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emf" ContentType="image/x-emf"/>
  <Default Extension="wmf" ContentType="image/x-wmf"/>
  <Default Extension="glb" ContentType="model/gltf.binary"/>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3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4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4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6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6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6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71.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7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176.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77.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90.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191.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198.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199.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200.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201.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204.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205.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notesSlides/notesSlide220.xml" ContentType="application/vnd.openxmlformats-officedocument.presentationml.notesSl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notesSlides/notesSlide221.xml" ContentType="application/vnd.openxmlformats-officedocument.presentationml.notesSlide+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672" r:id="rId2"/>
  </p:sldMasterIdLst>
  <p:notesMasterIdLst>
    <p:notesMasterId r:id="rId501"/>
  </p:notesMasterIdLst>
  <p:sldIdLst>
    <p:sldId id="256" r:id="rId3"/>
    <p:sldId id="573" r:id="rId4"/>
    <p:sldId id="601" r:id="rId5"/>
    <p:sldId id="602" r:id="rId6"/>
    <p:sldId id="1027" r:id="rId7"/>
    <p:sldId id="1028" r:id="rId8"/>
    <p:sldId id="606" r:id="rId9"/>
    <p:sldId id="609" r:id="rId10"/>
    <p:sldId id="614" r:id="rId11"/>
    <p:sldId id="659" r:id="rId12"/>
    <p:sldId id="616" r:id="rId13"/>
    <p:sldId id="660" r:id="rId14"/>
    <p:sldId id="615" r:id="rId15"/>
    <p:sldId id="617" r:id="rId16"/>
    <p:sldId id="620" r:id="rId17"/>
    <p:sldId id="619" r:id="rId18"/>
    <p:sldId id="386" r:id="rId19"/>
    <p:sldId id="257" r:id="rId20"/>
    <p:sldId id="574" r:id="rId21"/>
    <p:sldId id="575" r:id="rId22"/>
    <p:sldId id="621" r:id="rId23"/>
    <p:sldId id="623" r:id="rId24"/>
    <p:sldId id="576" r:id="rId25"/>
    <p:sldId id="581" r:id="rId26"/>
    <p:sldId id="577" r:id="rId27"/>
    <p:sldId id="578" r:id="rId28"/>
    <p:sldId id="624" r:id="rId29"/>
    <p:sldId id="625" r:id="rId30"/>
    <p:sldId id="626" r:id="rId31"/>
    <p:sldId id="627" r:id="rId32"/>
    <p:sldId id="579" r:id="rId33"/>
    <p:sldId id="629" r:id="rId34"/>
    <p:sldId id="670" r:id="rId35"/>
    <p:sldId id="628" r:id="rId36"/>
    <p:sldId id="631" r:id="rId37"/>
    <p:sldId id="632" r:id="rId38"/>
    <p:sldId id="671" r:id="rId39"/>
    <p:sldId id="672" r:id="rId40"/>
    <p:sldId id="633" r:id="rId41"/>
    <p:sldId id="580" r:id="rId42"/>
    <p:sldId id="666" r:id="rId43"/>
    <p:sldId id="667" r:id="rId44"/>
    <p:sldId id="668" r:id="rId45"/>
    <p:sldId id="669" r:id="rId46"/>
    <p:sldId id="637" r:id="rId47"/>
    <p:sldId id="634" r:id="rId48"/>
    <p:sldId id="635" r:id="rId49"/>
    <p:sldId id="384" r:id="rId50"/>
    <p:sldId id="385" r:id="rId51"/>
    <p:sldId id="586" r:id="rId52"/>
    <p:sldId id="335" r:id="rId53"/>
    <p:sldId id="270" r:id="rId54"/>
    <p:sldId id="319" r:id="rId55"/>
    <p:sldId id="406" r:id="rId56"/>
    <p:sldId id="408" r:id="rId57"/>
    <p:sldId id="638" r:id="rId58"/>
    <p:sldId id="271" r:id="rId59"/>
    <p:sldId id="1029" r:id="rId60"/>
    <p:sldId id="274" r:id="rId61"/>
    <p:sldId id="1030" r:id="rId62"/>
    <p:sldId id="1031" r:id="rId63"/>
    <p:sldId id="1032" r:id="rId64"/>
    <p:sldId id="275" r:id="rId65"/>
    <p:sldId id="1033" r:id="rId66"/>
    <p:sldId id="661" r:id="rId67"/>
    <p:sldId id="1034" r:id="rId68"/>
    <p:sldId id="278" r:id="rId69"/>
    <p:sldId id="407" r:id="rId70"/>
    <p:sldId id="662" r:id="rId71"/>
    <p:sldId id="336" r:id="rId72"/>
    <p:sldId id="337" r:id="rId73"/>
    <p:sldId id="338" r:id="rId74"/>
    <p:sldId id="339" r:id="rId75"/>
    <p:sldId id="340" r:id="rId76"/>
    <p:sldId id="341" r:id="rId77"/>
    <p:sldId id="342" r:id="rId78"/>
    <p:sldId id="343" r:id="rId79"/>
    <p:sldId id="344" r:id="rId80"/>
    <p:sldId id="345" r:id="rId81"/>
    <p:sldId id="390" r:id="rId82"/>
    <p:sldId id="346" r:id="rId83"/>
    <p:sldId id="347" r:id="rId84"/>
    <p:sldId id="673" r:id="rId85"/>
    <p:sldId id="349" r:id="rId86"/>
    <p:sldId id="350" r:id="rId87"/>
    <p:sldId id="351" r:id="rId88"/>
    <p:sldId id="639" r:id="rId89"/>
    <p:sldId id="352" r:id="rId90"/>
    <p:sldId id="389" r:id="rId91"/>
    <p:sldId id="353" r:id="rId92"/>
    <p:sldId id="354" r:id="rId93"/>
    <p:sldId id="355" r:id="rId94"/>
    <p:sldId id="356" r:id="rId95"/>
    <p:sldId id="358" r:id="rId96"/>
    <p:sldId id="1035" r:id="rId97"/>
    <p:sldId id="360" r:id="rId98"/>
    <p:sldId id="361" r:id="rId99"/>
    <p:sldId id="362" r:id="rId100"/>
    <p:sldId id="363" r:id="rId101"/>
    <p:sldId id="364" r:id="rId102"/>
    <p:sldId id="365" r:id="rId103"/>
    <p:sldId id="640" r:id="rId104"/>
    <p:sldId id="366" r:id="rId105"/>
    <p:sldId id="367" r:id="rId106"/>
    <p:sldId id="368" r:id="rId107"/>
    <p:sldId id="369" r:id="rId108"/>
    <p:sldId id="370" r:id="rId109"/>
    <p:sldId id="371" r:id="rId110"/>
    <p:sldId id="716" r:id="rId111"/>
    <p:sldId id="641" r:id="rId112"/>
    <p:sldId id="372" r:id="rId113"/>
    <p:sldId id="380" r:id="rId114"/>
    <p:sldId id="763" r:id="rId115"/>
    <p:sldId id="777" r:id="rId116"/>
    <p:sldId id="373" r:id="rId117"/>
    <p:sldId id="402" r:id="rId118"/>
    <p:sldId id="410" r:id="rId119"/>
    <p:sldId id="734" r:id="rId120"/>
    <p:sldId id="735" r:id="rId121"/>
    <p:sldId id="736" r:id="rId122"/>
    <p:sldId id="737" r:id="rId123"/>
    <p:sldId id="744" r:id="rId124"/>
    <p:sldId id="739" r:id="rId125"/>
    <p:sldId id="740" r:id="rId126"/>
    <p:sldId id="741" r:id="rId127"/>
    <p:sldId id="742" r:id="rId128"/>
    <p:sldId id="745" r:id="rId129"/>
    <p:sldId id="746" r:id="rId130"/>
    <p:sldId id="747" r:id="rId131"/>
    <p:sldId id="751" r:id="rId132"/>
    <p:sldId id="749" r:id="rId133"/>
    <p:sldId id="748" r:id="rId134"/>
    <p:sldId id="750" r:id="rId135"/>
    <p:sldId id="642" r:id="rId136"/>
    <p:sldId id="755" r:id="rId137"/>
    <p:sldId id="756" r:id="rId138"/>
    <p:sldId id="327" r:id="rId139"/>
    <p:sldId id="262" r:id="rId140"/>
    <p:sldId id="263" r:id="rId141"/>
    <p:sldId id="397" r:id="rId142"/>
    <p:sldId id="754" r:id="rId143"/>
    <p:sldId id="401" r:id="rId144"/>
    <p:sldId id="400" r:id="rId145"/>
    <p:sldId id="413" r:id="rId146"/>
    <p:sldId id="411" r:id="rId147"/>
    <p:sldId id="412" r:id="rId148"/>
    <p:sldId id="414" r:id="rId149"/>
    <p:sldId id="778" r:id="rId150"/>
    <p:sldId id="415" r:id="rId151"/>
    <p:sldId id="417" r:id="rId152"/>
    <p:sldId id="643" r:id="rId153"/>
    <p:sldId id="399" r:id="rId154"/>
    <p:sldId id="398" r:id="rId155"/>
    <p:sldId id="421" r:id="rId156"/>
    <p:sldId id="582" r:id="rId157"/>
    <p:sldId id="403" r:id="rId158"/>
    <p:sldId id="428" r:id="rId159"/>
    <p:sldId id="409" r:id="rId160"/>
    <p:sldId id="404" r:id="rId161"/>
    <p:sldId id="418" r:id="rId162"/>
    <p:sldId id="427" r:id="rId163"/>
    <p:sldId id="644" r:id="rId164"/>
    <p:sldId id="329" r:id="rId165"/>
    <p:sldId id="722" r:id="rId166"/>
    <p:sldId id="374" r:id="rId167"/>
    <p:sldId id="265" r:id="rId168"/>
    <p:sldId id="281" r:id="rId169"/>
    <p:sldId id="394" r:id="rId170"/>
    <p:sldId id="604" r:id="rId171"/>
    <p:sldId id="757" r:id="rId172"/>
    <p:sldId id="376" r:id="rId173"/>
    <p:sldId id="396" r:id="rId174"/>
    <p:sldId id="593" r:id="rId175"/>
    <p:sldId id="758" r:id="rId176"/>
    <p:sldId id="759" r:id="rId177"/>
    <p:sldId id="760" r:id="rId178"/>
    <p:sldId id="761" r:id="rId179"/>
    <p:sldId id="378" r:id="rId180"/>
    <p:sldId id="717" r:id="rId181"/>
    <p:sldId id="718" r:id="rId182"/>
    <p:sldId id="719" r:id="rId183"/>
    <p:sldId id="720" r:id="rId184"/>
    <p:sldId id="721" r:id="rId185"/>
    <p:sldId id="416" r:id="rId186"/>
    <p:sldId id="762" r:id="rId187"/>
    <p:sldId id="405" r:id="rId188"/>
    <p:sldId id="587" r:id="rId189"/>
    <p:sldId id="645" r:id="rId190"/>
    <p:sldId id="779" r:id="rId191"/>
    <p:sldId id="330" r:id="rId192"/>
    <p:sldId id="723" r:id="rId193"/>
    <p:sldId id="379" r:id="rId194"/>
    <p:sldId id="420" r:id="rId195"/>
    <p:sldId id="425" r:id="rId196"/>
    <p:sldId id="764" r:id="rId197"/>
    <p:sldId id="426" r:id="rId198"/>
    <p:sldId id="781" r:id="rId199"/>
    <p:sldId id="782" r:id="rId200"/>
    <p:sldId id="783" r:id="rId201"/>
    <p:sldId id="784" r:id="rId202"/>
    <p:sldId id="422" r:id="rId203"/>
    <p:sldId id="600" r:id="rId204"/>
    <p:sldId id="423" r:id="rId205"/>
    <p:sldId id="785" r:id="rId206"/>
    <p:sldId id="743" r:id="rId207"/>
    <p:sldId id="429" r:id="rId208"/>
    <p:sldId id="433" r:id="rId209"/>
    <p:sldId id="432" r:id="rId210"/>
    <p:sldId id="434" r:id="rId211"/>
    <p:sldId id="435" r:id="rId212"/>
    <p:sldId id="436" r:id="rId213"/>
    <p:sldId id="765" r:id="rId214"/>
    <p:sldId id="766" r:id="rId215"/>
    <p:sldId id="437" r:id="rId216"/>
    <p:sldId id="438" r:id="rId217"/>
    <p:sldId id="430" r:id="rId218"/>
    <p:sldId id="552" r:id="rId219"/>
    <p:sldId id="646" r:id="rId220"/>
    <p:sldId id="331" r:id="rId221"/>
    <p:sldId id="724" r:id="rId222"/>
    <p:sldId id="440" r:id="rId223"/>
    <p:sldId id="439" r:id="rId224"/>
    <p:sldId id="599" r:id="rId225"/>
    <p:sldId id="441" r:id="rId226"/>
    <p:sldId id="532" r:id="rId227"/>
    <p:sldId id="531" r:id="rId228"/>
    <p:sldId id="533" r:id="rId229"/>
    <p:sldId id="536" r:id="rId230"/>
    <p:sldId id="537" r:id="rId231"/>
    <p:sldId id="554" r:id="rId232"/>
    <p:sldId id="534" r:id="rId233"/>
    <p:sldId id="555" r:id="rId234"/>
    <p:sldId id="769" r:id="rId235"/>
    <p:sldId id="770" r:id="rId236"/>
    <p:sldId id="771" r:id="rId237"/>
    <p:sldId id="772" r:id="rId238"/>
    <p:sldId id="768" r:id="rId239"/>
    <p:sldId id="767" r:id="rId240"/>
    <p:sldId id="773" r:id="rId241"/>
    <p:sldId id="774" r:id="rId242"/>
    <p:sldId id="775" r:id="rId243"/>
    <p:sldId id="647" r:id="rId244"/>
    <p:sldId id="332" r:id="rId245"/>
    <p:sldId id="725" r:id="rId246"/>
    <p:sldId id="539" r:id="rId247"/>
    <p:sldId id="559" r:id="rId248"/>
    <p:sldId id="540" r:id="rId249"/>
    <p:sldId id="545" r:id="rId250"/>
    <p:sldId id="546" r:id="rId251"/>
    <p:sldId id="547" r:id="rId252"/>
    <p:sldId id="549" r:id="rId253"/>
    <p:sldId id="589" r:id="rId254"/>
    <p:sldId id="590" r:id="rId255"/>
    <p:sldId id="591" r:id="rId256"/>
    <p:sldId id="592" r:id="rId257"/>
    <p:sldId id="648" r:id="rId258"/>
    <p:sldId id="548" r:id="rId259"/>
    <p:sldId id="550" r:id="rId260"/>
    <p:sldId id="597" r:id="rId261"/>
    <p:sldId id="551" r:id="rId262"/>
    <p:sldId id="556" r:id="rId263"/>
    <p:sldId id="583" r:id="rId264"/>
    <p:sldId id="562" r:id="rId265"/>
    <p:sldId id="776" r:id="rId266"/>
    <p:sldId id="560" r:id="rId267"/>
    <p:sldId id="561" r:id="rId268"/>
    <p:sldId id="596" r:id="rId269"/>
    <p:sldId id="780" r:id="rId270"/>
    <p:sldId id="584" r:id="rId271"/>
    <p:sldId id="786" r:id="rId272"/>
    <p:sldId id="650" r:id="rId273"/>
    <p:sldId id="1041" r:id="rId274"/>
    <p:sldId id="1042" r:id="rId275"/>
    <p:sldId id="1043" r:id="rId276"/>
    <p:sldId id="1044" r:id="rId277"/>
    <p:sldId id="1045" r:id="rId278"/>
    <p:sldId id="1046" r:id="rId279"/>
    <p:sldId id="1047" r:id="rId280"/>
    <p:sldId id="1048" r:id="rId281"/>
    <p:sldId id="1049" r:id="rId282"/>
    <p:sldId id="1050" r:id="rId283"/>
    <p:sldId id="1051" r:id="rId284"/>
    <p:sldId id="1052" r:id="rId285"/>
    <p:sldId id="1053" r:id="rId286"/>
    <p:sldId id="1054" r:id="rId287"/>
    <p:sldId id="1055" r:id="rId288"/>
    <p:sldId id="1056" r:id="rId289"/>
    <p:sldId id="1057" r:id="rId290"/>
    <p:sldId id="1058" r:id="rId291"/>
    <p:sldId id="1059" r:id="rId292"/>
    <p:sldId id="1060" r:id="rId293"/>
    <p:sldId id="1061" r:id="rId294"/>
    <p:sldId id="1062" r:id="rId295"/>
    <p:sldId id="1063" r:id="rId296"/>
    <p:sldId id="1064" r:id="rId297"/>
    <p:sldId id="1065" r:id="rId298"/>
    <p:sldId id="1066" r:id="rId299"/>
    <p:sldId id="1067" r:id="rId300"/>
    <p:sldId id="1068" r:id="rId301"/>
    <p:sldId id="1069" r:id="rId302"/>
    <p:sldId id="1070" r:id="rId303"/>
    <p:sldId id="1071" r:id="rId304"/>
    <p:sldId id="1072" r:id="rId305"/>
    <p:sldId id="1073" r:id="rId306"/>
    <p:sldId id="1074" r:id="rId307"/>
    <p:sldId id="1075" r:id="rId308"/>
    <p:sldId id="1076" r:id="rId309"/>
    <p:sldId id="1077" r:id="rId310"/>
    <p:sldId id="1078" r:id="rId311"/>
    <p:sldId id="1079" r:id="rId312"/>
    <p:sldId id="1080" r:id="rId313"/>
    <p:sldId id="1081" r:id="rId314"/>
    <p:sldId id="1082" r:id="rId315"/>
    <p:sldId id="1083" r:id="rId316"/>
    <p:sldId id="1084" r:id="rId317"/>
    <p:sldId id="1085" r:id="rId318"/>
    <p:sldId id="1086" r:id="rId319"/>
    <p:sldId id="1087" r:id="rId320"/>
    <p:sldId id="1088" r:id="rId321"/>
    <p:sldId id="1089" r:id="rId322"/>
    <p:sldId id="1090" r:id="rId323"/>
    <p:sldId id="1091" r:id="rId324"/>
    <p:sldId id="1092" r:id="rId325"/>
    <p:sldId id="1093" r:id="rId326"/>
    <p:sldId id="1094" r:id="rId327"/>
    <p:sldId id="1095" r:id="rId328"/>
    <p:sldId id="1096" r:id="rId329"/>
    <p:sldId id="1097" r:id="rId330"/>
    <p:sldId id="1098" r:id="rId331"/>
    <p:sldId id="1099" r:id="rId332"/>
    <p:sldId id="1100" r:id="rId333"/>
    <p:sldId id="1101" r:id="rId334"/>
    <p:sldId id="1102" r:id="rId335"/>
    <p:sldId id="1103" r:id="rId336"/>
    <p:sldId id="1104" r:id="rId337"/>
    <p:sldId id="1105" r:id="rId338"/>
    <p:sldId id="1106" r:id="rId339"/>
    <p:sldId id="1107" r:id="rId340"/>
    <p:sldId id="1108" r:id="rId341"/>
    <p:sldId id="1109" r:id="rId342"/>
    <p:sldId id="1110" r:id="rId343"/>
    <p:sldId id="1111" r:id="rId344"/>
    <p:sldId id="1112" r:id="rId345"/>
    <p:sldId id="1113" r:id="rId346"/>
    <p:sldId id="1114" r:id="rId347"/>
    <p:sldId id="1115" r:id="rId348"/>
    <p:sldId id="1116" r:id="rId349"/>
    <p:sldId id="1117" r:id="rId350"/>
    <p:sldId id="1118" r:id="rId351"/>
    <p:sldId id="1119" r:id="rId352"/>
    <p:sldId id="1120" r:id="rId353"/>
    <p:sldId id="1121" r:id="rId354"/>
    <p:sldId id="1122" r:id="rId355"/>
    <p:sldId id="1123" r:id="rId356"/>
    <p:sldId id="1124" r:id="rId357"/>
    <p:sldId id="1125" r:id="rId358"/>
    <p:sldId id="1126" r:id="rId359"/>
    <p:sldId id="1127" r:id="rId360"/>
    <p:sldId id="1128" r:id="rId361"/>
    <p:sldId id="1129" r:id="rId362"/>
    <p:sldId id="1130" r:id="rId363"/>
    <p:sldId id="1131" r:id="rId364"/>
    <p:sldId id="1132" r:id="rId365"/>
    <p:sldId id="1133" r:id="rId366"/>
    <p:sldId id="1134" r:id="rId367"/>
    <p:sldId id="1135" r:id="rId368"/>
    <p:sldId id="1136" r:id="rId369"/>
    <p:sldId id="1137" r:id="rId370"/>
    <p:sldId id="1138" r:id="rId371"/>
    <p:sldId id="1139" r:id="rId372"/>
    <p:sldId id="1140" r:id="rId373"/>
    <p:sldId id="1141" r:id="rId374"/>
    <p:sldId id="1142" r:id="rId375"/>
    <p:sldId id="1143" r:id="rId376"/>
    <p:sldId id="1144" r:id="rId377"/>
    <p:sldId id="1145" r:id="rId378"/>
    <p:sldId id="1146" r:id="rId379"/>
    <p:sldId id="1147" r:id="rId380"/>
    <p:sldId id="1148" r:id="rId381"/>
    <p:sldId id="1149" r:id="rId382"/>
    <p:sldId id="1150" r:id="rId383"/>
    <p:sldId id="1151" r:id="rId384"/>
    <p:sldId id="1152" r:id="rId385"/>
    <p:sldId id="1153" r:id="rId386"/>
    <p:sldId id="1154" r:id="rId387"/>
    <p:sldId id="1155" r:id="rId388"/>
    <p:sldId id="1156" r:id="rId389"/>
    <p:sldId id="1157" r:id="rId390"/>
    <p:sldId id="1158" r:id="rId391"/>
    <p:sldId id="1159" r:id="rId392"/>
    <p:sldId id="1160" r:id="rId393"/>
    <p:sldId id="1161" r:id="rId394"/>
    <p:sldId id="1162" r:id="rId395"/>
    <p:sldId id="1163" r:id="rId396"/>
    <p:sldId id="1164" r:id="rId397"/>
    <p:sldId id="1165" r:id="rId398"/>
    <p:sldId id="1166" r:id="rId399"/>
    <p:sldId id="1167" r:id="rId400"/>
    <p:sldId id="1168" r:id="rId401"/>
    <p:sldId id="1169" r:id="rId402"/>
    <p:sldId id="1170" r:id="rId403"/>
    <p:sldId id="1171" r:id="rId404"/>
    <p:sldId id="1172" r:id="rId405"/>
    <p:sldId id="1173" r:id="rId406"/>
    <p:sldId id="1174" r:id="rId407"/>
    <p:sldId id="1175" r:id="rId408"/>
    <p:sldId id="1176" r:id="rId409"/>
    <p:sldId id="1177" r:id="rId410"/>
    <p:sldId id="1178" r:id="rId411"/>
    <p:sldId id="1179" r:id="rId412"/>
    <p:sldId id="1180" r:id="rId413"/>
    <p:sldId id="1181" r:id="rId414"/>
    <p:sldId id="1182" r:id="rId415"/>
    <p:sldId id="1183" r:id="rId416"/>
    <p:sldId id="1184" r:id="rId417"/>
    <p:sldId id="1185" r:id="rId418"/>
    <p:sldId id="1186" r:id="rId419"/>
    <p:sldId id="1187" r:id="rId420"/>
    <p:sldId id="1188" r:id="rId421"/>
    <p:sldId id="1189" r:id="rId422"/>
    <p:sldId id="1190" r:id="rId423"/>
    <p:sldId id="1191" r:id="rId424"/>
    <p:sldId id="1192" r:id="rId425"/>
    <p:sldId id="1193" r:id="rId426"/>
    <p:sldId id="1194" r:id="rId427"/>
    <p:sldId id="1195" r:id="rId428"/>
    <p:sldId id="1196" r:id="rId429"/>
    <p:sldId id="1197" r:id="rId430"/>
    <p:sldId id="1198" r:id="rId431"/>
    <p:sldId id="1199" r:id="rId432"/>
    <p:sldId id="1200" r:id="rId433"/>
    <p:sldId id="1201" r:id="rId434"/>
    <p:sldId id="1202" r:id="rId435"/>
    <p:sldId id="1203" r:id="rId436"/>
    <p:sldId id="1204" r:id="rId437"/>
    <p:sldId id="1205" r:id="rId438"/>
    <p:sldId id="1206" r:id="rId439"/>
    <p:sldId id="1207" r:id="rId440"/>
    <p:sldId id="1208" r:id="rId441"/>
    <p:sldId id="1209" r:id="rId442"/>
    <p:sldId id="1210" r:id="rId443"/>
    <p:sldId id="1211" r:id="rId444"/>
    <p:sldId id="1212" r:id="rId445"/>
    <p:sldId id="1213" r:id="rId446"/>
    <p:sldId id="1214" r:id="rId447"/>
    <p:sldId id="1215" r:id="rId448"/>
    <p:sldId id="1216" r:id="rId449"/>
    <p:sldId id="1217" r:id="rId450"/>
    <p:sldId id="1218" r:id="rId451"/>
    <p:sldId id="1219" r:id="rId452"/>
    <p:sldId id="1220" r:id="rId453"/>
    <p:sldId id="1221" r:id="rId454"/>
    <p:sldId id="1222" r:id="rId455"/>
    <p:sldId id="1223" r:id="rId456"/>
    <p:sldId id="1224" r:id="rId457"/>
    <p:sldId id="1225" r:id="rId458"/>
    <p:sldId id="1226" r:id="rId459"/>
    <p:sldId id="1227" r:id="rId460"/>
    <p:sldId id="1228" r:id="rId461"/>
    <p:sldId id="1229" r:id="rId462"/>
    <p:sldId id="1230" r:id="rId463"/>
    <p:sldId id="1231" r:id="rId464"/>
    <p:sldId id="1232" r:id="rId465"/>
    <p:sldId id="1233" r:id="rId466"/>
    <p:sldId id="1234" r:id="rId467"/>
    <p:sldId id="1235" r:id="rId468"/>
    <p:sldId id="1236" r:id="rId469"/>
    <p:sldId id="1237" r:id="rId470"/>
    <p:sldId id="1238" r:id="rId471"/>
    <p:sldId id="1239" r:id="rId472"/>
    <p:sldId id="1240" r:id="rId473"/>
    <p:sldId id="1241" r:id="rId474"/>
    <p:sldId id="1242" r:id="rId475"/>
    <p:sldId id="1243" r:id="rId476"/>
    <p:sldId id="1244" r:id="rId477"/>
    <p:sldId id="1245" r:id="rId478"/>
    <p:sldId id="1246" r:id="rId479"/>
    <p:sldId id="1247" r:id="rId480"/>
    <p:sldId id="1248" r:id="rId481"/>
    <p:sldId id="1249" r:id="rId482"/>
    <p:sldId id="1250" r:id="rId483"/>
    <p:sldId id="1251" r:id="rId484"/>
    <p:sldId id="1252" r:id="rId485"/>
    <p:sldId id="1253" r:id="rId486"/>
    <p:sldId id="1254" r:id="rId487"/>
    <p:sldId id="1255" r:id="rId488"/>
    <p:sldId id="1256" r:id="rId489"/>
    <p:sldId id="1257" r:id="rId490"/>
    <p:sldId id="1258" r:id="rId491"/>
    <p:sldId id="1259" r:id="rId492"/>
    <p:sldId id="1260" r:id="rId493"/>
    <p:sldId id="1261" r:id="rId494"/>
    <p:sldId id="1262" r:id="rId495"/>
    <p:sldId id="1263" r:id="rId496"/>
    <p:sldId id="1264" r:id="rId497"/>
    <p:sldId id="1265" r:id="rId498"/>
    <p:sldId id="1266" r:id="rId499"/>
    <p:sldId id="1267" r:id="rId50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027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0" autoAdjust="0"/>
    <p:restoredTop sz="68372" autoAdjust="0"/>
  </p:normalViewPr>
  <p:slideViewPr>
    <p:cSldViewPr snapToGrid="0">
      <p:cViewPr varScale="1">
        <p:scale>
          <a:sx n="75" d="100"/>
          <a:sy n="75" d="100"/>
        </p:scale>
        <p:origin x="3798" y="66"/>
      </p:cViewPr>
      <p:guideLst>
        <p:guide orient="horz" pos="2160"/>
        <p:guide pos="3817"/>
      </p:guideLst>
    </p:cSldViewPr>
  </p:slideViewPr>
  <p:outlineViewPr>
    <p:cViewPr>
      <p:scale>
        <a:sx n="33" d="100"/>
        <a:sy n="33" d="100"/>
      </p:scale>
      <p:origin x="0" y="25488"/>
    </p:cViewPr>
  </p:outlineViewPr>
  <p:notesTextViewPr>
    <p:cViewPr>
      <p:scale>
        <a:sx n="200" d="100"/>
        <a:sy n="200" d="100"/>
      </p:scale>
      <p:origin x="0" y="0"/>
    </p:cViewPr>
  </p:notesTextViewPr>
  <p:sorterViewPr>
    <p:cViewPr varScale="1">
      <p:scale>
        <a:sx n="1" d="1"/>
        <a:sy n="1" d="1"/>
      </p:scale>
      <p:origin x="0" y="-20970"/>
    </p:cViewPr>
  </p:sorterViewPr>
  <p:notesViewPr>
    <p:cSldViewPr snapToGrid="0">
      <p:cViewPr>
        <p:scale>
          <a:sx n="60" d="100"/>
          <a:sy n="60" d="100"/>
        </p:scale>
        <p:origin x="-6330" y="-9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433" Type="http://schemas.openxmlformats.org/officeDocument/2006/relationships/slide" Target="slides/slide431.xml"/><Relationship Id="rId268" Type="http://schemas.openxmlformats.org/officeDocument/2006/relationships/slide" Target="slides/slide266.xml"/><Relationship Id="rId475" Type="http://schemas.openxmlformats.org/officeDocument/2006/relationships/slide" Target="slides/slide473.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00" Type="http://schemas.openxmlformats.org/officeDocument/2006/relationships/slide" Target="slides/slide498.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402" Type="http://schemas.openxmlformats.org/officeDocument/2006/relationships/slide" Target="slides/slide400.xml"/><Relationship Id="rId279" Type="http://schemas.openxmlformats.org/officeDocument/2006/relationships/slide" Target="slides/slide277.xml"/><Relationship Id="rId444" Type="http://schemas.openxmlformats.org/officeDocument/2006/relationships/slide" Target="slides/slide442.xml"/><Relationship Id="rId486" Type="http://schemas.openxmlformats.org/officeDocument/2006/relationships/slide" Target="slides/slide484.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388" Type="http://schemas.openxmlformats.org/officeDocument/2006/relationships/slide" Target="slides/slide386.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413" Type="http://schemas.openxmlformats.org/officeDocument/2006/relationships/slide" Target="slides/slide411.xml"/><Relationship Id="rId248" Type="http://schemas.openxmlformats.org/officeDocument/2006/relationships/slide" Target="slides/slide246.xml"/><Relationship Id="rId455" Type="http://schemas.openxmlformats.org/officeDocument/2006/relationships/slide" Target="slides/slide453.xml"/><Relationship Id="rId497" Type="http://schemas.openxmlformats.org/officeDocument/2006/relationships/slide" Target="slides/slide495.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399" Type="http://schemas.openxmlformats.org/officeDocument/2006/relationships/slide" Target="slides/slide397.xml"/><Relationship Id="rId259" Type="http://schemas.openxmlformats.org/officeDocument/2006/relationships/slide" Target="slides/slide257.xml"/><Relationship Id="rId424" Type="http://schemas.openxmlformats.org/officeDocument/2006/relationships/slide" Target="slides/slide422.xml"/><Relationship Id="rId466" Type="http://schemas.openxmlformats.org/officeDocument/2006/relationships/slide" Target="slides/slide464.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435" Type="http://schemas.openxmlformats.org/officeDocument/2006/relationships/slide" Target="slides/slide433.xml"/><Relationship Id="rId477" Type="http://schemas.openxmlformats.org/officeDocument/2006/relationships/slide" Target="slides/slide475.xml"/><Relationship Id="rId281" Type="http://schemas.openxmlformats.org/officeDocument/2006/relationships/slide" Target="slides/slide279.xml"/><Relationship Id="rId337" Type="http://schemas.openxmlformats.org/officeDocument/2006/relationships/slide" Target="slides/slide335.xml"/><Relationship Id="rId502" Type="http://schemas.openxmlformats.org/officeDocument/2006/relationships/commentAuthors" Target="commentAuthors.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390" Type="http://schemas.openxmlformats.org/officeDocument/2006/relationships/slide" Target="slides/slide388.xml"/><Relationship Id="rId404" Type="http://schemas.openxmlformats.org/officeDocument/2006/relationships/slide" Target="slides/slide402.xml"/><Relationship Id="rId446" Type="http://schemas.openxmlformats.org/officeDocument/2006/relationships/slide" Target="slides/slide444.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88" Type="http://schemas.openxmlformats.org/officeDocument/2006/relationships/slide" Target="slides/slide486.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380" Type="http://schemas.openxmlformats.org/officeDocument/2006/relationships/slide" Target="slides/slide378.xml"/><Relationship Id="rId415" Type="http://schemas.openxmlformats.org/officeDocument/2006/relationships/slide" Target="slides/slide413.xml"/><Relationship Id="rId436" Type="http://schemas.openxmlformats.org/officeDocument/2006/relationships/slide" Target="slides/slide434.xml"/><Relationship Id="rId457" Type="http://schemas.openxmlformats.org/officeDocument/2006/relationships/slide" Target="slides/slide455.xml"/><Relationship Id="rId240" Type="http://schemas.openxmlformats.org/officeDocument/2006/relationships/slide" Target="slides/slide238.xml"/><Relationship Id="rId261" Type="http://schemas.openxmlformats.org/officeDocument/2006/relationships/slide" Target="slides/slide259.xml"/><Relationship Id="rId478" Type="http://schemas.openxmlformats.org/officeDocument/2006/relationships/slide" Target="slides/slide476.xml"/><Relationship Id="rId499" Type="http://schemas.openxmlformats.org/officeDocument/2006/relationships/slide" Target="slides/slide497.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338" Type="http://schemas.openxmlformats.org/officeDocument/2006/relationships/slide" Target="slides/slide336.xml"/><Relationship Id="rId359" Type="http://schemas.openxmlformats.org/officeDocument/2006/relationships/slide" Target="slides/slide357.xml"/><Relationship Id="rId503" Type="http://schemas.openxmlformats.org/officeDocument/2006/relationships/presProps" Target="presProps.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370" Type="http://schemas.openxmlformats.org/officeDocument/2006/relationships/slide" Target="slides/slide368.xml"/><Relationship Id="rId391" Type="http://schemas.openxmlformats.org/officeDocument/2006/relationships/slide" Target="slides/slide389.xml"/><Relationship Id="rId405" Type="http://schemas.openxmlformats.org/officeDocument/2006/relationships/slide" Target="slides/slide403.xml"/><Relationship Id="rId426" Type="http://schemas.openxmlformats.org/officeDocument/2006/relationships/slide" Target="slides/slide424.xml"/><Relationship Id="rId447" Type="http://schemas.openxmlformats.org/officeDocument/2006/relationships/slide" Target="slides/slide445.xml"/><Relationship Id="rId230" Type="http://schemas.openxmlformats.org/officeDocument/2006/relationships/slide" Target="slides/slide228.xml"/><Relationship Id="rId251" Type="http://schemas.openxmlformats.org/officeDocument/2006/relationships/slide" Target="slides/slide249.xml"/><Relationship Id="rId468" Type="http://schemas.openxmlformats.org/officeDocument/2006/relationships/slide" Target="slides/slide466.xml"/><Relationship Id="rId489" Type="http://schemas.openxmlformats.org/officeDocument/2006/relationships/slide" Target="slides/slide487.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slide" Target="slides/slide305.xml"/><Relationship Id="rId328" Type="http://schemas.openxmlformats.org/officeDocument/2006/relationships/slide" Target="slides/slide326.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381" Type="http://schemas.openxmlformats.org/officeDocument/2006/relationships/slide" Target="slides/slide379.xml"/><Relationship Id="rId416" Type="http://schemas.openxmlformats.org/officeDocument/2006/relationships/slide" Target="slides/slide414.xml"/><Relationship Id="rId220" Type="http://schemas.openxmlformats.org/officeDocument/2006/relationships/slide" Target="slides/slide218.xml"/><Relationship Id="rId241" Type="http://schemas.openxmlformats.org/officeDocument/2006/relationships/slide" Target="slides/slide239.xml"/><Relationship Id="rId437" Type="http://schemas.openxmlformats.org/officeDocument/2006/relationships/slide" Target="slides/slide435.xml"/><Relationship Id="rId458" Type="http://schemas.openxmlformats.org/officeDocument/2006/relationships/slide" Target="slides/slide456.xml"/><Relationship Id="rId479" Type="http://schemas.openxmlformats.org/officeDocument/2006/relationships/slide" Target="slides/slide4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339" Type="http://schemas.openxmlformats.org/officeDocument/2006/relationships/slide" Target="slides/slide337.xml"/><Relationship Id="rId490" Type="http://schemas.openxmlformats.org/officeDocument/2006/relationships/slide" Target="slides/slide488.xml"/><Relationship Id="rId504" Type="http://schemas.openxmlformats.org/officeDocument/2006/relationships/viewProps" Target="viewProps.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350" Type="http://schemas.openxmlformats.org/officeDocument/2006/relationships/slide" Target="slides/slide348.xml"/><Relationship Id="rId371" Type="http://schemas.openxmlformats.org/officeDocument/2006/relationships/slide" Target="slides/slide369.xml"/><Relationship Id="rId406" Type="http://schemas.openxmlformats.org/officeDocument/2006/relationships/slide" Target="slides/slide404.xml"/><Relationship Id="rId9" Type="http://schemas.openxmlformats.org/officeDocument/2006/relationships/slide" Target="slides/slide7.xml"/><Relationship Id="rId210" Type="http://schemas.openxmlformats.org/officeDocument/2006/relationships/slide" Target="slides/slide208.xml"/><Relationship Id="rId392" Type="http://schemas.openxmlformats.org/officeDocument/2006/relationships/slide" Target="slides/slide390.xml"/><Relationship Id="rId427" Type="http://schemas.openxmlformats.org/officeDocument/2006/relationships/slide" Target="slides/slide425.xml"/><Relationship Id="rId448" Type="http://schemas.openxmlformats.org/officeDocument/2006/relationships/slide" Target="slides/slide446.xml"/><Relationship Id="rId469" Type="http://schemas.openxmlformats.org/officeDocument/2006/relationships/slide" Target="slides/slide467.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80" Type="http://schemas.openxmlformats.org/officeDocument/2006/relationships/slide" Target="slides/slide478.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slide" Target="slides/slide338.xml"/><Relationship Id="rId361" Type="http://schemas.openxmlformats.org/officeDocument/2006/relationships/slide" Target="slides/slide359.xml"/><Relationship Id="rId196" Type="http://schemas.openxmlformats.org/officeDocument/2006/relationships/slide" Target="slides/slide194.xml"/><Relationship Id="rId200" Type="http://schemas.openxmlformats.org/officeDocument/2006/relationships/slide" Target="slides/slide198.xml"/><Relationship Id="rId382" Type="http://schemas.openxmlformats.org/officeDocument/2006/relationships/slide" Target="slides/slide380.xml"/><Relationship Id="rId417" Type="http://schemas.openxmlformats.org/officeDocument/2006/relationships/slide" Target="slides/slide415.xml"/><Relationship Id="rId438" Type="http://schemas.openxmlformats.org/officeDocument/2006/relationships/slide" Target="slides/slide436.xml"/><Relationship Id="rId459" Type="http://schemas.openxmlformats.org/officeDocument/2006/relationships/slide" Target="slides/slide457.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470" Type="http://schemas.openxmlformats.org/officeDocument/2006/relationships/slide" Target="slides/slide468.xml"/><Relationship Id="rId491" Type="http://schemas.openxmlformats.org/officeDocument/2006/relationships/slide" Target="slides/slide489.xml"/><Relationship Id="rId505" Type="http://schemas.openxmlformats.org/officeDocument/2006/relationships/theme" Target="theme/theme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372" Type="http://schemas.openxmlformats.org/officeDocument/2006/relationships/slide" Target="slides/slide370.xml"/><Relationship Id="rId393" Type="http://schemas.openxmlformats.org/officeDocument/2006/relationships/slide" Target="slides/slide391.xml"/><Relationship Id="rId407" Type="http://schemas.openxmlformats.org/officeDocument/2006/relationships/slide" Target="slides/slide405.xml"/><Relationship Id="rId428" Type="http://schemas.openxmlformats.org/officeDocument/2006/relationships/slide" Target="slides/slide426.xml"/><Relationship Id="rId449" Type="http://schemas.openxmlformats.org/officeDocument/2006/relationships/slide" Target="slides/slide447.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460" Type="http://schemas.openxmlformats.org/officeDocument/2006/relationships/slide" Target="slides/slide458.xml"/><Relationship Id="rId481" Type="http://schemas.openxmlformats.org/officeDocument/2006/relationships/slide" Target="slides/slide47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slide" Target="slides/slide360.xml"/><Relationship Id="rId383" Type="http://schemas.openxmlformats.org/officeDocument/2006/relationships/slide" Target="slides/slide381.xml"/><Relationship Id="rId418" Type="http://schemas.openxmlformats.org/officeDocument/2006/relationships/slide" Target="slides/slide416.xml"/><Relationship Id="rId439" Type="http://schemas.openxmlformats.org/officeDocument/2006/relationships/slide" Target="slides/slide437.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450" Type="http://schemas.openxmlformats.org/officeDocument/2006/relationships/slide" Target="slides/slide448.xml"/><Relationship Id="rId471" Type="http://schemas.openxmlformats.org/officeDocument/2006/relationships/slide" Target="slides/slide469.xml"/><Relationship Id="rId506" Type="http://schemas.openxmlformats.org/officeDocument/2006/relationships/tableStyles" Target="tableStyle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492" Type="http://schemas.openxmlformats.org/officeDocument/2006/relationships/slide" Target="slides/slide490.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373" Type="http://schemas.openxmlformats.org/officeDocument/2006/relationships/slide" Target="slides/slide371.xml"/><Relationship Id="rId394" Type="http://schemas.openxmlformats.org/officeDocument/2006/relationships/slide" Target="slides/slide392.xml"/><Relationship Id="rId408" Type="http://schemas.openxmlformats.org/officeDocument/2006/relationships/slide" Target="slides/slide406.xml"/><Relationship Id="rId429" Type="http://schemas.openxmlformats.org/officeDocument/2006/relationships/slide" Target="slides/slide427.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440" Type="http://schemas.openxmlformats.org/officeDocument/2006/relationships/slide" Target="slides/slide438.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461" Type="http://schemas.openxmlformats.org/officeDocument/2006/relationships/slide" Target="slides/slide459.xml"/><Relationship Id="rId482" Type="http://schemas.openxmlformats.org/officeDocument/2006/relationships/slide" Target="slides/slide480.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384" Type="http://schemas.openxmlformats.org/officeDocument/2006/relationships/slide" Target="slides/slide382.xml"/><Relationship Id="rId419" Type="http://schemas.openxmlformats.org/officeDocument/2006/relationships/slide" Target="slides/slide417.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430" Type="http://schemas.openxmlformats.org/officeDocument/2006/relationships/slide" Target="slides/slide428.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451" Type="http://schemas.openxmlformats.org/officeDocument/2006/relationships/slide" Target="slides/slide449.xml"/><Relationship Id="rId472" Type="http://schemas.openxmlformats.org/officeDocument/2006/relationships/slide" Target="slides/slide470.xml"/><Relationship Id="rId493" Type="http://schemas.openxmlformats.org/officeDocument/2006/relationships/slide" Target="slides/slide491.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395" Type="http://schemas.openxmlformats.org/officeDocument/2006/relationships/slide" Target="slides/slide393.xml"/><Relationship Id="rId409" Type="http://schemas.openxmlformats.org/officeDocument/2006/relationships/slide" Target="slides/slide407.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420" Type="http://schemas.openxmlformats.org/officeDocument/2006/relationships/slide" Target="slides/slide418.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41" Type="http://schemas.openxmlformats.org/officeDocument/2006/relationships/slide" Target="slides/slide439.xml"/><Relationship Id="rId462" Type="http://schemas.openxmlformats.org/officeDocument/2006/relationships/slide" Target="slides/slide460.xml"/><Relationship Id="rId483" Type="http://schemas.openxmlformats.org/officeDocument/2006/relationships/slide" Target="slides/slide481.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slide" Target="slides/slide383.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410" Type="http://schemas.openxmlformats.org/officeDocument/2006/relationships/slide" Target="slides/slide408.xml"/><Relationship Id="rId431" Type="http://schemas.openxmlformats.org/officeDocument/2006/relationships/slide" Target="slides/slide429.xml"/><Relationship Id="rId452" Type="http://schemas.openxmlformats.org/officeDocument/2006/relationships/slide" Target="slides/slide450.xml"/><Relationship Id="rId473" Type="http://schemas.openxmlformats.org/officeDocument/2006/relationships/slide" Target="slides/slide471.xml"/><Relationship Id="rId494" Type="http://schemas.openxmlformats.org/officeDocument/2006/relationships/slide" Target="slides/slide492.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96" Type="http://schemas.openxmlformats.org/officeDocument/2006/relationships/slide" Target="slides/slide394.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400" Type="http://schemas.openxmlformats.org/officeDocument/2006/relationships/slide" Target="slides/slide398.xml"/><Relationship Id="rId421" Type="http://schemas.openxmlformats.org/officeDocument/2006/relationships/slide" Target="slides/slide419.xml"/><Relationship Id="rId442" Type="http://schemas.openxmlformats.org/officeDocument/2006/relationships/slide" Target="slides/slide440.xml"/><Relationship Id="rId463" Type="http://schemas.openxmlformats.org/officeDocument/2006/relationships/slide" Target="slides/slide461.xml"/><Relationship Id="rId484" Type="http://schemas.openxmlformats.org/officeDocument/2006/relationships/slide" Target="slides/slide482.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slide" Target="slides/slide384.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411" Type="http://schemas.openxmlformats.org/officeDocument/2006/relationships/slide" Target="slides/slide409.xml"/><Relationship Id="rId432" Type="http://schemas.openxmlformats.org/officeDocument/2006/relationships/slide" Target="slides/slide430.xml"/><Relationship Id="rId453" Type="http://schemas.openxmlformats.org/officeDocument/2006/relationships/slide" Target="slides/slide451.xml"/><Relationship Id="rId474" Type="http://schemas.openxmlformats.org/officeDocument/2006/relationships/slide" Target="slides/slide472.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495" Type="http://schemas.openxmlformats.org/officeDocument/2006/relationships/slide" Target="slides/slide493.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397" Type="http://schemas.openxmlformats.org/officeDocument/2006/relationships/slide" Target="slides/slide395.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01" Type="http://schemas.openxmlformats.org/officeDocument/2006/relationships/slide" Target="slides/slide399.xml"/><Relationship Id="rId422" Type="http://schemas.openxmlformats.org/officeDocument/2006/relationships/slide" Target="slides/slide420.xml"/><Relationship Id="rId443" Type="http://schemas.openxmlformats.org/officeDocument/2006/relationships/slide" Target="slides/slide441.xml"/><Relationship Id="rId464" Type="http://schemas.openxmlformats.org/officeDocument/2006/relationships/slide" Target="slides/slide462.xml"/><Relationship Id="rId303" Type="http://schemas.openxmlformats.org/officeDocument/2006/relationships/slide" Target="slides/slide301.xml"/><Relationship Id="rId485" Type="http://schemas.openxmlformats.org/officeDocument/2006/relationships/slide" Target="slides/slide483.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412" Type="http://schemas.openxmlformats.org/officeDocument/2006/relationships/slide" Target="slides/slide410.xml"/><Relationship Id="rId107" Type="http://schemas.openxmlformats.org/officeDocument/2006/relationships/slide" Target="slides/slide105.xml"/><Relationship Id="rId289" Type="http://schemas.openxmlformats.org/officeDocument/2006/relationships/slide" Target="slides/slide287.xml"/><Relationship Id="rId454" Type="http://schemas.openxmlformats.org/officeDocument/2006/relationships/slide" Target="slides/slide452.xml"/><Relationship Id="rId496" Type="http://schemas.openxmlformats.org/officeDocument/2006/relationships/slide" Target="slides/slide494.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398" Type="http://schemas.openxmlformats.org/officeDocument/2006/relationships/slide" Target="slides/slide396.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423" Type="http://schemas.openxmlformats.org/officeDocument/2006/relationships/slide" Target="slides/slide421.xml"/><Relationship Id="rId258" Type="http://schemas.openxmlformats.org/officeDocument/2006/relationships/slide" Target="slides/slide256.xml"/><Relationship Id="rId465" Type="http://schemas.openxmlformats.org/officeDocument/2006/relationships/slide" Target="slides/slide463.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434" Type="http://schemas.openxmlformats.org/officeDocument/2006/relationships/slide" Target="slides/slide432.xml"/><Relationship Id="rId476" Type="http://schemas.openxmlformats.org/officeDocument/2006/relationships/slide" Target="slides/slide474.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501" Type="http://schemas.openxmlformats.org/officeDocument/2006/relationships/notesMaster" Target="notesMasters/notesMaster1.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403" Type="http://schemas.openxmlformats.org/officeDocument/2006/relationships/slide" Target="slides/slide401.xml"/><Relationship Id="rId6" Type="http://schemas.openxmlformats.org/officeDocument/2006/relationships/slide" Target="slides/slide4.xml"/><Relationship Id="rId238" Type="http://schemas.openxmlformats.org/officeDocument/2006/relationships/slide" Target="slides/slide236.xml"/><Relationship Id="rId445" Type="http://schemas.openxmlformats.org/officeDocument/2006/relationships/slide" Target="slides/slide443.xml"/><Relationship Id="rId487" Type="http://schemas.openxmlformats.org/officeDocument/2006/relationships/slide" Target="slides/slide485.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389" Type="http://schemas.openxmlformats.org/officeDocument/2006/relationships/slide" Target="slides/slide387.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414" Type="http://schemas.openxmlformats.org/officeDocument/2006/relationships/slide" Target="slides/slide412.xml"/><Relationship Id="rId456" Type="http://schemas.openxmlformats.org/officeDocument/2006/relationships/slide" Target="slides/slide454.xml"/><Relationship Id="rId498" Type="http://schemas.openxmlformats.org/officeDocument/2006/relationships/slide" Target="slides/slide496.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425" Type="http://schemas.openxmlformats.org/officeDocument/2006/relationships/slide" Target="slides/slide423.xml"/><Relationship Id="rId467" Type="http://schemas.openxmlformats.org/officeDocument/2006/relationships/slide" Target="slides/slide465.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s>
</file>

<file path=ppt/diagrams/_rels/data11.xml.rels><?xml version="1.0" encoding="UTF-8" standalone="yes"?>
<Relationships xmlns="http://schemas.openxmlformats.org/package/2006/relationships"><Relationship Id="rId2" Type="http://schemas.openxmlformats.org/officeDocument/2006/relationships/hyperlink" Target="https://www.dziennikustaw.gov.pl/DU" TargetMode="External"/><Relationship Id="rId1" Type="http://schemas.openxmlformats.org/officeDocument/2006/relationships/hyperlink" Target="https://isap.sejm.gov.pl/isap.nsf/ByKeyword.xsp" TargetMode="External"/></Relationships>
</file>

<file path=ppt/diagrams/_rels/data13.xml.rels><?xml version="1.0" encoding="UTF-8" standalone="yes"?>
<Relationships xmlns="http://schemas.openxmlformats.org/package/2006/relationships"><Relationship Id="rId1" Type="http://schemas.openxmlformats.org/officeDocument/2006/relationships/hyperlink" Target="https://ppiop.rcl.gov.pl/" TargetMode="External"/></Relationships>
</file>

<file path=ppt/diagrams/_rels/data19.xml.rels><?xml version="1.0" encoding="UTF-8" standalone="yes"?>
<Relationships xmlns="http://schemas.openxmlformats.org/package/2006/relationships"><Relationship Id="rId3" Type="http://schemas.openxmlformats.org/officeDocument/2006/relationships/hyperlink" Target="https://www.gov.pl/web/infrastruktura/wykaz-prac-legislacyjnych" TargetMode="External"/><Relationship Id="rId2" Type="http://schemas.openxmlformats.org/officeDocument/2006/relationships/hyperlink" Target="https://www.gov.pl/web/premier/wplip-rm" TargetMode="External"/><Relationship Id="rId1" Type="http://schemas.openxmlformats.org/officeDocument/2006/relationships/hyperlink" Target="https://www.gov.pl/web/premier/wpl-prm" TargetMode="External"/><Relationship Id="rId4" Type="http://schemas.openxmlformats.org/officeDocument/2006/relationships/hyperlink" Target="https://www.gov.pl/web/rozwoj-technologia/wykaz-prac-legislacyjnych" TargetMode="External"/></Relationships>
</file>

<file path=ppt/diagrams/_rels/drawing11.xml.rels><?xml version="1.0" encoding="UTF-8" standalone="yes"?>
<Relationships xmlns="http://schemas.openxmlformats.org/package/2006/relationships"><Relationship Id="rId2" Type="http://schemas.openxmlformats.org/officeDocument/2006/relationships/hyperlink" Target="https://isap.sejm.gov.pl/isap.nsf/ByKeyword.xsp" TargetMode="External"/><Relationship Id="rId1" Type="http://schemas.openxmlformats.org/officeDocument/2006/relationships/hyperlink" Target="https://www.dziennikustaw.gov.pl/DU" TargetMode="External"/></Relationships>
</file>

<file path=ppt/diagrams/_rels/drawing13.xml.rels><?xml version="1.0" encoding="UTF-8" standalone="yes"?>
<Relationships xmlns="http://schemas.openxmlformats.org/package/2006/relationships"><Relationship Id="rId1" Type="http://schemas.openxmlformats.org/officeDocument/2006/relationships/hyperlink" Target="https://ppiop.rcl.gov.pl/" TargetMode="External"/></Relationships>
</file>

<file path=ppt/diagrams/_rels/drawing19.xml.rels><?xml version="1.0" encoding="UTF-8" standalone="yes"?>
<Relationships xmlns="http://schemas.openxmlformats.org/package/2006/relationships"><Relationship Id="rId3" Type="http://schemas.openxmlformats.org/officeDocument/2006/relationships/hyperlink" Target="https://www.gov.pl/web/infrastruktura/wykaz-prac-legislacyjnych" TargetMode="External"/><Relationship Id="rId2" Type="http://schemas.openxmlformats.org/officeDocument/2006/relationships/hyperlink" Target="https://www.gov.pl/web/premier/wpl-prm" TargetMode="External"/><Relationship Id="rId1" Type="http://schemas.openxmlformats.org/officeDocument/2006/relationships/hyperlink" Target="https://www.gov.pl/web/premier/wplip-rm" TargetMode="External"/><Relationship Id="rId4" Type="http://schemas.openxmlformats.org/officeDocument/2006/relationships/hyperlink" Target="https://www.gov.pl/web/rozwoj-technologia/wykaz-prac-legislacyjnych"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87C7DA-0145-471E-A98C-B55DFC93736F}"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pl-PL"/>
        </a:p>
      </dgm:t>
    </dgm:pt>
    <dgm:pt modelId="{B030D223-537B-43BB-B2E2-95F4DA62A00C}">
      <dgm:prSet phldrT="[Tekst]"/>
      <dgm:spPr/>
      <dgm:t>
        <a:bodyPr/>
        <a:lstStyle/>
        <a:p>
          <a:pPr algn="ctr"/>
          <a:r>
            <a:rPr lang="pl-PL" dirty="0" smtClean="0"/>
            <a:t>Władza ustawodawcza</a:t>
          </a:r>
          <a:endParaRPr lang="pl-PL" dirty="0"/>
        </a:p>
      </dgm:t>
    </dgm:pt>
    <dgm:pt modelId="{A0AA9562-7C80-4CD0-AEA5-12B9D06D8868}" type="parTrans" cxnId="{D0AEB62D-831A-472B-977D-D8265BB1D9F2}">
      <dgm:prSet/>
      <dgm:spPr/>
      <dgm:t>
        <a:bodyPr/>
        <a:lstStyle/>
        <a:p>
          <a:pPr algn="ctr"/>
          <a:endParaRPr lang="pl-PL"/>
        </a:p>
      </dgm:t>
    </dgm:pt>
    <dgm:pt modelId="{9A2C0991-5B84-44D3-8AAC-922933860B8E}" type="sibTrans" cxnId="{D0AEB62D-831A-472B-977D-D8265BB1D9F2}">
      <dgm:prSet/>
      <dgm:spPr/>
      <dgm:t>
        <a:bodyPr/>
        <a:lstStyle/>
        <a:p>
          <a:pPr algn="ctr"/>
          <a:endParaRPr lang="pl-PL"/>
        </a:p>
      </dgm:t>
    </dgm:pt>
    <dgm:pt modelId="{7D5EF190-7BCD-434B-BEA5-F19B034A2D6A}">
      <dgm:prSet phldrT="[Tekst]"/>
      <dgm:spPr/>
      <dgm:t>
        <a:bodyPr/>
        <a:lstStyle/>
        <a:p>
          <a:pPr algn="ctr"/>
          <a:r>
            <a:rPr lang="pl-PL" dirty="0" smtClean="0"/>
            <a:t>Sejm</a:t>
          </a:r>
          <a:endParaRPr lang="pl-PL" dirty="0"/>
        </a:p>
      </dgm:t>
    </dgm:pt>
    <dgm:pt modelId="{33948BFD-A3B5-465C-B63E-8EE4403386B0}" type="parTrans" cxnId="{06A3DD95-A715-44CB-8F4A-7B80F7B51CA7}">
      <dgm:prSet/>
      <dgm:spPr/>
      <dgm:t>
        <a:bodyPr/>
        <a:lstStyle/>
        <a:p>
          <a:pPr algn="ctr"/>
          <a:endParaRPr lang="pl-PL"/>
        </a:p>
      </dgm:t>
    </dgm:pt>
    <dgm:pt modelId="{17900D42-742D-4F84-8DE0-5F9AE0534FD5}" type="sibTrans" cxnId="{06A3DD95-A715-44CB-8F4A-7B80F7B51CA7}">
      <dgm:prSet/>
      <dgm:spPr/>
      <dgm:t>
        <a:bodyPr/>
        <a:lstStyle/>
        <a:p>
          <a:pPr algn="ctr"/>
          <a:endParaRPr lang="pl-PL"/>
        </a:p>
      </dgm:t>
    </dgm:pt>
    <dgm:pt modelId="{EED14F79-1471-4E2C-9025-BFC1117CFFAF}">
      <dgm:prSet phldrT="[Tekst]"/>
      <dgm:spPr/>
      <dgm:t>
        <a:bodyPr/>
        <a:lstStyle/>
        <a:p>
          <a:pPr algn="ctr"/>
          <a:r>
            <a:rPr lang="pl-PL" dirty="0" smtClean="0"/>
            <a:t>Senat</a:t>
          </a:r>
          <a:endParaRPr lang="pl-PL" dirty="0"/>
        </a:p>
      </dgm:t>
    </dgm:pt>
    <dgm:pt modelId="{68C08313-F9DA-45B9-929C-204B3F5E203D}" type="parTrans" cxnId="{2108A5B0-FB9A-44FA-8B53-6FE3C6610F95}">
      <dgm:prSet/>
      <dgm:spPr/>
      <dgm:t>
        <a:bodyPr/>
        <a:lstStyle/>
        <a:p>
          <a:pPr algn="ctr"/>
          <a:endParaRPr lang="pl-PL"/>
        </a:p>
      </dgm:t>
    </dgm:pt>
    <dgm:pt modelId="{5F2F720D-4B16-41E1-B545-6E823F56828C}" type="sibTrans" cxnId="{2108A5B0-FB9A-44FA-8B53-6FE3C6610F95}">
      <dgm:prSet/>
      <dgm:spPr/>
      <dgm:t>
        <a:bodyPr/>
        <a:lstStyle/>
        <a:p>
          <a:pPr algn="ctr"/>
          <a:endParaRPr lang="pl-PL"/>
        </a:p>
      </dgm:t>
    </dgm:pt>
    <dgm:pt modelId="{3D03EAB9-4654-40CC-972C-B4CF1158C0AA}">
      <dgm:prSet phldrT="[Tekst]"/>
      <dgm:spPr/>
      <dgm:t>
        <a:bodyPr/>
        <a:lstStyle/>
        <a:p>
          <a:pPr algn="ctr"/>
          <a:r>
            <a:rPr lang="pl-PL" dirty="0" smtClean="0"/>
            <a:t>Władza wykonawcza</a:t>
          </a:r>
          <a:endParaRPr lang="pl-PL" dirty="0"/>
        </a:p>
      </dgm:t>
    </dgm:pt>
    <dgm:pt modelId="{871B2D32-31FF-4170-B9D4-B620716AE8B3}" type="parTrans" cxnId="{745F2C92-EEDC-4C1F-8B33-0F1563A2E252}">
      <dgm:prSet/>
      <dgm:spPr/>
      <dgm:t>
        <a:bodyPr/>
        <a:lstStyle/>
        <a:p>
          <a:pPr algn="ctr"/>
          <a:endParaRPr lang="pl-PL"/>
        </a:p>
      </dgm:t>
    </dgm:pt>
    <dgm:pt modelId="{3E42B5E8-4C09-49C5-AF20-BC24F0B58449}" type="sibTrans" cxnId="{745F2C92-EEDC-4C1F-8B33-0F1563A2E252}">
      <dgm:prSet/>
      <dgm:spPr/>
      <dgm:t>
        <a:bodyPr/>
        <a:lstStyle/>
        <a:p>
          <a:pPr algn="ctr"/>
          <a:endParaRPr lang="pl-PL"/>
        </a:p>
      </dgm:t>
    </dgm:pt>
    <dgm:pt modelId="{9FC9ACF3-1A11-4ADF-A9EC-181578E8920A}">
      <dgm:prSet phldrT="[Tekst]"/>
      <dgm:spPr/>
      <dgm:t>
        <a:bodyPr/>
        <a:lstStyle/>
        <a:p>
          <a:pPr algn="ctr"/>
          <a:r>
            <a:rPr lang="pl-PL" dirty="0" smtClean="0"/>
            <a:t>Prezydent RP</a:t>
          </a:r>
          <a:endParaRPr lang="pl-PL" dirty="0"/>
        </a:p>
      </dgm:t>
    </dgm:pt>
    <dgm:pt modelId="{FFED81C0-1D81-49F5-9EFC-04F5E1CEE889}" type="parTrans" cxnId="{369994CB-3BC3-4602-BCB1-495C2707D8EB}">
      <dgm:prSet/>
      <dgm:spPr/>
      <dgm:t>
        <a:bodyPr/>
        <a:lstStyle/>
        <a:p>
          <a:pPr algn="ctr"/>
          <a:endParaRPr lang="pl-PL"/>
        </a:p>
      </dgm:t>
    </dgm:pt>
    <dgm:pt modelId="{365A8430-26A3-4162-9C40-3E853AED72E1}" type="sibTrans" cxnId="{369994CB-3BC3-4602-BCB1-495C2707D8EB}">
      <dgm:prSet/>
      <dgm:spPr/>
      <dgm:t>
        <a:bodyPr/>
        <a:lstStyle/>
        <a:p>
          <a:pPr algn="ctr"/>
          <a:endParaRPr lang="pl-PL"/>
        </a:p>
      </dgm:t>
    </dgm:pt>
    <dgm:pt modelId="{662C5985-6F0F-437D-B88A-CC80A8CFAA48}">
      <dgm:prSet phldrT="[Tekst]"/>
      <dgm:spPr/>
      <dgm:t>
        <a:bodyPr/>
        <a:lstStyle/>
        <a:p>
          <a:pPr algn="ctr"/>
          <a:r>
            <a:rPr lang="pl-PL" dirty="0" smtClean="0"/>
            <a:t>Rada Ministrów</a:t>
          </a:r>
          <a:endParaRPr lang="pl-PL" dirty="0"/>
        </a:p>
      </dgm:t>
    </dgm:pt>
    <dgm:pt modelId="{C8D4504A-9DBF-4EC8-9826-25E069F6B004}" type="parTrans" cxnId="{A09CD5F6-DD14-4C2B-9976-351C213E3CF3}">
      <dgm:prSet/>
      <dgm:spPr/>
      <dgm:t>
        <a:bodyPr/>
        <a:lstStyle/>
        <a:p>
          <a:pPr algn="ctr"/>
          <a:endParaRPr lang="pl-PL"/>
        </a:p>
      </dgm:t>
    </dgm:pt>
    <dgm:pt modelId="{78F06A72-3DBA-4BE6-A03E-49470803A2C6}" type="sibTrans" cxnId="{A09CD5F6-DD14-4C2B-9976-351C213E3CF3}">
      <dgm:prSet/>
      <dgm:spPr/>
      <dgm:t>
        <a:bodyPr/>
        <a:lstStyle/>
        <a:p>
          <a:pPr algn="ctr"/>
          <a:endParaRPr lang="pl-PL"/>
        </a:p>
      </dgm:t>
    </dgm:pt>
    <dgm:pt modelId="{A7DE78AF-DDEE-4DF3-A1E6-6B14E3E972AA}">
      <dgm:prSet phldrT="[Tekst]"/>
      <dgm:spPr/>
      <dgm:t>
        <a:bodyPr/>
        <a:lstStyle/>
        <a:p>
          <a:pPr algn="ctr"/>
          <a:r>
            <a:rPr lang="pl-PL" dirty="0" smtClean="0"/>
            <a:t>Władza sądownicza</a:t>
          </a:r>
          <a:endParaRPr lang="pl-PL" dirty="0"/>
        </a:p>
      </dgm:t>
    </dgm:pt>
    <dgm:pt modelId="{74B62865-DB29-4D8D-BA78-9DBAAD8FC65E}" type="parTrans" cxnId="{D7207ED5-54F5-4AE4-A250-EAB4A5921697}">
      <dgm:prSet/>
      <dgm:spPr/>
      <dgm:t>
        <a:bodyPr/>
        <a:lstStyle/>
        <a:p>
          <a:pPr algn="ctr"/>
          <a:endParaRPr lang="pl-PL"/>
        </a:p>
      </dgm:t>
    </dgm:pt>
    <dgm:pt modelId="{9838AC86-E335-4D8E-BB51-B24FE629A709}" type="sibTrans" cxnId="{D7207ED5-54F5-4AE4-A250-EAB4A5921697}">
      <dgm:prSet/>
      <dgm:spPr/>
      <dgm:t>
        <a:bodyPr/>
        <a:lstStyle/>
        <a:p>
          <a:pPr algn="ctr"/>
          <a:endParaRPr lang="pl-PL"/>
        </a:p>
      </dgm:t>
    </dgm:pt>
    <dgm:pt modelId="{65551F02-DBDF-4BE5-8A79-A75ABA501C5C}">
      <dgm:prSet phldrT="[Tekst]"/>
      <dgm:spPr/>
      <dgm:t>
        <a:bodyPr/>
        <a:lstStyle/>
        <a:p>
          <a:pPr algn="ctr"/>
          <a:r>
            <a:rPr lang="pl-PL" dirty="0" smtClean="0"/>
            <a:t>Sądy</a:t>
          </a:r>
          <a:endParaRPr lang="pl-PL" dirty="0"/>
        </a:p>
      </dgm:t>
    </dgm:pt>
    <dgm:pt modelId="{7FE988CF-5CF5-4F2B-ACF9-FB08C3639128}" type="parTrans" cxnId="{262A74C8-BD34-4ED9-AA74-EF2369522FB5}">
      <dgm:prSet/>
      <dgm:spPr/>
      <dgm:t>
        <a:bodyPr/>
        <a:lstStyle/>
        <a:p>
          <a:pPr algn="ctr"/>
          <a:endParaRPr lang="pl-PL"/>
        </a:p>
      </dgm:t>
    </dgm:pt>
    <dgm:pt modelId="{2814CD50-6ABD-4A21-8BAF-B245CE3DDBE8}" type="sibTrans" cxnId="{262A74C8-BD34-4ED9-AA74-EF2369522FB5}">
      <dgm:prSet/>
      <dgm:spPr/>
      <dgm:t>
        <a:bodyPr/>
        <a:lstStyle/>
        <a:p>
          <a:pPr algn="ctr"/>
          <a:endParaRPr lang="pl-PL"/>
        </a:p>
      </dgm:t>
    </dgm:pt>
    <dgm:pt modelId="{1CE9B370-B1A3-42D0-968D-140905B05799}">
      <dgm:prSet phldrT="[Tekst]"/>
      <dgm:spPr/>
      <dgm:t>
        <a:bodyPr/>
        <a:lstStyle/>
        <a:p>
          <a:pPr algn="ctr"/>
          <a:r>
            <a:rPr lang="pl-PL" dirty="0" smtClean="0"/>
            <a:t>Trybunały</a:t>
          </a:r>
          <a:endParaRPr lang="pl-PL" dirty="0"/>
        </a:p>
      </dgm:t>
    </dgm:pt>
    <dgm:pt modelId="{5D91AC52-B7B9-4410-9925-FF115994AB53}" type="parTrans" cxnId="{C7D96780-E88D-4AE7-8C46-DC5267BA79FC}">
      <dgm:prSet/>
      <dgm:spPr/>
      <dgm:t>
        <a:bodyPr/>
        <a:lstStyle/>
        <a:p>
          <a:pPr algn="ctr"/>
          <a:endParaRPr lang="pl-PL"/>
        </a:p>
      </dgm:t>
    </dgm:pt>
    <dgm:pt modelId="{A7A02C3B-123D-4DE2-A8DD-26E28CA5BB30}" type="sibTrans" cxnId="{C7D96780-E88D-4AE7-8C46-DC5267BA79FC}">
      <dgm:prSet/>
      <dgm:spPr/>
      <dgm:t>
        <a:bodyPr/>
        <a:lstStyle/>
        <a:p>
          <a:pPr algn="ctr"/>
          <a:endParaRPr lang="pl-PL"/>
        </a:p>
      </dgm:t>
    </dgm:pt>
    <dgm:pt modelId="{4A4A7735-9565-4E31-9E2F-7FE9F7DB6D65}" type="pres">
      <dgm:prSet presAssocID="{9E87C7DA-0145-471E-A98C-B55DFC93736F}" presName="theList" presStyleCnt="0">
        <dgm:presLayoutVars>
          <dgm:dir/>
          <dgm:animLvl val="lvl"/>
          <dgm:resizeHandles val="exact"/>
        </dgm:presLayoutVars>
      </dgm:prSet>
      <dgm:spPr/>
      <dgm:t>
        <a:bodyPr/>
        <a:lstStyle/>
        <a:p>
          <a:endParaRPr lang="pl-PL"/>
        </a:p>
      </dgm:t>
    </dgm:pt>
    <dgm:pt modelId="{45725629-40D7-41C5-BB5F-3E9997B6C5F9}" type="pres">
      <dgm:prSet presAssocID="{B030D223-537B-43BB-B2E2-95F4DA62A00C}" presName="compNode" presStyleCnt="0"/>
      <dgm:spPr/>
    </dgm:pt>
    <dgm:pt modelId="{7F6CAE5A-604C-4570-8FAE-6AADE4E19D52}" type="pres">
      <dgm:prSet presAssocID="{B030D223-537B-43BB-B2E2-95F4DA62A00C}" presName="aNode" presStyleLbl="bgShp" presStyleIdx="0" presStyleCnt="3" custLinFactNeighborX="-5904"/>
      <dgm:spPr/>
      <dgm:t>
        <a:bodyPr/>
        <a:lstStyle/>
        <a:p>
          <a:endParaRPr lang="pl-PL"/>
        </a:p>
      </dgm:t>
    </dgm:pt>
    <dgm:pt modelId="{3CBB26B3-8CC3-4676-A312-5C60225D53D4}" type="pres">
      <dgm:prSet presAssocID="{B030D223-537B-43BB-B2E2-95F4DA62A00C}" presName="textNode" presStyleLbl="bgShp" presStyleIdx="0" presStyleCnt="3"/>
      <dgm:spPr/>
      <dgm:t>
        <a:bodyPr/>
        <a:lstStyle/>
        <a:p>
          <a:endParaRPr lang="pl-PL"/>
        </a:p>
      </dgm:t>
    </dgm:pt>
    <dgm:pt modelId="{A7C83021-59C3-4A75-958C-C91C4530E551}" type="pres">
      <dgm:prSet presAssocID="{B030D223-537B-43BB-B2E2-95F4DA62A00C}" presName="compChildNode" presStyleCnt="0"/>
      <dgm:spPr/>
    </dgm:pt>
    <dgm:pt modelId="{A40DAC2F-0E8A-49E6-AA92-2119B890E927}" type="pres">
      <dgm:prSet presAssocID="{B030D223-537B-43BB-B2E2-95F4DA62A00C}" presName="theInnerList" presStyleCnt="0"/>
      <dgm:spPr/>
    </dgm:pt>
    <dgm:pt modelId="{8EEE4CB9-D58B-405D-B94D-E42812027952}" type="pres">
      <dgm:prSet presAssocID="{7D5EF190-7BCD-434B-BEA5-F19B034A2D6A}" presName="childNode" presStyleLbl="node1" presStyleIdx="0" presStyleCnt="6">
        <dgm:presLayoutVars>
          <dgm:bulletEnabled val="1"/>
        </dgm:presLayoutVars>
      </dgm:prSet>
      <dgm:spPr/>
      <dgm:t>
        <a:bodyPr/>
        <a:lstStyle/>
        <a:p>
          <a:endParaRPr lang="pl-PL"/>
        </a:p>
      </dgm:t>
    </dgm:pt>
    <dgm:pt modelId="{7B00558D-D28F-4E92-B8BC-59C3AEBFF7E0}" type="pres">
      <dgm:prSet presAssocID="{7D5EF190-7BCD-434B-BEA5-F19B034A2D6A}" presName="aSpace2" presStyleCnt="0"/>
      <dgm:spPr/>
    </dgm:pt>
    <dgm:pt modelId="{70FE426C-1763-4275-BA6D-A854123F820C}" type="pres">
      <dgm:prSet presAssocID="{EED14F79-1471-4E2C-9025-BFC1117CFFAF}" presName="childNode" presStyleLbl="node1" presStyleIdx="1" presStyleCnt="6">
        <dgm:presLayoutVars>
          <dgm:bulletEnabled val="1"/>
        </dgm:presLayoutVars>
      </dgm:prSet>
      <dgm:spPr/>
      <dgm:t>
        <a:bodyPr/>
        <a:lstStyle/>
        <a:p>
          <a:endParaRPr lang="pl-PL"/>
        </a:p>
      </dgm:t>
    </dgm:pt>
    <dgm:pt modelId="{3EB3D60B-E712-4A05-9F37-E30ACFFDF29E}" type="pres">
      <dgm:prSet presAssocID="{B030D223-537B-43BB-B2E2-95F4DA62A00C}" presName="aSpace" presStyleCnt="0"/>
      <dgm:spPr/>
    </dgm:pt>
    <dgm:pt modelId="{25030302-32DB-4803-9F27-1D09F3D1D5FF}" type="pres">
      <dgm:prSet presAssocID="{3D03EAB9-4654-40CC-972C-B4CF1158C0AA}" presName="compNode" presStyleCnt="0"/>
      <dgm:spPr/>
    </dgm:pt>
    <dgm:pt modelId="{367F6860-2138-479F-957D-73AD9BE9A790}" type="pres">
      <dgm:prSet presAssocID="{3D03EAB9-4654-40CC-972C-B4CF1158C0AA}" presName="aNode" presStyleLbl="bgShp" presStyleIdx="1" presStyleCnt="3"/>
      <dgm:spPr/>
      <dgm:t>
        <a:bodyPr/>
        <a:lstStyle/>
        <a:p>
          <a:endParaRPr lang="pl-PL"/>
        </a:p>
      </dgm:t>
    </dgm:pt>
    <dgm:pt modelId="{83089D11-45AC-4CB5-8A59-81E5B41BBD62}" type="pres">
      <dgm:prSet presAssocID="{3D03EAB9-4654-40CC-972C-B4CF1158C0AA}" presName="textNode" presStyleLbl="bgShp" presStyleIdx="1" presStyleCnt="3"/>
      <dgm:spPr/>
      <dgm:t>
        <a:bodyPr/>
        <a:lstStyle/>
        <a:p>
          <a:endParaRPr lang="pl-PL"/>
        </a:p>
      </dgm:t>
    </dgm:pt>
    <dgm:pt modelId="{F9605104-E864-4079-9B86-207B8D701A49}" type="pres">
      <dgm:prSet presAssocID="{3D03EAB9-4654-40CC-972C-B4CF1158C0AA}" presName="compChildNode" presStyleCnt="0"/>
      <dgm:spPr/>
    </dgm:pt>
    <dgm:pt modelId="{5CE0CDC5-1AD0-49B7-A32E-DC73BAF76FCD}" type="pres">
      <dgm:prSet presAssocID="{3D03EAB9-4654-40CC-972C-B4CF1158C0AA}" presName="theInnerList" presStyleCnt="0"/>
      <dgm:spPr/>
    </dgm:pt>
    <dgm:pt modelId="{02304FD7-1F42-4CAF-8B4B-2EC7295FEE6E}" type="pres">
      <dgm:prSet presAssocID="{9FC9ACF3-1A11-4ADF-A9EC-181578E8920A}" presName="childNode" presStyleLbl="node1" presStyleIdx="2" presStyleCnt="6">
        <dgm:presLayoutVars>
          <dgm:bulletEnabled val="1"/>
        </dgm:presLayoutVars>
      </dgm:prSet>
      <dgm:spPr/>
      <dgm:t>
        <a:bodyPr/>
        <a:lstStyle/>
        <a:p>
          <a:endParaRPr lang="pl-PL"/>
        </a:p>
      </dgm:t>
    </dgm:pt>
    <dgm:pt modelId="{609C7DC8-8ABE-4FBB-AB62-5D2A56145B9A}" type="pres">
      <dgm:prSet presAssocID="{9FC9ACF3-1A11-4ADF-A9EC-181578E8920A}" presName="aSpace2" presStyleCnt="0"/>
      <dgm:spPr/>
    </dgm:pt>
    <dgm:pt modelId="{BFD75AA6-0BCB-41DF-83E8-CDE5DE9664C9}" type="pres">
      <dgm:prSet presAssocID="{662C5985-6F0F-437D-B88A-CC80A8CFAA48}" presName="childNode" presStyleLbl="node1" presStyleIdx="3" presStyleCnt="6">
        <dgm:presLayoutVars>
          <dgm:bulletEnabled val="1"/>
        </dgm:presLayoutVars>
      </dgm:prSet>
      <dgm:spPr/>
      <dgm:t>
        <a:bodyPr/>
        <a:lstStyle/>
        <a:p>
          <a:endParaRPr lang="pl-PL"/>
        </a:p>
      </dgm:t>
    </dgm:pt>
    <dgm:pt modelId="{8160D230-50D6-407C-BB2C-A9DCC03F863A}" type="pres">
      <dgm:prSet presAssocID="{3D03EAB9-4654-40CC-972C-B4CF1158C0AA}" presName="aSpace" presStyleCnt="0"/>
      <dgm:spPr/>
    </dgm:pt>
    <dgm:pt modelId="{D2D8CC77-BE53-48E4-BD70-8C21BF1FF192}" type="pres">
      <dgm:prSet presAssocID="{A7DE78AF-DDEE-4DF3-A1E6-6B14E3E972AA}" presName="compNode" presStyleCnt="0"/>
      <dgm:spPr/>
    </dgm:pt>
    <dgm:pt modelId="{52CECA1C-85D8-40F8-87CF-F7327112E1A3}" type="pres">
      <dgm:prSet presAssocID="{A7DE78AF-DDEE-4DF3-A1E6-6B14E3E972AA}" presName="aNode" presStyleLbl="bgShp" presStyleIdx="2" presStyleCnt="3"/>
      <dgm:spPr/>
      <dgm:t>
        <a:bodyPr/>
        <a:lstStyle/>
        <a:p>
          <a:endParaRPr lang="pl-PL"/>
        </a:p>
      </dgm:t>
    </dgm:pt>
    <dgm:pt modelId="{514A499A-E6D7-42D7-AD3C-9C2ED4B304B9}" type="pres">
      <dgm:prSet presAssocID="{A7DE78AF-DDEE-4DF3-A1E6-6B14E3E972AA}" presName="textNode" presStyleLbl="bgShp" presStyleIdx="2" presStyleCnt="3"/>
      <dgm:spPr/>
      <dgm:t>
        <a:bodyPr/>
        <a:lstStyle/>
        <a:p>
          <a:endParaRPr lang="pl-PL"/>
        </a:p>
      </dgm:t>
    </dgm:pt>
    <dgm:pt modelId="{A8C041FE-1809-4D17-9C40-DD56B2ED29E4}" type="pres">
      <dgm:prSet presAssocID="{A7DE78AF-DDEE-4DF3-A1E6-6B14E3E972AA}" presName="compChildNode" presStyleCnt="0"/>
      <dgm:spPr/>
    </dgm:pt>
    <dgm:pt modelId="{BE049B62-C409-4B4B-80A9-8D27411FEAC0}" type="pres">
      <dgm:prSet presAssocID="{A7DE78AF-DDEE-4DF3-A1E6-6B14E3E972AA}" presName="theInnerList" presStyleCnt="0"/>
      <dgm:spPr/>
    </dgm:pt>
    <dgm:pt modelId="{AF1ADE7C-C159-4097-BE41-3A6DE0B1F275}" type="pres">
      <dgm:prSet presAssocID="{65551F02-DBDF-4BE5-8A79-A75ABA501C5C}" presName="childNode" presStyleLbl="node1" presStyleIdx="4" presStyleCnt="6">
        <dgm:presLayoutVars>
          <dgm:bulletEnabled val="1"/>
        </dgm:presLayoutVars>
      </dgm:prSet>
      <dgm:spPr/>
      <dgm:t>
        <a:bodyPr/>
        <a:lstStyle/>
        <a:p>
          <a:endParaRPr lang="pl-PL"/>
        </a:p>
      </dgm:t>
    </dgm:pt>
    <dgm:pt modelId="{CDA539DB-C4EA-4052-B0C7-E4D3CB882BA8}" type="pres">
      <dgm:prSet presAssocID="{65551F02-DBDF-4BE5-8A79-A75ABA501C5C}" presName="aSpace2" presStyleCnt="0"/>
      <dgm:spPr/>
    </dgm:pt>
    <dgm:pt modelId="{40AF2088-0D91-4A3F-8540-F6C9134143E9}" type="pres">
      <dgm:prSet presAssocID="{1CE9B370-B1A3-42D0-968D-140905B05799}" presName="childNode" presStyleLbl="node1" presStyleIdx="5" presStyleCnt="6">
        <dgm:presLayoutVars>
          <dgm:bulletEnabled val="1"/>
        </dgm:presLayoutVars>
      </dgm:prSet>
      <dgm:spPr/>
      <dgm:t>
        <a:bodyPr/>
        <a:lstStyle/>
        <a:p>
          <a:endParaRPr lang="pl-PL"/>
        </a:p>
      </dgm:t>
    </dgm:pt>
  </dgm:ptLst>
  <dgm:cxnLst>
    <dgm:cxn modelId="{2108A5B0-FB9A-44FA-8B53-6FE3C6610F95}" srcId="{B030D223-537B-43BB-B2E2-95F4DA62A00C}" destId="{EED14F79-1471-4E2C-9025-BFC1117CFFAF}" srcOrd="1" destOrd="0" parTransId="{68C08313-F9DA-45B9-929C-204B3F5E203D}" sibTransId="{5F2F720D-4B16-41E1-B545-6E823F56828C}"/>
    <dgm:cxn modelId="{369994CB-3BC3-4602-BCB1-495C2707D8EB}" srcId="{3D03EAB9-4654-40CC-972C-B4CF1158C0AA}" destId="{9FC9ACF3-1A11-4ADF-A9EC-181578E8920A}" srcOrd="0" destOrd="0" parTransId="{FFED81C0-1D81-49F5-9EFC-04F5E1CEE889}" sibTransId="{365A8430-26A3-4162-9C40-3E853AED72E1}"/>
    <dgm:cxn modelId="{3A859AC8-6F63-422A-8F71-A347FA4EE0D5}" type="presOf" srcId="{1CE9B370-B1A3-42D0-968D-140905B05799}" destId="{40AF2088-0D91-4A3F-8540-F6C9134143E9}" srcOrd="0" destOrd="0" presId="urn:microsoft.com/office/officeart/2005/8/layout/lProcess2"/>
    <dgm:cxn modelId="{D0AEB62D-831A-472B-977D-D8265BB1D9F2}" srcId="{9E87C7DA-0145-471E-A98C-B55DFC93736F}" destId="{B030D223-537B-43BB-B2E2-95F4DA62A00C}" srcOrd="0" destOrd="0" parTransId="{A0AA9562-7C80-4CD0-AEA5-12B9D06D8868}" sibTransId="{9A2C0991-5B84-44D3-8AAC-922933860B8E}"/>
    <dgm:cxn modelId="{D7207ED5-54F5-4AE4-A250-EAB4A5921697}" srcId="{9E87C7DA-0145-471E-A98C-B55DFC93736F}" destId="{A7DE78AF-DDEE-4DF3-A1E6-6B14E3E972AA}" srcOrd="2" destOrd="0" parTransId="{74B62865-DB29-4D8D-BA78-9DBAAD8FC65E}" sibTransId="{9838AC86-E335-4D8E-BB51-B24FE629A709}"/>
    <dgm:cxn modelId="{262A74C8-BD34-4ED9-AA74-EF2369522FB5}" srcId="{A7DE78AF-DDEE-4DF3-A1E6-6B14E3E972AA}" destId="{65551F02-DBDF-4BE5-8A79-A75ABA501C5C}" srcOrd="0" destOrd="0" parTransId="{7FE988CF-5CF5-4F2B-ACF9-FB08C3639128}" sibTransId="{2814CD50-6ABD-4A21-8BAF-B245CE3DDBE8}"/>
    <dgm:cxn modelId="{49D4A9FC-7FD6-4B51-93AD-4F105F1B9E6E}" type="presOf" srcId="{65551F02-DBDF-4BE5-8A79-A75ABA501C5C}" destId="{AF1ADE7C-C159-4097-BE41-3A6DE0B1F275}" srcOrd="0" destOrd="0" presId="urn:microsoft.com/office/officeart/2005/8/layout/lProcess2"/>
    <dgm:cxn modelId="{06A3DD95-A715-44CB-8F4A-7B80F7B51CA7}" srcId="{B030D223-537B-43BB-B2E2-95F4DA62A00C}" destId="{7D5EF190-7BCD-434B-BEA5-F19B034A2D6A}" srcOrd="0" destOrd="0" parTransId="{33948BFD-A3B5-465C-B63E-8EE4403386B0}" sibTransId="{17900D42-742D-4F84-8DE0-5F9AE0534FD5}"/>
    <dgm:cxn modelId="{C7D96780-E88D-4AE7-8C46-DC5267BA79FC}" srcId="{A7DE78AF-DDEE-4DF3-A1E6-6B14E3E972AA}" destId="{1CE9B370-B1A3-42D0-968D-140905B05799}" srcOrd="1" destOrd="0" parTransId="{5D91AC52-B7B9-4410-9925-FF115994AB53}" sibTransId="{A7A02C3B-123D-4DE2-A8DD-26E28CA5BB30}"/>
    <dgm:cxn modelId="{2BE53771-B015-46BF-B45D-0BFC9A8C1424}" type="presOf" srcId="{662C5985-6F0F-437D-B88A-CC80A8CFAA48}" destId="{BFD75AA6-0BCB-41DF-83E8-CDE5DE9664C9}" srcOrd="0" destOrd="0" presId="urn:microsoft.com/office/officeart/2005/8/layout/lProcess2"/>
    <dgm:cxn modelId="{1156ECC3-EF9C-411E-8A3D-A2CA64DAAC58}" type="presOf" srcId="{B030D223-537B-43BB-B2E2-95F4DA62A00C}" destId="{7F6CAE5A-604C-4570-8FAE-6AADE4E19D52}" srcOrd="0" destOrd="0" presId="urn:microsoft.com/office/officeart/2005/8/layout/lProcess2"/>
    <dgm:cxn modelId="{26BA466A-1BB2-4A86-AB30-2898B0C2DC98}" type="presOf" srcId="{9E87C7DA-0145-471E-A98C-B55DFC93736F}" destId="{4A4A7735-9565-4E31-9E2F-7FE9F7DB6D65}" srcOrd="0" destOrd="0" presId="urn:microsoft.com/office/officeart/2005/8/layout/lProcess2"/>
    <dgm:cxn modelId="{C60DEDDB-BC4C-4974-AB61-F7A2F508CC13}" type="presOf" srcId="{EED14F79-1471-4E2C-9025-BFC1117CFFAF}" destId="{70FE426C-1763-4275-BA6D-A854123F820C}" srcOrd="0" destOrd="0" presId="urn:microsoft.com/office/officeart/2005/8/layout/lProcess2"/>
    <dgm:cxn modelId="{60036DDD-3C38-4664-B6B0-41609D7C2A17}" type="presOf" srcId="{3D03EAB9-4654-40CC-972C-B4CF1158C0AA}" destId="{367F6860-2138-479F-957D-73AD9BE9A790}" srcOrd="0" destOrd="0" presId="urn:microsoft.com/office/officeart/2005/8/layout/lProcess2"/>
    <dgm:cxn modelId="{0905E236-5551-46A2-A5CD-AB6F11A31909}" type="presOf" srcId="{7D5EF190-7BCD-434B-BEA5-F19B034A2D6A}" destId="{8EEE4CB9-D58B-405D-B94D-E42812027952}" srcOrd="0" destOrd="0" presId="urn:microsoft.com/office/officeart/2005/8/layout/lProcess2"/>
    <dgm:cxn modelId="{A09CD5F6-DD14-4C2B-9976-351C213E3CF3}" srcId="{3D03EAB9-4654-40CC-972C-B4CF1158C0AA}" destId="{662C5985-6F0F-437D-B88A-CC80A8CFAA48}" srcOrd="1" destOrd="0" parTransId="{C8D4504A-9DBF-4EC8-9826-25E069F6B004}" sibTransId="{78F06A72-3DBA-4BE6-A03E-49470803A2C6}"/>
    <dgm:cxn modelId="{745F2C92-EEDC-4C1F-8B33-0F1563A2E252}" srcId="{9E87C7DA-0145-471E-A98C-B55DFC93736F}" destId="{3D03EAB9-4654-40CC-972C-B4CF1158C0AA}" srcOrd="1" destOrd="0" parTransId="{871B2D32-31FF-4170-B9D4-B620716AE8B3}" sibTransId="{3E42B5E8-4C09-49C5-AF20-BC24F0B58449}"/>
    <dgm:cxn modelId="{1CD33196-1214-4901-A076-9472FC5AFDC2}" type="presOf" srcId="{A7DE78AF-DDEE-4DF3-A1E6-6B14E3E972AA}" destId="{52CECA1C-85D8-40F8-87CF-F7327112E1A3}" srcOrd="0" destOrd="0" presId="urn:microsoft.com/office/officeart/2005/8/layout/lProcess2"/>
    <dgm:cxn modelId="{F5160EA6-9129-4ED3-A093-D2A81DE5C03D}" type="presOf" srcId="{B030D223-537B-43BB-B2E2-95F4DA62A00C}" destId="{3CBB26B3-8CC3-4676-A312-5C60225D53D4}" srcOrd="1" destOrd="0" presId="urn:microsoft.com/office/officeart/2005/8/layout/lProcess2"/>
    <dgm:cxn modelId="{691EBC8D-0FB0-4059-9849-8BC841A43B36}" type="presOf" srcId="{A7DE78AF-DDEE-4DF3-A1E6-6B14E3E972AA}" destId="{514A499A-E6D7-42D7-AD3C-9C2ED4B304B9}" srcOrd="1" destOrd="0" presId="urn:microsoft.com/office/officeart/2005/8/layout/lProcess2"/>
    <dgm:cxn modelId="{0A3AEB8D-D38D-495C-B1D6-240B2CF084DA}" type="presOf" srcId="{9FC9ACF3-1A11-4ADF-A9EC-181578E8920A}" destId="{02304FD7-1F42-4CAF-8B4B-2EC7295FEE6E}" srcOrd="0" destOrd="0" presId="urn:microsoft.com/office/officeart/2005/8/layout/lProcess2"/>
    <dgm:cxn modelId="{28F0EE06-2A9C-4ED9-A717-DDCBD5704F65}" type="presOf" srcId="{3D03EAB9-4654-40CC-972C-B4CF1158C0AA}" destId="{83089D11-45AC-4CB5-8A59-81E5B41BBD62}" srcOrd="1" destOrd="0" presId="urn:microsoft.com/office/officeart/2005/8/layout/lProcess2"/>
    <dgm:cxn modelId="{D6C2C725-5BD3-48C0-A058-6E5F4C24CBFB}" type="presParOf" srcId="{4A4A7735-9565-4E31-9E2F-7FE9F7DB6D65}" destId="{45725629-40D7-41C5-BB5F-3E9997B6C5F9}" srcOrd="0" destOrd="0" presId="urn:microsoft.com/office/officeart/2005/8/layout/lProcess2"/>
    <dgm:cxn modelId="{3372B0CB-9313-4300-9933-2FC3866F5170}" type="presParOf" srcId="{45725629-40D7-41C5-BB5F-3E9997B6C5F9}" destId="{7F6CAE5A-604C-4570-8FAE-6AADE4E19D52}" srcOrd="0" destOrd="0" presId="urn:microsoft.com/office/officeart/2005/8/layout/lProcess2"/>
    <dgm:cxn modelId="{1511ABAB-9764-443C-BD0A-7E2201ADC8BE}" type="presParOf" srcId="{45725629-40D7-41C5-BB5F-3E9997B6C5F9}" destId="{3CBB26B3-8CC3-4676-A312-5C60225D53D4}" srcOrd="1" destOrd="0" presId="urn:microsoft.com/office/officeart/2005/8/layout/lProcess2"/>
    <dgm:cxn modelId="{801DC8D5-6D62-4E1F-9B5F-071788DB69DB}" type="presParOf" srcId="{45725629-40D7-41C5-BB5F-3E9997B6C5F9}" destId="{A7C83021-59C3-4A75-958C-C91C4530E551}" srcOrd="2" destOrd="0" presId="urn:microsoft.com/office/officeart/2005/8/layout/lProcess2"/>
    <dgm:cxn modelId="{F56BA327-EFC2-474D-B0AF-89C054328E4A}" type="presParOf" srcId="{A7C83021-59C3-4A75-958C-C91C4530E551}" destId="{A40DAC2F-0E8A-49E6-AA92-2119B890E927}" srcOrd="0" destOrd="0" presId="urn:microsoft.com/office/officeart/2005/8/layout/lProcess2"/>
    <dgm:cxn modelId="{8C4A5FFA-115C-40DB-8EBA-F56B56E5B10B}" type="presParOf" srcId="{A40DAC2F-0E8A-49E6-AA92-2119B890E927}" destId="{8EEE4CB9-D58B-405D-B94D-E42812027952}" srcOrd="0" destOrd="0" presId="urn:microsoft.com/office/officeart/2005/8/layout/lProcess2"/>
    <dgm:cxn modelId="{80997197-8026-4F35-AE2B-5A30DCE08826}" type="presParOf" srcId="{A40DAC2F-0E8A-49E6-AA92-2119B890E927}" destId="{7B00558D-D28F-4E92-B8BC-59C3AEBFF7E0}" srcOrd="1" destOrd="0" presId="urn:microsoft.com/office/officeart/2005/8/layout/lProcess2"/>
    <dgm:cxn modelId="{C2368D87-6534-467A-99EE-C2F795725F23}" type="presParOf" srcId="{A40DAC2F-0E8A-49E6-AA92-2119B890E927}" destId="{70FE426C-1763-4275-BA6D-A854123F820C}" srcOrd="2" destOrd="0" presId="urn:microsoft.com/office/officeart/2005/8/layout/lProcess2"/>
    <dgm:cxn modelId="{A49A9551-524A-4811-9C68-E5A511EE15C4}" type="presParOf" srcId="{4A4A7735-9565-4E31-9E2F-7FE9F7DB6D65}" destId="{3EB3D60B-E712-4A05-9F37-E30ACFFDF29E}" srcOrd="1" destOrd="0" presId="urn:microsoft.com/office/officeart/2005/8/layout/lProcess2"/>
    <dgm:cxn modelId="{76CF5CE2-F77B-43BC-A937-BA90FFB13672}" type="presParOf" srcId="{4A4A7735-9565-4E31-9E2F-7FE9F7DB6D65}" destId="{25030302-32DB-4803-9F27-1D09F3D1D5FF}" srcOrd="2" destOrd="0" presId="urn:microsoft.com/office/officeart/2005/8/layout/lProcess2"/>
    <dgm:cxn modelId="{5546CB12-7900-4F16-B693-486E842D1BCF}" type="presParOf" srcId="{25030302-32DB-4803-9F27-1D09F3D1D5FF}" destId="{367F6860-2138-479F-957D-73AD9BE9A790}" srcOrd="0" destOrd="0" presId="urn:microsoft.com/office/officeart/2005/8/layout/lProcess2"/>
    <dgm:cxn modelId="{D891DE28-C722-4EE4-B770-9BA25AF70E28}" type="presParOf" srcId="{25030302-32DB-4803-9F27-1D09F3D1D5FF}" destId="{83089D11-45AC-4CB5-8A59-81E5B41BBD62}" srcOrd="1" destOrd="0" presId="urn:microsoft.com/office/officeart/2005/8/layout/lProcess2"/>
    <dgm:cxn modelId="{7E15BF50-134D-4AAF-B405-858651A9B6B3}" type="presParOf" srcId="{25030302-32DB-4803-9F27-1D09F3D1D5FF}" destId="{F9605104-E864-4079-9B86-207B8D701A49}" srcOrd="2" destOrd="0" presId="urn:microsoft.com/office/officeart/2005/8/layout/lProcess2"/>
    <dgm:cxn modelId="{51971649-FFC2-4119-B95D-DFE0DD77200C}" type="presParOf" srcId="{F9605104-E864-4079-9B86-207B8D701A49}" destId="{5CE0CDC5-1AD0-49B7-A32E-DC73BAF76FCD}" srcOrd="0" destOrd="0" presId="urn:microsoft.com/office/officeart/2005/8/layout/lProcess2"/>
    <dgm:cxn modelId="{CECA898B-14BD-433F-ABF3-0491C458F7EE}" type="presParOf" srcId="{5CE0CDC5-1AD0-49B7-A32E-DC73BAF76FCD}" destId="{02304FD7-1F42-4CAF-8B4B-2EC7295FEE6E}" srcOrd="0" destOrd="0" presId="urn:microsoft.com/office/officeart/2005/8/layout/lProcess2"/>
    <dgm:cxn modelId="{B43ED9BD-2B8B-4578-83AD-9B60F9F59E12}" type="presParOf" srcId="{5CE0CDC5-1AD0-49B7-A32E-DC73BAF76FCD}" destId="{609C7DC8-8ABE-4FBB-AB62-5D2A56145B9A}" srcOrd="1" destOrd="0" presId="urn:microsoft.com/office/officeart/2005/8/layout/lProcess2"/>
    <dgm:cxn modelId="{6CB8B2B4-A738-463E-A951-7C8A1FF11DD0}" type="presParOf" srcId="{5CE0CDC5-1AD0-49B7-A32E-DC73BAF76FCD}" destId="{BFD75AA6-0BCB-41DF-83E8-CDE5DE9664C9}" srcOrd="2" destOrd="0" presId="urn:microsoft.com/office/officeart/2005/8/layout/lProcess2"/>
    <dgm:cxn modelId="{F2B45A26-C09F-4FEC-9694-458E46148AB7}" type="presParOf" srcId="{4A4A7735-9565-4E31-9E2F-7FE9F7DB6D65}" destId="{8160D230-50D6-407C-BB2C-A9DCC03F863A}" srcOrd="3" destOrd="0" presId="urn:microsoft.com/office/officeart/2005/8/layout/lProcess2"/>
    <dgm:cxn modelId="{AC03D65E-C2FF-493C-8F05-586C8B1D14D3}" type="presParOf" srcId="{4A4A7735-9565-4E31-9E2F-7FE9F7DB6D65}" destId="{D2D8CC77-BE53-48E4-BD70-8C21BF1FF192}" srcOrd="4" destOrd="0" presId="urn:microsoft.com/office/officeart/2005/8/layout/lProcess2"/>
    <dgm:cxn modelId="{B0055030-6371-402C-9561-611B342073D6}" type="presParOf" srcId="{D2D8CC77-BE53-48E4-BD70-8C21BF1FF192}" destId="{52CECA1C-85D8-40F8-87CF-F7327112E1A3}" srcOrd="0" destOrd="0" presId="urn:microsoft.com/office/officeart/2005/8/layout/lProcess2"/>
    <dgm:cxn modelId="{535D71D7-3FAA-4AA2-8747-F3A77BEC3861}" type="presParOf" srcId="{D2D8CC77-BE53-48E4-BD70-8C21BF1FF192}" destId="{514A499A-E6D7-42D7-AD3C-9C2ED4B304B9}" srcOrd="1" destOrd="0" presId="urn:microsoft.com/office/officeart/2005/8/layout/lProcess2"/>
    <dgm:cxn modelId="{FC7A31B8-09A3-4FC7-B372-E0792C0AE3EC}" type="presParOf" srcId="{D2D8CC77-BE53-48E4-BD70-8C21BF1FF192}" destId="{A8C041FE-1809-4D17-9C40-DD56B2ED29E4}" srcOrd="2" destOrd="0" presId="urn:microsoft.com/office/officeart/2005/8/layout/lProcess2"/>
    <dgm:cxn modelId="{8F2CA285-6F96-48EE-969E-2DEDFEAC1806}" type="presParOf" srcId="{A8C041FE-1809-4D17-9C40-DD56B2ED29E4}" destId="{BE049B62-C409-4B4B-80A9-8D27411FEAC0}" srcOrd="0" destOrd="0" presId="urn:microsoft.com/office/officeart/2005/8/layout/lProcess2"/>
    <dgm:cxn modelId="{253F60E6-E7F2-46FA-B3D7-ED9D0346A35B}" type="presParOf" srcId="{BE049B62-C409-4B4B-80A9-8D27411FEAC0}" destId="{AF1ADE7C-C159-4097-BE41-3A6DE0B1F275}" srcOrd="0" destOrd="0" presId="urn:microsoft.com/office/officeart/2005/8/layout/lProcess2"/>
    <dgm:cxn modelId="{EFD7964D-F8E9-4B88-94D4-42F2449281E2}" type="presParOf" srcId="{BE049B62-C409-4B4B-80A9-8D27411FEAC0}" destId="{CDA539DB-C4EA-4052-B0C7-E4D3CB882BA8}" srcOrd="1" destOrd="0" presId="urn:microsoft.com/office/officeart/2005/8/layout/lProcess2"/>
    <dgm:cxn modelId="{B158BF46-F619-4844-BB19-B2F7CA0FA925}" type="presParOf" srcId="{BE049B62-C409-4B4B-80A9-8D27411FEAC0}" destId="{40AF2088-0D91-4A3F-8540-F6C9134143E9}"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FB8D951-B14A-4F9D-A1AF-06711793A44F}" type="doc">
      <dgm:prSet loTypeId="urn:microsoft.com/office/officeart/2005/8/layout/lProcess2" loCatId="relationship" qsTypeId="urn:microsoft.com/office/officeart/2005/8/quickstyle/3d1" qsCatId="3D" csTypeId="urn:microsoft.com/office/officeart/2005/8/colors/accent6_2" csCatId="accent6" phldr="1"/>
      <dgm:spPr/>
      <dgm:t>
        <a:bodyPr/>
        <a:lstStyle/>
        <a:p>
          <a:endParaRPr lang="pl-PL"/>
        </a:p>
      </dgm:t>
    </dgm:pt>
    <dgm:pt modelId="{6D0BF40E-BC33-4483-89A0-375834E3A1C1}">
      <dgm:prSet phldrT="[Tekst]"/>
      <dgm:spPr/>
      <dgm:t>
        <a:bodyPr/>
        <a:lstStyle/>
        <a:p>
          <a:pPr algn="ctr"/>
          <a:endParaRPr lang="pl-PL" dirty="0"/>
        </a:p>
      </dgm:t>
    </dgm:pt>
    <dgm:pt modelId="{D3D8B1AE-1244-4F3E-9CA6-2F3302445B86}" type="parTrans" cxnId="{5058D1F8-C67F-4570-AF4C-4B8AA730DBE4}">
      <dgm:prSet/>
      <dgm:spPr/>
      <dgm:t>
        <a:bodyPr/>
        <a:lstStyle/>
        <a:p>
          <a:pPr algn="ctr"/>
          <a:endParaRPr lang="pl-PL"/>
        </a:p>
      </dgm:t>
    </dgm:pt>
    <dgm:pt modelId="{2C72B77B-8C7D-45BA-9134-472950818235}" type="sibTrans" cxnId="{5058D1F8-C67F-4570-AF4C-4B8AA730DBE4}">
      <dgm:prSet/>
      <dgm:spPr/>
      <dgm:t>
        <a:bodyPr/>
        <a:lstStyle/>
        <a:p>
          <a:pPr algn="ctr"/>
          <a:endParaRPr lang="pl-PL"/>
        </a:p>
      </dgm:t>
    </dgm:pt>
    <dgm:pt modelId="{73978B09-12ED-4616-B6F7-83B627FEFE59}">
      <dgm:prSet phldrT="[Tekst]"/>
      <dgm:spPr/>
      <dgm:t>
        <a:bodyPr/>
        <a:lstStyle/>
        <a:p>
          <a:pPr algn="ctr"/>
          <a:r>
            <a:rPr lang="pl-PL" dirty="0" smtClean="0"/>
            <a:t>działem administracji rządowej</a:t>
          </a:r>
          <a:endParaRPr lang="pl-PL" dirty="0"/>
        </a:p>
      </dgm:t>
    </dgm:pt>
    <dgm:pt modelId="{E9DC4EEB-2D49-46FB-A8C9-3271D4852CEE}" type="parTrans" cxnId="{7996C303-7C84-4EB5-A9EF-85FC056344AA}">
      <dgm:prSet/>
      <dgm:spPr/>
      <dgm:t>
        <a:bodyPr/>
        <a:lstStyle/>
        <a:p>
          <a:pPr algn="ctr"/>
          <a:endParaRPr lang="pl-PL"/>
        </a:p>
      </dgm:t>
    </dgm:pt>
    <dgm:pt modelId="{63989CC2-56AA-4B52-8F7F-681B08C198AA}" type="sibTrans" cxnId="{7996C303-7C84-4EB5-A9EF-85FC056344AA}">
      <dgm:prSet/>
      <dgm:spPr/>
      <dgm:t>
        <a:bodyPr/>
        <a:lstStyle/>
        <a:p>
          <a:pPr algn="ctr"/>
          <a:endParaRPr lang="pl-PL"/>
        </a:p>
      </dgm:t>
    </dgm:pt>
    <dgm:pt modelId="{7AC25181-FEB9-4BA7-8E8A-37E1DED4EA81}">
      <dgm:prSet phldrT="[Tekst]"/>
      <dgm:spPr/>
      <dgm:t>
        <a:bodyPr/>
        <a:lstStyle/>
        <a:p>
          <a:pPr algn="ctr"/>
          <a:r>
            <a:rPr lang="pl-PL" dirty="0" smtClean="0"/>
            <a:t>opisana przez Prezesa Rady Ministrów w rozporządzeniu atrybucyjnym </a:t>
          </a:r>
        </a:p>
        <a:p>
          <a:pPr algn="ctr"/>
          <a:r>
            <a:rPr lang="pl-PL" dirty="0" smtClean="0"/>
            <a:t>dla ministra – członka Rady Ministrów</a:t>
          </a:r>
          <a:endParaRPr lang="pl-PL" dirty="0"/>
        </a:p>
      </dgm:t>
    </dgm:pt>
    <dgm:pt modelId="{86E7A496-DD10-4D9C-82DC-845400E1050F}" type="parTrans" cxnId="{CB296D3D-F3BB-4FB7-BCF6-B8E0F1200E27}">
      <dgm:prSet/>
      <dgm:spPr/>
      <dgm:t>
        <a:bodyPr/>
        <a:lstStyle/>
        <a:p>
          <a:pPr algn="ctr"/>
          <a:endParaRPr lang="pl-PL"/>
        </a:p>
      </dgm:t>
    </dgm:pt>
    <dgm:pt modelId="{92B00BAA-B2CD-4838-92BF-DB0FA96073E2}" type="sibTrans" cxnId="{CB296D3D-F3BB-4FB7-BCF6-B8E0F1200E27}">
      <dgm:prSet/>
      <dgm:spPr/>
      <dgm:t>
        <a:bodyPr/>
        <a:lstStyle/>
        <a:p>
          <a:pPr algn="ctr"/>
          <a:endParaRPr lang="pl-PL"/>
        </a:p>
      </dgm:t>
    </dgm:pt>
    <dgm:pt modelId="{CE981ABE-FE44-4E7C-8A75-59A45138E25C}" type="pres">
      <dgm:prSet presAssocID="{2FB8D951-B14A-4F9D-A1AF-06711793A44F}" presName="theList" presStyleCnt="0">
        <dgm:presLayoutVars>
          <dgm:dir/>
          <dgm:animLvl val="lvl"/>
          <dgm:resizeHandles val="exact"/>
        </dgm:presLayoutVars>
      </dgm:prSet>
      <dgm:spPr/>
      <dgm:t>
        <a:bodyPr/>
        <a:lstStyle/>
        <a:p>
          <a:endParaRPr lang="pl-PL"/>
        </a:p>
      </dgm:t>
    </dgm:pt>
    <dgm:pt modelId="{2EAA712C-9EE8-4DBE-B2A7-4E84649CE2C3}" type="pres">
      <dgm:prSet presAssocID="{6D0BF40E-BC33-4483-89A0-375834E3A1C1}" presName="compNode" presStyleCnt="0"/>
      <dgm:spPr/>
      <dgm:t>
        <a:bodyPr/>
        <a:lstStyle/>
        <a:p>
          <a:endParaRPr lang="pl-PL"/>
        </a:p>
      </dgm:t>
    </dgm:pt>
    <dgm:pt modelId="{00A73B3B-AEF0-4BA0-97B6-6C2F6E6693B9}" type="pres">
      <dgm:prSet presAssocID="{6D0BF40E-BC33-4483-89A0-375834E3A1C1}" presName="aNode" presStyleLbl="bgShp" presStyleIdx="0" presStyleCnt="1" custLinFactNeighborX="-1399" custLinFactNeighborY="-10097"/>
      <dgm:spPr/>
      <dgm:t>
        <a:bodyPr/>
        <a:lstStyle/>
        <a:p>
          <a:endParaRPr lang="pl-PL"/>
        </a:p>
      </dgm:t>
    </dgm:pt>
    <dgm:pt modelId="{FE2D636D-058C-4F31-8329-770279D27342}" type="pres">
      <dgm:prSet presAssocID="{6D0BF40E-BC33-4483-89A0-375834E3A1C1}" presName="textNode" presStyleLbl="bgShp" presStyleIdx="0" presStyleCnt="1"/>
      <dgm:spPr/>
      <dgm:t>
        <a:bodyPr/>
        <a:lstStyle/>
        <a:p>
          <a:endParaRPr lang="pl-PL"/>
        </a:p>
      </dgm:t>
    </dgm:pt>
    <dgm:pt modelId="{CEAFDC46-9CCE-4C13-B5E3-FF2B674DE18D}" type="pres">
      <dgm:prSet presAssocID="{6D0BF40E-BC33-4483-89A0-375834E3A1C1}" presName="compChildNode" presStyleCnt="0"/>
      <dgm:spPr/>
      <dgm:t>
        <a:bodyPr/>
        <a:lstStyle/>
        <a:p>
          <a:endParaRPr lang="pl-PL"/>
        </a:p>
      </dgm:t>
    </dgm:pt>
    <dgm:pt modelId="{C91D8CBF-A57C-42A4-8651-FB3262842E82}" type="pres">
      <dgm:prSet presAssocID="{6D0BF40E-BC33-4483-89A0-375834E3A1C1}" presName="theInnerList" presStyleCnt="0"/>
      <dgm:spPr/>
      <dgm:t>
        <a:bodyPr/>
        <a:lstStyle/>
        <a:p>
          <a:endParaRPr lang="pl-PL"/>
        </a:p>
      </dgm:t>
    </dgm:pt>
    <dgm:pt modelId="{55FD823C-9487-449E-B000-0247B8EA4E82}" type="pres">
      <dgm:prSet presAssocID="{73978B09-12ED-4616-B6F7-83B627FEFE59}" presName="childNode" presStyleLbl="node1" presStyleIdx="0" presStyleCnt="2" custLinFactY="-39757" custLinFactNeighborX="-106" custLinFactNeighborY="-100000">
        <dgm:presLayoutVars>
          <dgm:bulletEnabled val="1"/>
        </dgm:presLayoutVars>
      </dgm:prSet>
      <dgm:spPr/>
      <dgm:t>
        <a:bodyPr/>
        <a:lstStyle/>
        <a:p>
          <a:endParaRPr lang="pl-PL"/>
        </a:p>
      </dgm:t>
    </dgm:pt>
    <dgm:pt modelId="{C0E91A43-1EDE-40ED-9774-72CFD4163C4E}" type="pres">
      <dgm:prSet presAssocID="{73978B09-12ED-4616-B6F7-83B627FEFE59}" presName="aSpace2" presStyleCnt="0"/>
      <dgm:spPr/>
      <dgm:t>
        <a:bodyPr/>
        <a:lstStyle/>
        <a:p>
          <a:endParaRPr lang="pl-PL"/>
        </a:p>
      </dgm:t>
    </dgm:pt>
    <dgm:pt modelId="{707FAFA6-9EC9-4687-A835-40FC4E75BBF5}" type="pres">
      <dgm:prSet presAssocID="{7AC25181-FEB9-4BA7-8E8A-37E1DED4EA81}" presName="childNode" presStyleLbl="node1" presStyleIdx="1" presStyleCnt="2" custScaleX="101522" custLinFactY="-9753" custLinFactNeighborX="635" custLinFactNeighborY="-100000">
        <dgm:presLayoutVars>
          <dgm:bulletEnabled val="1"/>
        </dgm:presLayoutVars>
      </dgm:prSet>
      <dgm:spPr/>
      <dgm:t>
        <a:bodyPr/>
        <a:lstStyle/>
        <a:p>
          <a:endParaRPr lang="pl-PL"/>
        </a:p>
      </dgm:t>
    </dgm:pt>
  </dgm:ptLst>
  <dgm:cxnLst>
    <dgm:cxn modelId="{C2D4F795-1824-4086-81B3-8695CAF48400}" type="presOf" srcId="{73978B09-12ED-4616-B6F7-83B627FEFE59}" destId="{55FD823C-9487-449E-B000-0247B8EA4E82}" srcOrd="0" destOrd="0" presId="urn:microsoft.com/office/officeart/2005/8/layout/lProcess2"/>
    <dgm:cxn modelId="{7996C303-7C84-4EB5-A9EF-85FC056344AA}" srcId="{6D0BF40E-BC33-4483-89A0-375834E3A1C1}" destId="{73978B09-12ED-4616-B6F7-83B627FEFE59}" srcOrd="0" destOrd="0" parTransId="{E9DC4EEB-2D49-46FB-A8C9-3271D4852CEE}" sibTransId="{63989CC2-56AA-4B52-8F7F-681B08C198AA}"/>
    <dgm:cxn modelId="{87C67FB8-AB1E-405F-A6BF-CFCE21C7B6F5}" type="presOf" srcId="{7AC25181-FEB9-4BA7-8E8A-37E1DED4EA81}" destId="{707FAFA6-9EC9-4687-A835-40FC4E75BBF5}" srcOrd="0" destOrd="0" presId="urn:microsoft.com/office/officeart/2005/8/layout/lProcess2"/>
    <dgm:cxn modelId="{5058D1F8-C67F-4570-AF4C-4B8AA730DBE4}" srcId="{2FB8D951-B14A-4F9D-A1AF-06711793A44F}" destId="{6D0BF40E-BC33-4483-89A0-375834E3A1C1}" srcOrd="0" destOrd="0" parTransId="{D3D8B1AE-1244-4F3E-9CA6-2F3302445B86}" sibTransId="{2C72B77B-8C7D-45BA-9134-472950818235}"/>
    <dgm:cxn modelId="{1CEA4AB7-14CB-48AB-8701-EA6A05D8B213}" type="presOf" srcId="{6D0BF40E-BC33-4483-89A0-375834E3A1C1}" destId="{00A73B3B-AEF0-4BA0-97B6-6C2F6E6693B9}" srcOrd="0" destOrd="0" presId="urn:microsoft.com/office/officeart/2005/8/layout/lProcess2"/>
    <dgm:cxn modelId="{CB296D3D-F3BB-4FB7-BCF6-B8E0F1200E27}" srcId="{6D0BF40E-BC33-4483-89A0-375834E3A1C1}" destId="{7AC25181-FEB9-4BA7-8E8A-37E1DED4EA81}" srcOrd="1" destOrd="0" parTransId="{86E7A496-DD10-4D9C-82DC-845400E1050F}" sibTransId="{92B00BAA-B2CD-4838-92BF-DB0FA96073E2}"/>
    <dgm:cxn modelId="{70D19C7D-755F-48C1-BA73-1397613422E9}" type="presOf" srcId="{6D0BF40E-BC33-4483-89A0-375834E3A1C1}" destId="{FE2D636D-058C-4F31-8329-770279D27342}" srcOrd="1" destOrd="0" presId="urn:microsoft.com/office/officeart/2005/8/layout/lProcess2"/>
    <dgm:cxn modelId="{EAD8D316-8285-4A97-B320-04D542171A09}" type="presOf" srcId="{2FB8D951-B14A-4F9D-A1AF-06711793A44F}" destId="{CE981ABE-FE44-4E7C-8A75-59A45138E25C}" srcOrd="0" destOrd="0" presId="urn:microsoft.com/office/officeart/2005/8/layout/lProcess2"/>
    <dgm:cxn modelId="{E2C346DF-58D0-4DFC-9108-EF083C96A3B3}" type="presParOf" srcId="{CE981ABE-FE44-4E7C-8A75-59A45138E25C}" destId="{2EAA712C-9EE8-4DBE-B2A7-4E84649CE2C3}" srcOrd="0" destOrd="0" presId="urn:microsoft.com/office/officeart/2005/8/layout/lProcess2"/>
    <dgm:cxn modelId="{874E6C4B-9ED9-4229-A7C7-2B49511126D3}" type="presParOf" srcId="{2EAA712C-9EE8-4DBE-B2A7-4E84649CE2C3}" destId="{00A73B3B-AEF0-4BA0-97B6-6C2F6E6693B9}" srcOrd="0" destOrd="0" presId="urn:microsoft.com/office/officeart/2005/8/layout/lProcess2"/>
    <dgm:cxn modelId="{6548DC65-87AB-4C84-9171-57725A0DB39B}" type="presParOf" srcId="{2EAA712C-9EE8-4DBE-B2A7-4E84649CE2C3}" destId="{FE2D636D-058C-4F31-8329-770279D27342}" srcOrd="1" destOrd="0" presId="urn:microsoft.com/office/officeart/2005/8/layout/lProcess2"/>
    <dgm:cxn modelId="{0FD02DB8-EDAB-450F-9A22-C6A2C4EBFCFC}" type="presParOf" srcId="{2EAA712C-9EE8-4DBE-B2A7-4E84649CE2C3}" destId="{CEAFDC46-9CCE-4C13-B5E3-FF2B674DE18D}" srcOrd="2" destOrd="0" presId="urn:microsoft.com/office/officeart/2005/8/layout/lProcess2"/>
    <dgm:cxn modelId="{1C01BD1E-DBED-4C8E-B6CD-645BBCED08F4}" type="presParOf" srcId="{CEAFDC46-9CCE-4C13-B5E3-FF2B674DE18D}" destId="{C91D8CBF-A57C-42A4-8651-FB3262842E82}" srcOrd="0" destOrd="0" presId="urn:microsoft.com/office/officeart/2005/8/layout/lProcess2"/>
    <dgm:cxn modelId="{4A4C98C8-05BA-4F1B-A064-D1B61874BC02}" type="presParOf" srcId="{C91D8CBF-A57C-42A4-8651-FB3262842E82}" destId="{55FD823C-9487-449E-B000-0247B8EA4E82}" srcOrd="0" destOrd="0" presId="urn:microsoft.com/office/officeart/2005/8/layout/lProcess2"/>
    <dgm:cxn modelId="{E3E46BD2-C7E6-4FB2-B444-1492984ABDC7}" type="presParOf" srcId="{C91D8CBF-A57C-42A4-8651-FB3262842E82}" destId="{C0E91A43-1EDE-40ED-9774-72CFD4163C4E}" srcOrd="1" destOrd="0" presId="urn:microsoft.com/office/officeart/2005/8/layout/lProcess2"/>
    <dgm:cxn modelId="{95F40E46-39CB-4737-8594-A10A244D00D7}" type="presParOf" srcId="{C91D8CBF-A57C-42A4-8651-FB3262842E82}" destId="{707FAFA6-9EC9-4687-A835-40FC4E75BBF5}"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BAA4D67-13A9-4AAC-8066-52955D665003}" type="doc">
      <dgm:prSet loTypeId="urn:microsoft.com/office/officeart/2005/8/layout/StepDownProcess" loCatId="process" qsTypeId="urn:microsoft.com/office/officeart/2005/8/quickstyle/simple4" qsCatId="simple" csTypeId="urn:microsoft.com/office/officeart/2005/8/colors/accent6_2" csCatId="accent6" phldr="1"/>
      <dgm:spPr/>
      <dgm:t>
        <a:bodyPr/>
        <a:lstStyle/>
        <a:p>
          <a:endParaRPr lang="pl-PL"/>
        </a:p>
      </dgm:t>
    </dgm:pt>
    <dgm:pt modelId="{7B4F57E0-31CE-4E7C-9D3D-B487CA34CF8A}">
      <dgm:prSet phldrT="[Tekst]"/>
      <dgm:spPr/>
      <dgm:t>
        <a:bodyPr/>
        <a:lstStyle/>
        <a:p>
          <a:r>
            <a:rPr lang="pl-PL" dirty="0" smtClean="0"/>
            <a:t>1. Wyszukanie rozporządzenia Prezesa Rady Ministrów</a:t>
          </a:r>
          <a:endParaRPr lang="pl-PL" dirty="0"/>
        </a:p>
      </dgm:t>
    </dgm:pt>
    <dgm:pt modelId="{5E6DA436-D221-49ED-BA02-A4AB720BCDAB}" type="parTrans" cxnId="{DF5BAE37-C126-48C6-A952-D652A6A03542}">
      <dgm:prSet/>
      <dgm:spPr/>
      <dgm:t>
        <a:bodyPr/>
        <a:lstStyle/>
        <a:p>
          <a:endParaRPr lang="pl-PL"/>
        </a:p>
      </dgm:t>
    </dgm:pt>
    <dgm:pt modelId="{D4AA391A-4585-43C0-AFB2-920C13131C9D}" type="sibTrans" cxnId="{DF5BAE37-C126-48C6-A952-D652A6A03542}">
      <dgm:prSet/>
      <dgm:spPr/>
      <dgm:t>
        <a:bodyPr/>
        <a:lstStyle/>
        <a:p>
          <a:endParaRPr lang="pl-PL"/>
        </a:p>
      </dgm:t>
    </dgm:pt>
    <dgm:pt modelId="{A438201D-4FB0-494E-8B99-12728DFC09B5}">
      <dgm:prSet phldrT="[Tekst]" custT="1"/>
      <dgm:spPr/>
      <dgm:t>
        <a:bodyPr/>
        <a:lstStyle/>
        <a:p>
          <a:r>
            <a:rPr lang="pl-PL" sz="1600" dirty="0" smtClean="0"/>
            <a:t>wyszukanie w wyszukiwarce  Dziennika Ustaw frazy „szczegółowego zakresu działania Ministra”</a:t>
          </a:r>
          <a:endParaRPr lang="pl-PL" sz="1600" dirty="0"/>
        </a:p>
      </dgm:t>
    </dgm:pt>
    <dgm:pt modelId="{56C96694-B7ED-4750-BBA5-80A5C8E76C38}" type="parTrans" cxnId="{32D06F32-884D-4526-B393-F0774DB743A3}">
      <dgm:prSet/>
      <dgm:spPr/>
      <dgm:t>
        <a:bodyPr/>
        <a:lstStyle/>
        <a:p>
          <a:endParaRPr lang="pl-PL"/>
        </a:p>
      </dgm:t>
    </dgm:pt>
    <dgm:pt modelId="{D2C69E7B-C06A-42AA-8BB5-E24203FE6146}" type="sibTrans" cxnId="{32D06F32-884D-4526-B393-F0774DB743A3}">
      <dgm:prSet/>
      <dgm:spPr/>
      <dgm:t>
        <a:bodyPr/>
        <a:lstStyle/>
        <a:p>
          <a:endParaRPr lang="pl-PL"/>
        </a:p>
      </dgm:t>
    </dgm:pt>
    <dgm:pt modelId="{4A88D1CB-B64C-4A6A-9D37-C714EDEC1DD4}">
      <dgm:prSet phldrT="[Tekst]"/>
      <dgm:spPr/>
      <dgm:t>
        <a:bodyPr/>
        <a:lstStyle/>
        <a:p>
          <a:r>
            <a:rPr lang="pl-PL" dirty="0" smtClean="0"/>
            <a:t>2.Ustalenie zakresu działania lub działów administracji określonych w rozporządzeniu</a:t>
          </a:r>
          <a:endParaRPr lang="pl-PL" dirty="0"/>
        </a:p>
      </dgm:t>
    </dgm:pt>
    <dgm:pt modelId="{E79CFFA6-FEBE-4781-B157-96BDEA2C2C2D}" type="parTrans" cxnId="{F03B78F8-5D22-4275-B9ED-EAC7DA827DCE}">
      <dgm:prSet/>
      <dgm:spPr/>
      <dgm:t>
        <a:bodyPr/>
        <a:lstStyle/>
        <a:p>
          <a:endParaRPr lang="pl-PL"/>
        </a:p>
      </dgm:t>
    </dgm:pt>
    <dgm:pt modelId="{E189C783-EE4C-4029-B932-E4C5BE9A29CA}" type="sibTrans" cxnId="{F03B78F8-5D22-4275-B9ED-EAC7DA827DCE}">
      <dgm:prSet/>
      <dgm:spPr/>
      <dgm:t>
        <a:bodyPr/>
        <a:lstStyle/>
        <a:p>
          <a:endParaRPr lang="pl-PL"/>
        </a:p>
      </dgm:t>
    </dgm:pt>
    <dgm:pt modelId="{0F797FC2-4E69-46E8-9C3D-80984005B881}">
      <dgm:prSet phldrT="[Tekst]"/>
      <dgm:spPr/>
      <dgm:t>
        <a:bodyPr/>
        <a:lstStyle/>
        <a:p>
          <a:r>
            <a:rPr lang="pl-PL" dirty="0" smtClean="0"/>
            <a:t>(3). Sprawdzenie w ustawie o działach zawartości treściowej działu administracji rządowej</a:t>
          </a:r>
          <a:endParaRPr lang="pl-PL" dirty="0"/>
        </a:p>
      </dgm:t>
    </dgm:pt>
    <dgm:pt modelId="{EF9BBC42-BA12-4CD6-AF89-F818ACDBE8F5}" type="parTrans" cxnId="{6736CF26-C6FF-4C12-921F-A344C03B226C}">
      <dgm:prSet/>
      <dgm:spPr/>
      <dgm:t>
        <a:bodyPr/>
        <a:lstStyle/>
        <a:p>
          <a:endParaRPr lang="pl-PL"/>
        </a:p>
      </dgm:t>
    </dgm:pt>
    <dgm:pt modelId="{514CE41B-19E8-4EA5-9B43-6D177BF8BD0B}" type="sibTrans" cxnId="{6736CF26-C6FF-4C12-921F-A344C03B226C}">
      <dgm:prSet/>
      <dgm:spPr/>
      <dgm:t>
        <a:bodyPr/>
        <a:lstStyle/>
        <a:p>
          <a:endParaRPr lang="pl-PL"/>
        </a:p>
      </dgm:t>
    </dgm:pt>
    <dgm:pt modelId="{74B78152-FC5D-42D7-B9C1-DA3E723252F0}">
      <dgm:prSet phldrT="[Tekst]" custT="1"/>
      <dgm:spPr/>
      <dgm:t>
        <a:bodyPr/>
        <a:lstStyle/>
        <a:p>
          <a:r>
            <a:rPr lang="pl-PL" sz="1600" dirty="0" smtClean="0">
              <a:hlinkClick xmlns:r="http://schemas.openxmlformats.org/officeDocument/2006/relationships" r:id="rId1"/>
            </a:rPr>
            <a:t>https://isap.sejm.gov.pl/isap.nsf/ByKeyword.xsp</a:t>
          </a:r>
          <a:endParaRPr lang="pl-PL" sz="1600" dirty="0"/>
        </a:p>
      </dgm:t>
    </dgm:pt>
    <dgm:pt modelId="{8F2A5ABD-5AAA-4CF1-80D7-65472A1EB84D}" type="parTrans" cxnId="{C9A4A0C5-8707-4AAB-9CFF-3B701AFDEC27}">
      <dgm:prSet/>
      <dgm:spPr/>
      <dgm:t>
        <a:bodyPr/>
        <a:lstStyle/>
        <a:p>
          <a:endParaRPr lang="pl-PL"/>
        </a:p>
      </dgm:t>
    </dgm:pt>
    <dgm:pt modelId="{BA7CB71D-6425-403C-A0D5-C368ACC18980}" type="sibTrans" cxnId="{C9A4A0C5-8707-4AAB-9CFF-3B701AFDEC27}">
      <dgm:prSet/>
      <dgm:spPr/>
      <dgm:t>
        <a:bodyPr/>
        <a:lstStyle/>
        <a:p>
          <a:endParaRPr lang="pl-PL"/>
        </a:p>
      </dgm:t>
    </dgm:pt>
    <dgm:pt modelId="{EEC83B4C-E6E9-4A38-BBF0-75DC1152C6A3}">
      <dgm:prSet phldrT="[Tekst]"/>
      <dgm:spPr/>
      <dgm:t>
        <a:bodyPr/>
        <a:lstStyle/>
        <a:p>
          <a:endParaRPr lang="pl-PL" sz="1100" dirty="0"/>
        </a:p>
      </dgm:t>
    </dgm:pt>
    <dgm:pt modelId="{F30BEA3A-015B-483E-B1C3-4A0E79360BF6}" type="parTrans" cxnId="{E863B6E0-6C13-4F55-ACEE-24549E4AE3B5}">
      <dgm:prSet/>
      <dgm:spPr/>
      <dgm:t>
        <a:bodyPr/>
        <a:lstStyle/>
        <a:p>
          <a:endParaRPr lang="pl-PL"/>
        </a:p>
      </dgm:t>
    </dgm:pt>
    <dgm:pt modelId="{57A09FAC-9617-4B34-AA89-5F468161C762}" type="sibTrans" cxnId="{E863B6E0-6C13-4F55-ACEE-24549E4AE3B5}">
      <dgm:prSet/>
      <dgm:spPr/>
      <dgm:t>
        <a:bodyPr/>
        <a:lstStyle/>
        <a:p>
          <a:endParaRPr lang="pl-PL"/>
        </a:p>
      </dgm:t>
    </dgm:pt>
    <dgm:pt modelId="{C9AA74B5-9ACE-438F-964F-57CE4EFF514A}">
      <dgm:prSet phldrT="[Tekst]"/>
      <dgm:spPr/>
      <dgm:t>
        <a:bodyPr/>
        <a:lstStyle/>
        <a:p>
          <a:endParaRPr lang="pl-PL" sz="1100" dirty="0"/>
        </a:p>
      </dgm:t>
    </dgm:pt>
    <dgm:pt modelId="{C7623A80-AE59-4C7A-8990-788BA095F77B}" type="parTrans" cxnId="{D95EB140-D4DA-43C4-9FE6-BC9BD8254468}">
      <dgm:prSet/>
      <dgm:spPr/>
      <dgm:t>
        <a:bodyPr/>
        <a:lstStyle/>
        <a:p>
          <a:endParaRPr lang="pl-PL"/>
        </a:p>
      </dgm:t>
    </dgm:pt>
    <dgm:pt modelId="{AEE8E301-33FA-4474-9D04-50B4BB188C3A}" type="sibTrans" cxnId="{D95EB140-D4DA-43C4-9FE6-BC9BD8254468}">
      <dgm:prSet/>
      <dgm:spPr/>
      <dgm:t>
        <a:bodyPr/>
        <a:lstStyle/>
        <a:p>
          <a:endParaRPr lang="pl-PL"/>
        </a:p>
      </dgm:t>
    </dgm:pt>
    <dgm:pt modelId="{1423C59D-9AE1-4136-8CFE-15878D987871}">
      <dgm:prSet phldrT="[Tekst]" custT="1"/>
      <dgm:spPr/>
      <dgm:t>
        <a:bodyPr/>
        <a:lstStyle/>
        <a:p>
          <a:endParaRPr lang="pl-PL" sz="1600" dirty="0"/>
        </a:p>
      </dgm:t>
    </dgm:pt>
    <dgm:pt modelId="{86C804DC-F43A-4001-8C60-74547517D57D}" type="parTrans" cxnId="{F6FD00DF-A9B2-4CC9-ACBF-452BBC06597B}">
      <dgm:prSet/>
      <dgm:spPr/>
      <dgm:t>
        <a:bodyPr/>
        <a:lstStyle/>
        <a:p>
          <a:endParaRPr lang="pl-PL"/>
        </a:p>
      </dgm:t>
    </dgm:pt>
    <dgm:pt modelId="{6CB9AE5B-B1F0-41FF-B1AF-0882123C9A3C}" type="sibTrans" cxnId="{F6FD00DF-A9B2-4CC9-ACBF-452BBC06597B}">
      <dgm:prSet/>
      <dgm:spPr/>
      <dgm:t>
        <a:bodyPr/>
        <a:lstStyle/>
        <a:p>
          <a:endParaRPr lang="pl-PL"/>
        </a:p>
      </dgm:t>
    </dgm:pt>
    <dgm:pt modelId="{9EDF7F16-F501-4069-83A7-B11184F1B928}">
      <dgm:prSet phldrT="[Tekst]" custT="1"/>
      <dgm:spPr/>
      <dgm:t>
        <a:bodyPr/>
        <a:lstStyle/>
        <a:p>
          <a:r>
            <a:rPr lang="pl-PL" sz="1600" dirty="0" smtClean="0"/>
            <a:t>Hasło „administracji rządowa”=&gt; obwieszczenie o tekście jednolitym (Dz. U. z 2021 r. poz. 1893)=&gt;  tekst ujednolicony </a:t>
          </a:r>
          <a:endParaRPr lang="pl-PL" sz="1600" dirty="0"/>
        </a:p>
      </dgm:t>
    </dgm:pt>
    <dgm:pt modelId="{77CEEC31-1BE2-41CF-ABBF-581ADDF1516B}" type="parTrans" cxnId="{8DF5BE5E-7636-4267-A2DF-A4D8C8C74123}">
      <dgm:prSet/>
      <dgm:spPr/>
      <dgm:t>
        <a:bodyPr/>
        <a:lstStyle/>
        <a:p>
          <a:endParaRPr lang="pl-PL"/>
        </a:p>
      </dgm:t>
    </dgm:pt>
    <dgm:pt modelId="{6AA9F2DB-B216-4CF4-BD66-4853839F71E4}" type="sibTrans" cxnId="{8DF5BE5E-7636-4267-A2DF-A4D8C8C74123}">
      <dgm:prSet/>
      <dgm:spPr/>
      <dgm:t>
        <a:bodyPr/>
        <a:lstStyle/>
        <a:p>
          <a:endParaRPr lang="pl-PL"/>
        </a:p>
      </dgm:t>
    </dgm:pt>
    <dgm:pt modelId="{448FA78D-AEDA-4D8C-A302-285C4797B06D}">
      <dgm:prSet phldrT="[Tekst]" custT="1"/>
      <dgm:spPr/>
      <dgm:t>
        <a:bodyPr/>
        <a:lstStyle/>
        <a:p>
          <a:r>
            <a:rPr lang="pl-PL" sz="1600" dirty="0" smtClean="0">
              <a:hlinkClick xmlns:r="http://schemas.openxmlformats.org/officeDocument/2006/relationships" r:id="rId2"/>
            </a:rPr>
            <a:t>https://www.dziennikustaw.gov.pl/DU</a:t>
          </a:r>
          <a:endParaRPr lang="pl-PL" sz="1600" dirty="0"/>
        </a:p>
      </dgm:t>
    </dgm:pt>
    <dgm:pt modelId="{5CBA040B-D389-46F6-8224-D9E8EA0E2FC7}" type="parTrans" cxnId="{1F3A9592-C75A-45C8-87FE-7B474EA93E97}">
      <dgm:prSet/>
      <dgm:spPr/>
      <dgm:t>
        <a:bodyPr/>
        <a:lstStyle/>
        <a:p>
          <a:endParaRPr lang="pl-PL"/>
        </a:p>
      </dgm:t>
    </dgm:pt>
    <dgm:pt modelId="{2671F669-E95F-4B0C-B170-7961C839EAFC}" type="sibTrans" cxnId="{1F3A9592-C75A-45C8-87FE-7B474EA93E97}">
      <dgm:prSet/>
      <dgm:spPr/>
      <dgm:t>
        <a:bodyPr/>
        <a:lstStyle/>
        <a:p>
          <a:endParaRPr lang="pl-PL"/>
        </a:p>
      </dgm:t>
    </dgm:pt>
    <dgm:pt modelId="{59BE8883-E9DA-4C85-8447-3E54BF462157}" type="pres">
      <dgm:prSet presAssocID="{8BAA4D67-13A9-4AAC-8066-52955D665003}" presName="rootnode" presStyleCnt="0">
        <dgm:presLayoutVars>
          <dgm:chMax/>
          <dgm:chPref/>
          <dgm:dir/>
          <dgm:animLvl val="lvl"/>
        </dgm:presLayoutVars>
      </dgm:prSet>
      <dgm:spPr/>
      <dgm:t>
        <a:bodyPr/>
        <a:lstStyle/>
        <a:p>
          <a:endParaRPr lang="pl-PL"/>
        </a:p>
      </dgm:t>
    </dgm:pt>
    <dgm:pt modelId="{DEC70AE8-F236-48C7-9C39-77F539659803}" type="pres">
      <dgm:prSet presAssocID="{7B4F57E0-31CE-4E7C-9D3D-B487CA34CF8A}" presName="composite" presStyleCnt="0"/>
      <dgm:spPr/>
      <dgm:t>
        <a:bodyPr/>
        <a:lstStyle/>
        <a:p>
          <a:endParaRPr lang="pl-PL"/>
        </a:p>
      </dgm:t>
    </dgm:pt>
    <dgm:pt modelId="{40D654D3-676A-42BF-9011-C4969004F775}" type="pres">
      <dgm:prSet presAssocID="{7B4F57E0-31CE-4E7C-9D3D-B487CA34CF8A}" presName="bentUpArrow1" presStyleLbl="alignImgPlace1" presStyleIdx="0" presStyleCnt="2"/>
      <dgm:spPr/>
      <dgm:t>
        <a:bodyPr/>
        <a:lstStyle/>
        <a:p>
          <a:endParaRPr lang="pl-PL"/>
        </a:p>
      </dgm:t>
    </dgm:pt>
    <dgm:pt modelId="{904BB83E-2955-4335-98B6-358B5A0187B1}" type="pres">
      <dgm:prSet presAssocID="{7B4F57E0-31CE-4E7C-9D3D-B487CA34CF8A}" presName="ParentText" presStyleLbl="node1" presStyleIdx="0" presStyleCnt="3" custScaleX="157859">
        <dgm:presLayoutVars>
          <dgm:chMax val="1"/>
          <dgm:chPref val="1"/>
          <dgm:bulletEnabled val="1"/>
        </dgm:presLayoutVars>
      </dgm:prSet>
      <dgm:spPr/>
      <dgm:t>
        <a:bodyPr/>
        <a:lstStyle/>
        <a:p>
          <a:endParaRPr lang="pl-PL"/>
        </a:p>
      </dgm:t>
    </dgm:pt>
    <dgm:pt modelId="{2B5232D3-C509-4F8B-8F8A-545791F146EB}" type="pres">
      <dgm:prSet presAssocID="{7B4F57E0-31CE-4E7C-9D3D-B487CA34CF8A}" presName="ChildText" presStyleLbl="revTx" presStyleIdx="0" presStyleCnt="3" custScaleX="581931" custScaleY="111395" custLinFactX="100000" custLinFactNeighborX="180029" custLinFactNeighborY="830">
        <dgm:presLayoutVars>
          <dgm:chMax val="0"/>
          <dgm:chPref val="0"/>
          <dgm:bulletEnabled val="1"/>
        </dgm:presLayoutVars>
      </dgm:prSet>
      <dgm:spPr/>
      <dgm:t>
        <a:bodyPr/>
        <a:lstStyle/>
        <a:p>
          <a:endParaRPr lang="pl-PL"/>
        </a:p>
      </dgm:t>
    </dgm:pt>
    <dgm:pt modelId="{1272C63E-FFC6-4F6A-B096-030C61C21334}" type="pres">
      <dgm:prSet presAssocID="{D4AA391A-4585-43C0-AFB2-920C13131C9D}" presName="sibTrans" presStyleCnt="0"/>
      <dgm:spPr/>
      <dgm:t>
        <a:bodyPr/>
        <a:lstStyle/>
        <a:p>
          <a:endParaRPr lang="pl-PL"/>
        </a:p>
      </dgm:t>
    </dgm:pt>
    <dgm:pt modelId="{8BA2A8B4-6902-43F0-8735-B8FB1043C081}" type="pres">
      <dgm:prSet presAssocID="{4A88D1CB-B64C-4A6A-9D37-C714EDEC1DD4}" presName="composite" presStyleCnt="0"/>
      <dgm:spPr/>
      <dgm:t>
        <a:bodyPr/>
        <a:lstStyle/>
        <a:p>
          <a:endParaRPr lang="pl-PL"/>
        </a:p>
      </dgm:t>
    </dgm:pt>
    <dgm:pt modelId="{287AC2F3-470C-4BFB-A6F6-3EBE04407F90}" type="pres">
      <dgm:prSet presAssocID="{4A88D1CB-B64C-4A6A-9D37-C714EDEC1DD4}" presName="bentUpArrow1" presStyleLbl="alignImgPlace1" presStyleIdx="1" presStyleCnt="2"/>
      <dgm:spPr/>
      <dgm:t>
        <a:bodyPr/>
        <a:lstStyle/>
        <a:p>
          <a:endParaRPr lang="pl-PL"/>
        </a:p>
      </dgm:t>
    </dgm:pt>
    <dgm:pt modelId="{25F5EE99-A01B-48F5-AE1F-30F3917EC91C}" type="pres">
      <dgm:prSet presAssocID="{4A88D1CB-B64C-4A6A-9D37-C714EDEC1DD4}" presName="ParentText" presStyleLbl="node1" presStyleIdx="1" presStyleCnt="3" custScaleX="162442" custLinFactNeighborX="-30961" custLinFactNeighborY="776">
        <dgm:presLayoutVars>
          <dgm:chMax val="1"/>
          <dgm:chPref val="1"/>
          <dgm:bulletEnabled val="1"/>
        </dgm:presLayoutVars>
      </dgm:prSet>
      <dgm:spPr/>
      <dgm:t>
        <a:bodyPr/>
        <a:lstStyle/>
        <a:p>
          <a:endParaRPr lang="pl-PL"/>
        </a:p>
      </dgm:t>
    </dgm:pt>
    <dgm:pt modelId="{694C193D-36CA-4FDD-B324-C0071AF2B8E6}" type="pres">
      <dgm:prSet presAssocID="{4A88D1CB-B64C-4A6A-9D37-C714EDEC1DD4}" presName="ChildText" presStyleLbl="revTx" presStyleIdx="1" presStyleCnt="3">
        <dgm:presLayoutVars>
          <dgm:chMax val="0"/>
          <dgm:chPref val="0"/>
          <dgm:bulletEnabled val="1"/>
        </dgm:presLayoutVars>
      </dgm:prSet>
      <dgm:spPr/>
      <dgm:t>
        <a:bodyPr/>
        <a:lstStyle/>
        <a:p>
          <a:endParaRPr lang="pl-PL"/>
        </a:p>
      </dgm:t>
    </dgm:pt>
    <dgm:pt modelId="{143061D9-3DB1-4D20-A634-B80A176EE971}" type="pres">
      <dgm:prSet presAssocID="{E189C783-EE4C-4029-B932-E4C5BE9A29CA}" presName="sibTrans" presStyleCnt="0"/>
      <dgm:spPr/>
      <dgm:t>
        <a:bodyPr/>
        <a:lstStyle/>
        <a:p>
          <a:endParaRPr lang="pl-PL"/>
        </a:p>
      </dgm:t>
    </dgm:pt>
    <dgm:pt modelId="{5D31F22D-565E-49F3-96FD-6C45B247000E}" type="pres">
      <dgm:prSet presAssocID="{0F797FC2-4E69-46E8-9C3D-80984005B881}" presName="composite" presStyleCnt="0"/>
      <dgm:spPr/>
      <dgm:t>
        <a:bodyPr/>
        <a:lstStyle/>
        <a:p>
          <a:endParaRPr lang="pl-PL"/>
        </a:p>
      </dgm:t>
    </dgm:pt>
    <dgm:pt modelId="{B55AA691-30CE-4C2C-BCAE-3C6A04B2A6AB}" type="pres">
      <dgm:prSet presAssocID="{0F797FC2-4E69-46E8-9C3D-80984005B881}" presName="ParentText" presStyleLbl="node1" presStyleIdx="2" presStyleCnt="3" custScaleX="149566" custLinFactNeighborX="-92049" custLinFactNeighborY="3147">
        <dgm:presLayoutVars>
          <dgm:chMax val="1"/>
          <dgm:chPref val="1"/>
          <dgm:bulletEnabled val="1"/>
        </dgm:presLayoutVars>
      </dgm:prSet>
      <dgm:spPr/>
      <dgm:t>
        <a:bodyPr/>
        <a:lstStyle/>
        <a:p>
          <a:endParaRPr lang="pl-PL"/>
        </a:p>
      </dgm:t>
    </dgm:pt>
    <dgm:pt modelId="{FF8F3A3B-A606-47A1-8A35-3D034B67101C}" type="pres">
      <dgm:prSet presAssocID="{0F797FC2-4E69-46E8-9C3D-80984005B881}" presName="FinalChildText" presStyleLbl="revTx" presStyleIdx="2" presStyleCnt="3" custScaleX="254131" custScaleY="122297" custLinFactNeighborX="-13400" custLinFactNeighborY="0">
        <dgm:presLayoutVars>
          <dgm:chMax val="0"/>
          <dgm:chPref val="0"/>
          <dgm:bulletEnabled val="1"/>
        </dgm:presLayoutVars>
      </dgm:prSet>
      <dgm:spPr/>
      <dgm:t>
        <a:bodyPr/>
        <a:lstStyle/>
        <a:p>
          <a:endParaRPr lang="pl-PL"/>
        </a:p>
      </dgm:t>
    </dgm:pt>
  </dgm:ptLst>
  <dgm:cxnLst>
    <dgm:cxn modelId="{C9A4A0C5-8707-4AAB-9CFF-3B701AFDEC27}" srcId="{0F797FC2-4E69-46E8-9C3D-80984005B881}" destId="{74B78152-FC5D-42D7-B9C1-DA3E723252F0}" srcOrd="0" destOrd="0" parTransId="{8F2A5ABD-5AAA-4CF1-80D7-65472A1EB84D}" sibTransId="{BA7CB71D-6425-403C-A0D5-C368ACC18980}"/>
    <dgm:cxn modelId="{F03B78F8-5D22-4275-B9ED-EAC7DA827DCE}" srcId="{8BAA4D67-13A9-4AAC-8066-52955D665003}" destId="{4A88D1CB-B64C-4A6A-9D37-C714EDEC1DD4}" srcOrd="1" destOrd="0" parTransId="{E79CFFA6-FEBE-4781-B157-96BDEA2C2C2D}" sibTransId="{E189C783-EE4C-4029-B932-E4C5BE9A29CA}"/>
    <dgm:cxn modelId="{32D06F32-884D-4526-B393-F0774DB743A3}" srcId="{7B4F57E0-31CE-4E7C-9D3D-B487CA34CF8A}" destId="{A438201D-4FB0-494E-8B99-12728DFC09B5}" srcOrd="0" destOrd="0" parTransId="{56C96694-B7ED-4750-BBA5-80A5C8E76C38}" sibTransId="{D2C69E7B-C06A-42AA-8BB5-E24203FE6146}"/>
    <dgm:cxn modelId="{76AE2192-F133-4C15-A7C3-261EC5AC6FBE}" type="presOf" srcId="{8BAA4D67-13A9-4AAC-8066-52955D665003}" destId="{59BE8883-E9DA-4C85-8447-3E54BF462157}" srcOrd="0" destOrd="0" presId="urn:microsoft.com/office/officeart/2005/8/layout/StepDownProcess"/>
    <dgm:cxn modelId="{2EA25517-FDA8-4F0B-83E5-45B37FB46E74}" type="presOf" srcId="{74B78152-FC5D-42D7-B9C1-DA3E723252F0}" destId="{FF8F3A3B-A606-47A1-8A35-3D034B67101C}" srcOrd="0" destOrd="0" presId="urn:microsoft.com/office/officeart/2005/8/layout/StepDownProcess"/>
    <dgm:cxn modelId="{1F3A9592-C75A-45C8-87FE-7B474EA93E97}" srcId="{7B4F57E0-31CE-4E7C-9D3D-B487CA34CF8A}" destId="{448FA78D-AEDA-4D8C-A302-285C4797B06D}" srcOrd="1" destOrd="0" parTransId="{5CBA040B-D389-46F6-8224-D9E8EA0E2FC7}" sibTransId="{2671F669-E95F-4B0C-B170-7961C839EAFC}"/>
    <dgm:cxn modelId="{6736CF26-C6FF-4C12-921F-A344C03B226C}" srcId="{8BAA4D67-13A9-4AAC-8066-52955D665003}" destId="{0F797FC2-4E69-46E8-9C3D-80984005B881}" srcOrd="2" destOrd="0" parTransId="{EF9BBC42-BA12-4CD6-AF89-F818ACDBE8F5}" sibTransId="{514CE41B-19E8-4EA5-9B43-6D177BF8BD0B}"/>
    <dgm:cxn modelId="{1963E0AC-5F46-4EF8-A276-C4F2531E1434}" type="presOf" srcId="{448FA78D-AEDA-4D8C-A302-285C4797B06D}" destId="{2B5232D3-C509-4F8B-8F8A-545791F146EB}" srcOrd="0" destOrd="1" presId="urn:microsoft.com/office/officeart/2005/8/layout/StepDownProcess"/>
    <dgm:cxn modelId="{DF5BAE37-C126-48C6-A952-D652A6A03542}" srcId="{8BAA4D67-13A9-4AAC-8066-52955D665003}" destId="{7B4F57E0-31CE-4E7C-9D3D-B487CA34CF8A}" srcOrd="0" destOrd="0" parTransId="{5E6DA436-D221-49ED-BA02-A4AB720BCDAB}" sibTransId="{D4AA391A-4585-43C0-AFB2-920C13131C9D}"/>
    <dgm:cxn modelId="{7D1D7432-226F-4166-96FF-104FF270BE41}" type="presOf" srcId="{EEC83B4C-E6E9-4A38-BBF0-75DC1152C6A3}" destId="{2B5232D3-C509-4F8B-8F8A-545791F146EB}" srcOrd="0" destOrd="3" presId="urn:microsoft.com/office/officeart/2005/8/layout/StepDownProcess"/>
    <dgm:cxn modelId="{A84C8273-B5BA-40D6-B293-2207C8EFBBB0}" type="presOf" srcId="{C9AA74B5-9ACE-438F-964F-57CE4EFF514A}" destId="{2B5232D3-C509-4F8B-8F8A-545791F146EB}" srcOrd="0" destOrd="2" presId="urn:microsoft.com/office/officeart/2005/8/layout/StepDownProcess"/>
    <dgm:cxn modelId="{AC5033C3-7214-4A18-B498-E4642B01D02D}" type="presOf" srcId="{9EDF7F16-F501-4069-83A7-B11184F1B928}" destId="{FF8F3A3B-A606-47A1-8A35-3D034B67101C}" srcOrd="0" destOrd="1" presId="urn:microsoft.com/office/officeart/2005/8/layout/StepDownProcess"/>
    <dgm:cxn modelId="{D95EB140-D4DA-43C4-9FE6-BC9BD8254468}" srcId="{7B4F57E0-31CE-4E7C-9D3D-B487CA34CF8A}" destId="{C9AA74B5-9ACE-438F-964F-57CE4EFF514A}" srcOrd="2" destOrd="0" parTransId="{C7623A80-AE59-4C7A-8990-788BA095F77B}" sibTransId="{AEE8E301-33FA-4474-9D04-50B4BB188C3A}"/>
    <dgm:cxn modelId="{DEDACE35-8060-4DCF-8051-BC5C6C3A4E62}" type="presOf" srcId="{1423C59D-9AE1-4136-8CFE-15878D987871}" destId="{FF8F3A3B-A606-47A1-8A35-3D034B67101C}" srcOrd="0" destOrd="2" presId="urn:microsoft.com/office/officeart/2005/8/layout/StepDownProcess"/>
    <dgm:cxn modelId="{B20248AC-A9FF-4D7D-9DDA-DFC36D81643A}" type="presOf" srcId="{0F797FC2-4E69-46E8-9C3D-80984005B881}" destId="{B55AA691-30CE-4C2C-BCAE-3C6A04B2A6AB}" srcOrd="0" destOrd="0" presId="urn:microsoft.com/office/officeart/2005/8/layout/StepDownProcess"/>
    <dgm:cxn modelId="{E863B6E0-6C13-4F55-ACEE-24549E4AE3B5}" srcId="{7B4F57E0-31CE-4E7C-9D3D-B487CA34CF8A}" destId="{EEC83B4C-E6E9-4A38-BBF0-75DC1152C6A3}" srcOrd="3" destOrd="0" parTransId="{F30BEA3A-015B-483E-B1C3-4A0E79360BF6}" sibTransId="{57A09FAC-9617-4B34-AA89-5F468161C762}"/>
    <dgm:cxn modelId="{F402B211-13E2-4405-AC1F-93AF8145C497}" type="presOf" srcId="{A438201D-4FB0-494E-8B99-12728DFC09B5}" destId="{2B5232D3-C509-4F8B-8F8A-545791F146EB}" srcOrd="0" destOrd="0" presId="urn:microsoft.com/office/officeart/2005/8/layout/StepDownProcess"/>
    <dgm:cxn modelId="{8DF5BE5E-7636-4267-A2DF-A4D8C8C74123}" srcId="{0F797FC2-4E69-46E8-9C3D-80984005B881}" destId="{9EDF7F16-F501-4069-83A7-B11184F1B928}" srcOrd="1" destOrd="0" parTransId="{77CEEC31-1BE2-41CF-ABBF-581ADDF1516B}" sibTransId="{6AA9F2DB-B216-4CF4-BD66-4853839F71E4}"/>
    <dgm:cxn modelId="{ACAFF8DF-9FE3-460B-BD58-DAF4379BC73F}" type="presOf" srcId="{4A88D1CB-B64C-4A6A-9D37-C714EDEC1DD4}" destId="{25F5EE99-A01B-48F5-AE1F-30F3917EC91C}" srcOrd="0" destOrd="0" presId="urn:microsoft.com/office/officeart/2005/8/layout/StepDownProcess"/>
    <dgm:cxn modelId="{B1B35E70-53F6-466A-A5ED-081AE4FBA431}" type="presOf" srcId="{7B4F57E0-31CE-4E7C-9D3D-B487CA34CF8A}" destId="{904BB83E-2955-4335-98B6-358B5A0187B1}" srcOrd="0" destOrd="0" presId="urn:microsoft.com/office/officeart/2005/8/layout/StepDownProcess"/>
    <dgm:cxn modelId="{F6FD00DF-A9B2-4CC9-ACBF-452BBC06597B}" srcId="{0F797FC2-4E69-46E8-9C3D-80984005B881}" destId="{1423C59D-9AE1-4136-8CFE-15878D987871}" srcOrd="2" destOrd="0" parTransId="{86C804DC-F43A-4001-8C60-74547517D57D}" sibTransId="{6CB9AE5B-B1F0-41FF-B1AF-0882123C9A3C}"/>
    <dgm:cxn modelId="{03775CE0-5531-4665-B4B7-449B123E12BE}" type="presParOf" srcId="{59BE8883-E9DA-4C85-8447-3E54BF462157}" destId="{DEC70AE8-F236-48C7-9C39-77F539659803}" srcOrd="0" destOrd="0" presId="urn:microsoft.com/office/officeart/2005/8/layout/StepDownProcess"/>
    <dgm:cxn modelId="{1025699B-8A86-4E97-A821-267CA0A915A9}" type="presParOf" srcId="{DEC70AE8-F236-48C7-9C39-77F539659803}" destId="{40D654D3-676A-42BF-9011-C4969004F775}" srcOrd="0" destOrd="0" presId="urn:microsoft.com/office/officeart/2005/8/layout/StepDownProcess"/>
    <dgm:cxn modelId="{230769B0-C100-4505-A19A-06680CE76B66}" type="presParOf" srcId="{DEC70AE8-F236-48C7-9C39-77F539659803}" destId="{904BB83E-2955-4335-98B6-358B5A0187B1}" srcOrd="1" destOrd="0" presId="urn:microsoft.com/office/officeart/2005/8/layout/StepDownProcess"/>
    <dgm:cxn modelId="{A59A1D40-3E1A-4953-A3A0-47C876526894}" type="presParOf" srcId="{DEC70AE8-F236-48C7-9C39-77F539659803}" destId="{2B5232D3-C509-4F8B-8F8A-545791F146EB}" srcOrd="2" destOrd="0" presId="urn:microsoft.com/office/officeart/2005/8/layout/StepDownProcess"/>
    <dgm:cxn modelId="{B923C7AD-CE31-490E-A7CA-3E337F31A97B}" type="presParOf" srcId="{59BE8883-E9DA-4C85-8447-3E54BF462157}" destId="{1272C63E-FFC6-4F6A-B096-030C61C21334}" srcOrd="1" destOrd="0" presId="urn:microsoft.com/office/officeart/2005/8/layout/StepDownProcess"/>
    <dgm:cxn modelId="{0FCF346A-6924-46E4-9105-46A15EA21833}" type="presParOf" srcId="{59BE8883-E9DA-4C85-8447-3E54BF462157}" destId="{8BA2A8B4-6902-43F0-8735-B8FB1043C081}" srcOrd="2" destOrd="0" presId="urn:microsoft.com/office/officeart/2005/8/layout/StepDownProcess"/>
    <dgm:cxn modelId="{97F479A9-BF30-4F52-9C7B-B2CDF3091F3A}" type="presParOf" srcId="{8BA2A8B4-6902-43F0-8735-B8FB1043C081}" destId="{287AC2F3-470C-4BFB-A6F6-3EBE04407F90}" srcOrd="0" destOrd="0" presId="urn:microsoft.com/office/officeart/2005/8/layout/StepDownProcess"/>
    <dgm:cxn modelId="{7A20BBD1-6429-4A91-8566-B314601FDFFC}" type="presParOf" srcId="{8BA2A8B4-6902-43F0-8735-B8FB1043C081}" destId="{25F5EE99-A01B-48F5-AE1F-30F3917EC91C}" srcOrd="1" destOrd="0" presId="urn:microsoft.com/office/officeart/2005/8/layout/StepDownProcess"/>
    <dgm:cxn modelId="{FB5AA9D8-F268-416C-9E65-3D30E1986221}" type="presParOf" srcId="{8BA2A8B4-6902-43F0-8735-B8FB1043C081}" destId="{694C193D-36CA-4FDD-B324-C0071AF2B8E6}" srcOrd="2" destOrd="0" presId="urn:microsoft.com/office/officeart/2005/8/layout/StepDownProcess"/>
    <dgm:cxn modelId="{A0D9161F-DF9A-459A-86EF-A051B939FFE3}" type="presParOf" srcId="{59BE8883-E9DA-4C85-8447-3E54BF462157}" destId="{143061D9-3DB1-4D20-A634-B80A176EE971}" srcOrd="3" destOrd="0" presId="urn:microsoft.com/office/officeart/2005/8/layout/StepDownProcess"/>
    <dgm:cxn modelId="{062F50F1-5D93-42E5-A0B0-3DF4BAD9DAEE}" type="presParOf" srcId="{59BE8883-E9DA-4C85-8447-3E54BF462157}" destId="{5D31F22D-565E-49F3-96FD-6C45B247000E}" srcOrd="4" destOrd="0" presId="urn:microsoft.com/office/officeart/2005/8/layout/StepDownProcess"/>
    <dgm:cxn modelId="{C6F16696-412B-4104-B6F9-3D7CB4B5E240}" type="presParOf" srcId="{5D31F22D-565E-49F3-96FD-6C45B247000E}" destId="{B55AA691-30CE-4C2C-BCAE-3C6A04B2A6AB}" srcOrd="0" destOrd="0" presId="urn:microsoft.com/office/officeart/2005/8/layout/StepDownProcess"/>
    <dgm:cxn modelId="{DCF90686-CC4D-4E4A-B664-FC4C5B08B659}" type="presParOf" srcId="{5D31F22D-565E-49F3-96FD-6C45B247000E}" destId="{FF8F3A3B-A606-47A1-8A35-3D034B67101C}"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57307A-6519-4D3E-AA3A-31AD73302C52}" type="doc">
      <dgm:prSet loTypeId="urn:microsoft.com/office/officeart/2005/8/layout/vList6" loCatId="list" qsTypeId="urn:microsoft.com/office/officeart/2005/8/quickstyle/simple4" qsCatId="simple" csTypeId="urn:microsoft.com/office/officeart/2005/8/colors/accent1_2" csCatId="accent1" phldr="1"/>
      <dgm:spPr/>
    </dgm:pt>
    <dgm:pt modelId="{034538F2-21AC-493C-929E-B792DEF4984C}">
      <dgm:prSet phldrT="[Tekst]"/>
      <dgm:spPr/>
      <dgm:t>
        <a:bodyPr/>
        <a:lstStyle/>
        <a:p>
          <a:r>
            <a:rPr lang="pl-PL" dirty="0" smtClean="0"/>
            <a:t>1. W ustawie o działach administracji rządowej</a:t>
          </a:r>
        </a:p>
        <a:p>
          <a:r>
            <a:rPr lang="pl-PL" dirty="0" smtClean="0"/>
            <a:t>-  w przepisie opisującym dany dział</a:t>
          </a:r>
          <a:endParaRPr lang="pl-PL" dirty="0"/>
        </a:p>
      </dgm:t>
    </dgm:pt>
    <dgm:pt modelId="{522D418C-3682-4BD8-B5ED-DEB67149D7C9}" type="parTrans" cxnId="{6A20383D-6CF4-4918-95C2-0A3BDF690BCD}">
      <dgm:prSet/>
      <dgm:spPr/>
      <dgm:t>
        <a:bodyPr/>
        <a:lstStyle/>
        <a:p>
          <a:endParaRPr lang="pl-PL"/>
        </a:p>
      </dgm:t>
    </dgm:pt>
    <dgm:pt modelId="{52EF11B0-78B9-4BBA-9590-CF63F63C49C9}" type="sibTrans" cxnId="{6A20383D-6CF4-4918-95C2-0A3BDF690BCD}">
      <dgm:prSet/>
      <dgm:spPr/>
      <dgm:t>
        <a:bodyPr/>
        <a:lstStyle/>
        <a:p>
          <a:endParaRPr lang="pl-PL"/>
        </a:p>
      </dgm:t>
    </dgm:pt>
    <dgm:pt modelId="{EFFE42A9-40D0-43B5-9D25-622DB01638AC}">
      <dgm:prSet phldrT="[Tekst]"/>
      <dgm:spPr/>
      <dgm:t>
        <a:bodyPr/>
        <a:lstStyle/>
        <a:p>
          <a:r>
            <a:rPr lang="pl-PL" dirty="0" smtClean="0"/>
            <a:t>2. W ustawach wyznaczających właściwość organów administracji rządowej</a:t>
          </a:r>
          <a:endParaRPr lang="pl-PL" dirty="0"/>
        </a:p>
      </dgm:t>
    </dgm:pt>
    <dgm:pt modelId="{C3F7DC4C-1919-4B12-BFA5-E4EC940BBBEC}" type="parTrans" cxnId="{7CFB0CAF-DD9A-45A5-84B0-A0AA2B2F5323}">
      <dgm:prSet/>
      <dgm:spPr/>
      <dgm:t>
        <a:bodyPr/>
        <a:lstStyle/>
        <a:p>
          <a:endParaRPr lang="pl-PL"/>
        </a:p>
      </dgm:t>
    </dgm:pt>
    <dgm:pt modelId="{DEA8E52B-0BDB-471E-AB0C-E6C21C9ACA78}" type="sibTrans" cxnId="{7CFB0CAF-DD9A-45A5-84B0-A0AA2B2F5323}">
      <dgm:prSet/>
      <dgm:spPr/>
      <dgm:t>
        <a:bodyPr/>
        <a:lstStyle/>
        <a:p>
          <a:endParaRPr lang="pl-PL"/>
        </a:p>
      </dgm:t>
    </dgm:pt>
    <dgm:pt modelId="{58B0EB67-D97C-48BF-9328-07CE0D99E37E}" type="pres">
      <dgm:prSet presAssocID="{D857307A-6519-4D3E-AA3A-31AD73302C52}" presName="Name0" presStyleCnt="0">
        <dgm:presLayoutVars>
          <dgm:dir/>
          <dgm:animLvl val="lvl"/>
          <dgm:resizeHandles/>
        </dgm:presLayoutVars>
      </dgm:prSet>
      <dgm:spPr/>
    </dgm:pt>
    <dgm:pt modelId="{D303C612-388D-4AB5-A0E3-66CDDB05DBA4}" type="pres">
      <dgm:prSet presAssocID="{034538F2-21AC-493C-929E-B792DEF4984C}" presName="linNode" presStyleCnt="0"/>
      <dgm:spPr/>
    </dgm:pt>
    <dgm:pt modelId="{94562517-F800-4115-A90C-6B0C35671B6A}" type="pres">
      <dgm:prSet presAssocID="{034538F2-21AC-493C-929E-B792DEF4984C}" presName="parentShp" presStyleLbl="node1" presStyleIdx="0" presStyleCnt="2" custScaleX="287567">
        <dgm:presLayoutVars>
          <dgm:bulletEnabled val="1"/>
        </dgm:presLayoutVars>
      </dgm:prSet>
      <dgm:spPr/>
      <dgm:t>
        <a:bodyPr/>
        <a:lstStyle/>
        <a:p>
          <a:endParaRPr lang="pl-PL"/>
        </a:p>
      </dgm:t>
    </dgm:pt>
    <dgm:pt modelId="{E9B0A1D9-94C5-411B-B9E4-E686E9D95757}" type="pres">
      <dgm:prSet presAssocID="{034538F2-21AC-493C-929E-B792DEF4984C}" presName="childShp" presStyleLbl="bgAccFollowNode1" presStyleIdx="0" presStyleCnt="2">
        <dgm:presLayoutVars>
          <dgm:bulletEnabled val="1"/>
        </dgm:presLayoutVars>
      </dgm:prSet>
      <dgm:spPr/>
    </dgm:pt>
    <dgm:pt modelId="{B01A825A-C9B1-4B44-8D36-CE4782AE42ED}" type="pres">
      <dgm:prSet presAssocID="{52EF11B0-78B9-4BBA-9590-CF63F63C49C9}" presName="spacing" presStyleCnt="0"/>
      <dgm:spPr/>
    </dgm:pt>
    <dgm:pt modelId="{41EE9827-CE0F-4505-BAA8-7F044748FE65}" type="pres">
      <dgm:prSet presAssocID="{EFFE42A9-40D0-43B5-9D25-622DB01638AC}" presName="linNode" presStyleCnt="0"/>
      <dgm:spPr/>
    </dgm:pt>
    <dgm:pt modelId="{C0A07EE7-E7BF-41A4-8354-78437DBA6F3A}" type="pres">
      <dgm:prSet presAssocID="{EFFE42A9-40D0-43B5-9D25-622DB01638AC}" presName="parentShp" presStyleLbl="node1" presStyleIdx="1" presStyleCnt="2" custScaleX="308186">
        <dgm:presLayoutVars>
          <dgm:bulletEnabled val="1"/>
        </dgm:presLayoutVars>
      </dgm:prSet>
      <dgm:spPr/>
      <dgm:t>
        <a:bodyPr/>
        <a:lstStyle/>
        <a:p>
          <a:endParaRPr lang="pl-PL"/>
        </a:p>
      </dgm:t>
    </dgm:pt>
    <dgm:pt modelId="{D878CE4F-8A5F-49B8-BD82-6262B0D640BD}" type="pres">
      <dgm:prSet presAssocID="{EFFE42A9-40D0-43B5-9D25-622DB01638AC}" presName="childShp" presStyleLbl="bgAccFollowNode1" presStyleIdx="1" presStyleCnt="2">
        <dgm:presLayoutVars>
          <dgm:bulletEnabled val="1"/>
        </dgm:presLayoutVars>
      </dgm:prSet>
      <dgm:spPr/>
    </dgm:pt>
  </dgm:ptLst>
  <dgm:cxnLst>
    <dgm:cxn modelId="{6A20383D-6CF4-4918-95C2-0A3BDF690BCD}" srcId="{D857307A-6519-4D3E-AA3A-31AD73302C52}" destId="{034538F2-21AC-493C-929E-B792DEF4984C}" srcOrd="0" destOrd="0" parTransId="{522D418C-3682-4BD8-B5ED-DEB67149D7C9}" sibTransId="{52EF11B0-78B9-4BBA-9590-CF63F63C49C9}"/>
    <dgm:cxn modelId="{AA354F37-E62D-4AB5-8468-0E56BEDB8305}" type="presOf" srcId="{034538F2-21AC-493C-929E-B792DEF4984C}" destId="{94562517-F800-4115-A90C-6B0C35671B6A}" srcOrd="0" destOrd="0" presId="urn:microsoft.com/office/officeart/2005/8/layout/vList6"/>
    <dgm:cxn modelId="{DFB9C421-3D64-4711-9F7A-F4D506062FB8}" type="presOf" srcId="{D857307A-6519-4D3E-AA3A-31AD73302C52}" destId="{58B0EB67-D97C-48BF-9328-07CE0D99E37E}" srcOrd="0" destOrd="0" presId="urn:microsoft.com/office/officeart/2005/8/layout/vList6"/>
    <dgm:cxn modelId="{0ACF5BEB-0B4D-4878-8A6E-28B1CE5E43C9}" type="presOf" srcId="{EFFE42A9-40D0-43B5-9D25-622DB01638AC}" destId="{C0A07EE7-E7BF-41A4-8354-78437DBA6F3A}" srcOrd="0" destOrd="0" presId="urn:microsoft.com/office/officeart/2005/8/layout/vList6"/>
    <dgm:cxn modelId="{7CFB0CAF-DD9A-45A5-84B0-A0AA2B2F5323}" srcId="{D857307A-6519-4D3E-AA3A-31AD73302C52}" destId="{EFFE42A9-40D0-43B5-9D25-622DB01638AC}" srcOrd="1" destOrd="0" parTransId="{C3F7DC4C-1919-4B12-BFA5-E4EC940BBBEC}" sibTransId="{DEA8E52B-0BDB-471E-AB0C-E6C21C9ACA78}"/>
    <dgm:cxn modelId="{8092B24A-EAA4-4150-A5D5-C0040F209BD7}" type="presParOf" srcId="{58B0EB67-D97C-48BF-9328-07CE0D99E37E}" destId="{D303C612-388D-4AB5-A0E3-66CDDB05DBA4}" srcOrd="0" destOrd="0" presId="urn:microsoft.com/office/officeart/2005/8/layout/vList6"/>
    <dgm:cxn modelId="{0EA3611B-826A-4DE1-AC1D-33BC3DFD84C9}" type="presParOf" srcId="{D303C612-388D-4AB5-A0E3-66CDDB05DBA4}" destId="{94562517-F800-4115-A90C-6B0C35671B6A}" srcOrd="0" destOrd="0" presId="urn:microsoft.com/office/officeart/2005/8/layout/vList6"/>
    <dgm:cxn modelId="{0D5BA15F-ABE0-49A5-BA25-5717411FA7F8}" type="presParOf" srcId="{D303C612-388D-4AB5-A0E3-66CDDB05DBA4}" destId="{E9B0A1D9-94C5-411B-B9E4-E686E9D95757}" srcOrd="1" destOrd="0" presId="urn:microsoft.com/office/officeart/2005/8/layout/vList6"/>
    <dgm:cxn modelId="{8BC47D4C-837F-47BE-AFD4-310251E03AEE}" type="presParOf" srcId="{58B0EB67-D97C-48BF-9328-07CE0D99E37E}" destId="{B01A825A-C9B1-4B44-8D36-CE4782AE42ED}" srcOrd="1" destOrd="0" presId="urn:microsoft.com/office/officeart/2005/8/layout/vList6"/>
    <dgm:cxn modelId="{0BAC7A83-6E05-416B-9CB0-D1667D2E0833}" type="presParOf" srcId="{58B0EB67-D97C-48BF-9328-07CE0D99E37E}" destId="{41EE9827-CE0F-4505-BAA8-7F044748FE65}" srcOrd="2" destOrd="0" presId="urn:microsoft.com/office/officeart/2005/8/layout/vList6"/>
    <dgm:cxn modelId="{AE948645-B67E-43BD-9F58-57487864200F}" type="presParOf" srcId="{41EE9827-CE0F-4505-BAA8-7F044748FE65}" destId="{C0A07EE7-E7BF-41A4-8354-78437DBA6F3A}" srcOrd="0" destOrd="0" presId="urn:microsoft.com/office/officeart/2005/8/layout/vList6"/>
    <dgm:cxn modelId="{BC8A5477-1AB9-4BFD-A63B-3A03406DCC25}" type="presParOf" srcId="{41EE9827-CE0F-4505-BAA8-7F044748FE65}" destId="{D878CE4F-8A5F-49B8-BD82-6262B0D640BD}"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83A6F52-4C78-4A38-96FD-5FA9C8EA0B1F}" type="doc">
      <dgm:prSet loTypeId="urn:microsoft.com/office/officeart/2005/8/layout/StepDownProcess" loCatId="process" qsTypeId="urn:microsoft.com/office/officeart/2005/8/quickstyle/simple5" qsCatId="simple" csTypeId="urn:microsoft.com/office/officeart/2005/8/colors/accent1_2" csCatId="accent1" phldr="1"/>
      <dgm:spPr/>
      <dgm:t>
        <a:bodyPr/>
        <a:lstStyle/>
        <a:p>
          <a:endParaRPr lang="pl-PL"/>
        </a:p>
      </dgm:t>
    </dgm:pt>
    <dgm:pt modelId="{2044E5BC-2B45-465A-8A34-830421A0A9ED}">
      <dgm:prSet phldrT="[Tekst]"/>
      <dgm:spPr/>
      <dgm:t>
        <a:bodyPr/>
        <a:lstStyle/>
        <a:p>
          <a:r>
            <a:rPr lang="pl-PL" b="1" dirty="0" smtClean="0"/>
            <a:t>Publiczny Portal Informacji o Prawie</a:t>
          </a:r>
          <a:endParaRPr lang="pl-PL" b="1" dirty="0"/>
        </a:p>
      </dgm:t>
    </dgm:pt>
    <dgm:pt modelId="{C5D4798E-A1C1-472E-8D55-1EDCEAE655B8}" type="parTrans" cxnId="{4BA54E14-A79E-4F52-8F17-BB387382E4D2}">
      <dgm:prSet/>
      <dgm:spPr/>
      <dgm:t>
        <a:bodyPr/>
        <a:lstStyle/>
        <a:p>
          <a:endParaRPr lang="pl-PL"/>
        </a:p>
      </dgm:t>
    </dgm:pt>
    <dgm:pt modelId="{51B4A503-4C39-40DC-96C2-DF85D284994F}" type="sibTrans" cxnId="{4BA54E14-A79E-4F52-8F17-BB387382E4D2}">
      <dgm:prSet/>
      <dgm:spPr/>
      <dgm:t>
        <a:bodyPr/>
        <a:lstStyle/>
        <a:p>
          <a:endParaRPr lang="pl-PL"/>
        </a:p>
      </dgm:t>
    </dgm:pt>
    <dgm:pt modelId="{1C169A73-E82B-4B61-8780-82B9B00F517E}">
      <dgm:prSet phldrT="[Tekst]" custT="1"/>
      <dgm:spPr/>
      <dgm:t>
        <a:bodyPr/>
        <a:lstStyle/>
        <a:p>
          <a:r>
            <a:rPr lang="pl-PL" sz="2000" dirty="0" smtClean="0">
              <a:hlinkClick xmlns:r="http://schemas.openxmlformats.org/officeDocument/2006/relationships" r:id="rId1"/>
            </a:rPr>
            <a:t>https://ppiop.rcl.gov.pl</a:t>
          </a:r>
          <a:endParaRPr lang="pl-PL" sz="2000" dirty="0"/>
        </a:p>
      </dgm:t>
    </dgm:pt>
    <dgm:pt modelId="{E4456EB0-F75D-4CE1-AFAA-AA74D5713A96}" type="parTrans" cxnId="{B4B4AD66-A2AD-4A14-9DEE-27BB1DF95A26}">
      <dgm:prSet/>
      <dgm:spPr/>
      <dgm:t>
        <a:bodyPr/>
        <a:lstStyle/>
        <a:p>
          <a:endParaRPr lang="pl-PL"/>
        </a:p>
      </dgm:t>
    </dgm:pt>
    <dgm:pt modelId="{69EE0475-6456-41E8-937D-2EB3DC17AE1F}" type="sibTrans" cxnId="{B4B4AD66-A2AD-4A14-9DEE-27BB1DF95A26}">
      <dgm:prSet/>
      <dgm:spPr/>
      <dgm:t>
        <a:bodyPr/>
        <a:lstStyle/>
        <a:p>
          <a:endParaRPr lang="pl-PL"/>
        </a:p>
      </dgm:t>
    </dgm:pt>
    <dgm:pt modelId="{AA6F0A62-5A4A-45B2-A6F4-EFFEBA9ADEC0}">
      <dgm:prSet phldrT="[Tekst]"/>
      <dgm:spPr/>
      <dgm:t>
        <a:bodyPr/>
        <a:lstStyle/>
        <a:p>
          <a:r>
            <a:rPr lang="pl-PL" b="1" dirty="0" smtClean="0"/>
            <a:t>Skorowidz aktów prawnych</a:t>
          </a:r>
          <a:endParaRPr lang="pl-PL" b="1" dirty="0"/>
        </a:p>
      </dgm:t>
    </dgm:pt>
    <dgm:pt modelId="{941BC1ED-2014-44FF-902C-5AC680B87A8F}" type="parTrans" cxnId="{5B4A48E7-5F3E-43DD-A26B-A22F7287F08A}">
      <dgm:prSet/>
      <dgm:spPr/>
      <dgm:t>
        <a:bodyPr/>
        <a:lstStyle/>
        <a:p>
          <a:endParaRPr lang="pl-PL"/>
        </a:p>
      </dgm:t>
    </dgm:pt>
    <dgm:pt modelId="{2E821819-0B33-4F85-B044-4246058DB71D}" type="sibTrans" cxnId="{5B4A48E7-5F3E-43DD-A26B-A22F7287F08A}">
      <dgm:prSet/>
      <dgm:spPr/>
      <dgm:t>
        <a:bodyPr/>
        <a:lstStyle/>
        <a:p>
          <a:endParaRPr lang="pl-PL"/>
        </a:p>
      </dgm:t>
    </dgm:pt>
    <dgm:pt modelId="{D4F60FBF-F32F-434E-B2D0-034DF34746A8}">
      <dgm:prSet phldrT="[Tekst]" custT="1"/>
      <dgm:spPr/>
      <dgm:t>
        <a:bodyPr/>
        <a:lstStyle/>
        <a:p>
          <a:r>
            <a:rPr lang="pl-PL" sz="2400" dirty="0" smtClean="0"/>
            <a:t>wyszukiwanie wg haseł</a:t>
          </a:r>
          <a:endParaRPr lang="pl-PL" sz="2400" dirty="0"/>
        </a:p>
      </dgm:t>
    </dgm:pt>
    <dgm:pt modelId="{87EEE131-FDB7-4835-A615-EF2D3F9E2422}" type="parTrans" cxnId="{41E72B39-70E3-461D-80F9-ACF21BB9FC71}">
      <dgm:prSet/>
      <dgm:spPr/>
      <dgm:t>
        <a:bodyPr/>
        <a:lstStyle/>
        <a:p>
          <a:endParaRPr lang="pl-PL"/>
        </a:p>
      </dgm:t>
    </dgm:pt>
    <dgm:pt modelId="{F72EAA8B-75EA-47A1-9236-2936F2B5A3CA}" type="sibTrans" cxnId="{41E72B39-70E3-461D-80F9-ACF21BB9FC71}">
      <dgm:prSet/>
      <dgm:spPr/>
      <dgm:t>
        <a:bodyPr/>
        <a:lstStyle/>
        <a:p>
          <a:endParaRPr lang="pl-PL"/>
        </a:p>
      </dgm:t>
    </dgm:pt>
    <dgm:pt modelId="{6CE7332D-C70F-4AAE-A916-9303962FB5C7}">
      <dgm:prSet phldrT="[Tekst]"/>
      <dgm:spPr/>
      <dgm:t>
        <a:bodyPr/>
        <a:lstStyle/>
        <a:p>
          <a:r>
            <a:rPr lang="pl-PL" b="1" i="0" dirty="0" smtClean="0"/>
            <a:t>Hasło</a:t>
          </a:r>
          <a:r>
            <a:rPr lang="pl-PL" b="1" dirty="0" smtClean="0"/>
            <a:t>: administracyjne organy</a:t>
          </a:r>
          <a:endParaRPr lang="pl-PL" b="1" dirty="0"/>
        </a:p>
      </dgm:t>
    </dgm:pt>
    <dgm:pt modelId="{2D6704B8-4CD9-4C81-B0D1-57E19B933FFA}" type="parTrans" cxnId="{19C2258E-9A14-4F1D-9607-53E5AA7E5D93}">
      <dgm:prSet/>
      <dgm:spPr/>
      <dgm:t>
        <a:bodyPr/>
        <a:lstStyle/>
        <a:p>
          <a:endParaRPr lang="pl-PL"/>
        </a:p>
      </dgm:t>
    </dgm:pt>
    <dgm:pt modelId="{4643F4BF-CC6C-4A7F-9762-CCEFD64B0CC0}" type="sibTrans" cxnId="{19C2258E-9A14-4F1D-9607-53E5AA7E5D93}">
      <dgm:prSet/>
      <dgm:spPr/>
      <dgm:t>
        <a:bodyPr/>
        <a:lstStyle/>
        <a:p>
          <a:endParaRPr lang="pl-PL"/>
        </a:p>
      </dgm:t>
    </dgm:pt>
    <dgm:pt modelId="{3787A502-0E34-4488-880E-E660AAA9BB60}">
      <dgm:prSet phldrT="[Tekst]" custT="1"/>
      <dgm:spPr/>
      <dgm:t>
        <a:bodyPr/>
        <a:lstStyle/>
        <a:p>
          <a:r>
            <a:rPr lang="pl-PL" sz="1800" dirty="0" smtClean="0"/>
            <a:t>w liście rozwijalnej:  „Terenowe organy administracji rządowej”</a:t>
          </a:r>
          <a:endParaRPr lang="pl-PL" sz="1800" dirty="0"/>
        </a:p>
      </dgm:t>
    </dgm:pt>
    <dgm:pt modelId="{46AD8E56-3D67-4806-A2CD-AF2D161B7640}" type="parTrans" cxnId="{C5E0CF8F-9845-4A47-9542-C79DB9836F0A}">
      <dgm:prSet/>
      <dgm:spPr/>
      <dgm:t>
        <a:bodyPr/>
        <a:lstStyle/>
        <a:p>
          <a:endParaRPr lang="pl-PL"/>
        </a:p>
      </dgm:t>
    </dgm:pt>
    <dgm:pt modelId="{754E2022-F717-49EE-A0CE-FFEDD092C8BB}" type="sibTrans" cxnId="{C5E0CF8F-9845-4A47-9542-C79DB9836F0A}">
      <dgm:prSet/>
      <dgm:spPr/>
      <dgm:t>
        <a:bodyPr/>
        <a:lstStyle/>
        <a:p>
          <a:endParaRPr lang="pl-PL"/>
        </a:p>
      </dgm:t>
    </dgm:pt>
    <dgm:pt modelId="{59AC02EB-EAA7-43A2-A9DF-9E3E5344A897}" type="pres">
      <dgm:prSet presAssocID="{183A6F52-4C78-4A38-96FD-5FA9C8EA0B1F}" presName="rootnode" presStyleCnt="0">
        <dgm:presLayoutVars>
          <dgm:chMax/>
          <dgm:chPref/>
          <dgm:dir/>
          <dgm:animLvl val="lvl"/>
        </dgm:presLayoutVars>
      </dgm:prSet>
      <dgm:spPr/>
      <dgm:t>
        <a:bodyPr/>
        <a:lstStyle/>
        <a:p>
          <a:endParaRPr lang="pl-PL"/>
        </a:p>
      </dgm:t>
    </dgm:pt>
    <dgm:pt modelId="{500F555A-24A8-4370-A8DF-D4F55A9C766B}" type="pres">
      <dgm:prSet presAssocID="{2044E5BC-2B45-465A-8A34-830421A0A9ED}" presName="composite" presStyleCnt="0"/>
      <dgm:spPr/>
    </dgm:pt>
    <dgm:pt modelId="{1DBC8388-2AA8-4D92-8D40-2B6B6421F602}" type="pres">
      <dgm:prSet presAssocID="{2044E5BC-2B45-465A-8A34-830421A0A9ED}" presName="bentUpArrow1" presStyleLbl="alignImgPlace1" presStyleIdx="0" presStyleCnt="2"/>
      <dgm:spPr/>
    </dgm:pt>
    <dgm:pt modelId="{37D10798-1A6C-4BD4-8B1B-5BD8A9509AD9}" type="pres">
      <dgm:prSet presAssocID="{2044E5BC-2B45-465A-8A34-830421A0A9ED}" presName="ParentText" presStyleLbl="node1" presStyleIdx="0" presStyleCnt="3" custScaleX="118162" custLinFactNeighborX="-6274" custLinFactNeighborY="-6274">
        <dgm:presLayoutVars>
          <dgm:chMax val="1"/>
          <dgm:chPref val="1"/>
          <dgm:bulletEnabled val="1"/>
        </dgm:presLayoutVars>
      </dgm:prSet>
      <dgm:spPr/>
      <dgm:t>
        <a:bodyPr/>
        <a:lstStyle/>
        <a:p>
          <a:endParaRPr lang="pl-PL"/>
        </a:p>
      </dgm:t>
    </dgm:pt>
    <dgm:pt modelId="{79F63F25-7CFD-4011-9D76-18E8D0F5D12E}" type="pres">
      <dgm:prSet presAssocID="{2044E5BC-2B45-465A-8A34-830421A0A9ED}" presName="ChildText" presStyleLbl="revTx" presStyleIdx="0" presStyleCnt="3" custScaleX="318963" custLinFactX="29395" custLinFactNeighborX="100000" custLinFactNeighborY="-5545">
        <dgm:presLayoutVars>
          <dgm:chMax val="0"/>
          <dgm:chPref val="0"/>
          <dgm:bulletEnabled val="1"/>
        </dgm:presLayoutVars>
      </dgm:prSet>
      <dgm:spPr/>
      <dgm:t>
        <a:bodyPr/>
        <a:lstStyle/>
        <a:p>
          <a:endParaRPr lang="pl-PL"/>
        </a:p>
      </dgm:t>
    </dgm:pt>
    <dgm:pt modelId="{0EA4BD6F-080D-44C8-A121-66B2C40FE62F}" type="pres">
      <dgm:prSet presAssocID="{51B4A503-4C39-40DC-96C2-DF85D284994F}" presName="sibTrans" presStyleCnt="0"/>
      <dgm:spPr/>
    </dgm:pt>
    <dgm:pt modelId="{ED6217C5-3B4D-404B-975E-BE7174EC5325}" type="pres">
      <dgm:prSet presAssocID="{AA6F0A62-5A4A-45B2-A6F4-EFFEBA9ADEC0}" presName="composite" presStyleCnt="0"/>
      <dgm:spPr/>
    </dgm:pt>
    <dgm:pt modelId="{F523C1A9-A78F-432D-BC71-E6EA103946C3}" type="pres">
      <dgm:prSet presAssocID="{AA6F0A62-5A4A-45B2-A6F4-EFFEBA9ADEC0}" presName="bentUpArrow1" presStyleLbl="alignImgPlace1" presStyleIdx="1" presStyleCnt="2"/>
      <dgm:spPr/>
    </dgm:pt>
    <dgm:pt modelId="{DEEB2084-B85B-4DA9-B072-D6587C23CBC4}" type="pres">
      <dgm:prSet presAssocID="{AA6F0A62-5A4A-45B2-A6F4-EFFEBA9ADEC0}" presName="ParentText" presStyleLbl="node1" presStyleIdx="1" presStyleCnt="3" custScaleX="111800" custLinFactNeighborX="-33879" custLinFactNeighborY="-5378">
        <dgm:presLayoutVars>
          <dgm:chMax val="1"/>
          <dgm:chPref val="1"/>
          <dgm:bulletEnabled val="1"/>
        </dgm:presLayoutVars>
      </dgm:prSet>
      <dgm:spPr/>
      <dgm:t>
        <a:bodyPr/>
        <a:lstStyle/>
        <a:p>
          <a:endParaRPr lang="pl-PL"/>
        </a:p>
      </dgm:t>
    </dgm:pt>
    <dgm:pt modelId="{B2B10CB9-537F-484E-8BB7-A77AC9487F15}" type="pres">
      <dgm:prSet presAssocID="{AA6F0A62-5A4A-45B2-A6F4-EFFEBA9ADEC0}" presName="ChildText" presStyleLbl="revTx" presStyleIdx="1" presStyleCnt="3" custScaleX="314762" custLinFactNeighborX="76775" custLinFactNeighborY="-14417">
        <dgm:presLayoutVars>
          <dgm:chMax val="0"/>
          <dgm:chPref val="0"/>
          <dgm:bulletEnabled val="1"/>
        </dgm:presLayoutVars>
      </dgm:prSet>
      <dgm:spPr/>
      <dgm:t>
        <a:bodyPr/>
        <a:lstStyle/>
        <a:p>
          <a:endParaRPr lang="pl-PL"/>
        </a:p>
      </dgm:t>
    </dgm:pt>
    <dgm:pt modelId="{D82935EC-CD9B-40B4-BE91-43AC9C7A49BF}" type="pres">
      <dgm:prSet presAssocID="{2E821819-0B33-4F85-B044-4246058DB71D}" presName="sibTrans" presStyleCnt="0"/>
      <dgm:spPr/>
    </dgm:pt>
    <dgm:pt modelId="{546D3318-E34A-4C3D-B313-F18FB3C999BB}" type="pres">
      <dgm:prSet presAssocID="{6CE7332D-C70F-4AAE-A916-9303962FB5C7}" presName="composite" presStyleCnt="0"/>
      <dgm:spPr/>
    </dgm:pt>
    <dgm:pt modelId="{8161AF86-5863-4220-B640-1F6F4AF0466D}" type="pres">
      <dgm:prSet presAssocID="{6CE7332D-C70F-4AAE-A916-9303962FB5C7}" presName="ParentText" presStyleLbl="node1" presStyleIdx="2" presStyleCnt="3" custScaleX="129347" custLinFactNeighborX="-42663" custLinFactNeighborY="896">
        <dgm:presLayoutVars>
          <dgm:chMax val="1"/>
          <dgm:chPref val="1"/>
          <dgm:bulletEnabled val="1"/>
        </dgm:presLayoutVars>
      </dgm:prSet>
      <dgm:spPr/>
      <dgm:t>
        <a:bodyPr/>
        <a:lstStyle/>
        <a:p>
          <a:endParaRPr lang="pl-PL"/>
        </a:p>
      </dgm:t>
    </dgm:pt>
    <dgm:pt modelId="{5B473AC4-54CC-4617-A96B-B95698ABB756}" type="pres">
      <dgm:prSet presAssocID="{6CE7332D-C70F-4AAE-A916-9303962FB5C7}" presName="FinalChildText" presStyleLbl="revTx" presStyleIdx="2" presStyleCnt="3" custScaleX="233222" custLinFactX="13005" custLinFactNeighborX="100000">
        <dgm:presLayoutVars>
          <dgm:chMax val="0"/>
          <dgm:chPref val="0"/>
          <dgm:bulletEnabled val="1"/>
        </dgm:presLayoutVars>
      </dgm:prSet>
      <dgm:spPr/>
      <dgm:t>
        <a:bodyPr/>
        <a:lstStyle/>
        <a:p>
          <a:endParaRPr lang="pl-PL"/>
        </a:p>
      </dgm:t>
    </dgm:pt>
  </dgm:ptLst>
  <dgm:cxnLst>
    <dgm:cxn modelId="{D58EA380-390B-49B3-86F1-8B068339F11A}" type="presOf" srcId="{1C169A73-E82B-4B61-8780-82B9B00F517E}" destId="{79F63F25-7CFD-4011-9D76-18E8D0F5D12E}" srcOrd="0" destOrd="0" presId="urn:microsoft.com/office/officeart/2005/8/layout/StepDownProcess"/>
    <dgm:cxn modelId="{19C2258E-9A14-4F1D-9607-53E5AA7E5D93}" srcId="{183A6F52-4C78-4A38-96FD-5FA9C8EA0B1F}" destId="{6CE7332D-C70F-4AAE-A916-9303962FB5C7}" srcOrd="2" destOrd="0" parTransId="{2D6704B8-4CD9-4C81-B0D1-57E19B933FFA}" sibTransId="{4643F4BF-CC6C-4A7F-9762-CCEFD64B0CC0}"/>
    <dgm:cxn modelId="{0F506E66-BC55-44C5-8C4D-C33D3BF62380}" type="presOf" srcId="{D4F60FBF-F32F-434E-B2D0-034DF34746A8}" destId="{B2B10CB9-537F-484E-8BB7-A77AC9487F15}" srcOrd="0" destOrd="0" presId="urn:microsoft.com/office/officeart/2005/8/layout/StepDownProcess"/>
    <dgm:cxn modelId="{C5E0CF8F-9845-4A47-9542-C79DB9836F0A}" srcId="{6CE7332D-C70F-4AAE-A916-9303962FB5C7}" destId="{3787A502-0E34-4488-880E-E660AAA9BB60}" srcOrd="0" destOrd="0" parTransId="{46AD8E56-3D67-4806-A2CD-AF2D161B7640}" sibTransId="{754E2022-F717-49EE-A0CE-FFEDD092C8BB}"/>
    <dgm:cxn modelId="{5B4A48E7-5F3E-43DD-A26B-A22F7287F08A}" srcId="{183A6F52-4C78-4A38-96FD-5FA9C8EA0B1F}" destId="{AA6F0A62-5A4A-45B2-A6F4-EFFEBA9ADEC0}" srcOrd="1" destOrd="0" parTransId="{941BC1ED-2014-44FF-902C-5AC680B87A8F}" sibTransId="{2E821819-0B33-4F85-B044-4246058DB71D}"/>
    <dgm:cxn modelId="{4BA54E14-A79E-4F52-8F17-BB387382E4D2}" srcId="{183A6F52-4C78-4A38-96FD-5FA9C8EA0B1F}" destId="{2044E5BC-2B45-465A-8A34-830421A0A9ED}" srcOrd="0" destOrd="0" parTransId="{C5D4798E-A1C1-472E-8D55-1EDCEAE655B8}" sibTransId="{51B4A503-4C39-40DC-96C2-DF85D284994F}"/>
    <dgm:cxn modelId="{A8DAA96D-4972-445A-AB0B-F87EDBE84487}" type="presOf" srcId="{2044E5BC-2B45-465A-8A34-830421A0A9ED}" destId="{37D10798-1A6C-4BD4-8B1B-5BD8A9509AD9}" srcOrd="0" destOrd="0" presId="urn:microsoft.com/office/officeart/2005/8/layout/StepDownProcess"/>
    <dgm:cxn modelId="{41E72B39-70E3-461D-80F9-ACF21BB9FC71}" srcId="{AA6F0A62-5A4A-45B2-A6F4-EFFEBA9ADEC0}" destId="{D4F60FBF-F32F-434E-B2D0-034DF34746A8}" srcOrd="0" destOrd="0" parTransId="{87EEE131-FDB7-4835-A615-EF2D3F9E2422}" sibTransId="{F72EAA8B-75EA-47A1-9236-2936F2B5A3CA}"/>
    <dgm:cxn modelId="{B4B4AD66-A2AD-4A14-9DEE-27BB1DF95A26}" srcId="{2044E5BC-2B45-465A-8A34-830421A0A9ED}" destId="{1C169A73-E82B-4B61-8780-82B9B00F517E}" srcOrd="0" destOrd="0" parTransId="{E4456EB0-F75D-4CE1-AFAA-AA74D5713A96}" sibTransId="{69EE0475-6456-41E8-937D-2EB3DC17AE1F}"/>
    <dgm:cxn modelId="{8382C40E-8851-4317-9780-FA3522643243}" type="presOf" srcId="{6CE7332D-C70F-4AAE-A916-9303962FB5C7}" destId="{8161AF86-5863-4220-B640-1F6F4AF0466D}" srcOrd="0" destOrd="0" presId="urn:microsoft.com/office/officeart/2005/8/layout/StepDownProcess"/>
    <dgm:cxn modelId="{3D6FF13D-0320-4E27-898A-945BF7EDE9C0}" type="presOf" srcId="{183A6F52-4C78-4A38-96FD-5FA9C8EA0B1F}" destId="{59AC02EB-EAA7-43A2-A9DF-9E3E5344A897}" srcOrd="0" destOrd="0" presId="urn:microsoft.com/office/officeart/2005/8/layout/StepDownProcess"/>
    <dgm:cxn modelId="{519EAAEB-6BE2-4709-81BB-AADFEF91DAA2}" type="presOf" srcId="{AA6F0A62-5A4A-45B2-A6F4-EFFEBA9ADEC0}" destId="{DEEB2084-B85B-4DA9-B072-D6587C23CBC4}" srcOrd="0" destOrd="0" presId="urn:microsoft.com/office/officeart/2005/8/layout/StepDownProcess"/>
    <dgm:cxn modelId="{D26D2A33-156E-43A0-8FB7-6B3FD5BE0129}" type="presOf" srcId="{3787A502-0E34-4488-880E-E660AAA9BB60}" destId="{5B473AC4-54CC-4617-A96B-B95698ABB756}" srcOrd="0" destOrd="0" presId="urn:microsoft.com/office/officeart/2005/8/layout/StepDownProcess"/>
    <dgm:cxn modelId="{11C5ADAD-123F-4067-91C1-E22ECEC7C19A}" type="presParOf" srcId="{59AC02EB-EAA7-43A2-A9DF-9E3E5344A897}" destId="{500F555A-24A8-4370-A8DF-D4F55A9C766B}" srcOrd="0" destOrd="0" presId="urn:microsoft.com/office/officeart/2005/8/layout/StepDownProcess"/>
    <dgm:cxn modelId="{805A3A65-A40C-4302-952E-C16F81CBB7CB}" type="presParOf" srcId="{500F555A-24A8-4370-A8DF-D4F55A9C766B}" destId="{1DBC8388-2AA8-4D92-8D40-2B6B6421F602}" srcOrd="0" destOrd="0" presId="urn:microsoft.com/office/officeart/2005/8/layout/StepDownProcess"/>
    <dgm:cxn modelId="{C6020466-71E3-4BD4-A5C7-F66311B1438D}" type="presParOf" srcId="{500F555A-24A8-4370-A8DF-D4F55A9C766B}" destId="{37D10798-1A6C-4BD4-8B1B-5BD8A9509AD9}" srcOrd="1" destOrd="0" presId="urn:microsoft.com/office/officeart/2005/8/layout/StepDownProcess"/>
    <dgm:cxn modelId="{6FD13359-5BA2-4FAF-ACF0-34978D06E35A}" type="presParOf" srcId="{500F555A-24A8-4370-A8DF-D4F55A9C766B}" destId="{79F63F25-7CFD-4011-9D76-18E8D0F5D12E}" srcOrd="2" destOrd="0" presId="urn:microsoft.com/office/officeart/2005/8/layout/StepDownProcess"/>
    <dgm:cxn modelId="{17554F94-B0CE-4565-9067-384F2AC7E51C}" type="presParOf" srcId="{59AC02EB-EAA7-43A2-A9DF-9E3E5344A897}" destId="{0EA4BD6F-080D-44C8-A121-66B2C40FE62F}" srcOrd="1" destOrd="0" presId="urn:microsoft.com/office/officeart/2005/8/layout/StepDownProcess"/>
    <dgm:cxn modelId="{057248C8-DF3D-44F5-98D7-356EF4281253}" type="presParOf" srcId="{59AC02EB-EAA7-43A2-A9DF-9E3E5344A897}" destId="{ED6217C5-3B4D-404B-975E-BE7174EC5325}" srcOrd="2" destOrd="0" presId="urn:microsoft.com/office/officeart/2005/8/layout/StepDownProcess"/>
    <dgm:cxn modelId="{951E623C-ABE5-47F0-9509-4C7DD09D0D34}" type="presParOf" srcId="{ED6217C5-3B4D-404B-975E-BE7174EC5325}" destId="{F523C1A9-A78F-432D-BC71-E6EA103946C3}" srcOrd="0" destOrd="0" presId="urn:microsoft.com/office/officeart/2005/8/layout/StepDownProcess"/>
    <dgm:cxn modelId="{636D7CDF-A49C-483E-BCFF-2E89CE001A14}" type="presParOf" srcId="{ED6217C5-3B4D-404B-975E-BE7174EC5325}" destId="{DEEB2084-B85B-4DA9-B072-D6587C23CBC4}" srcOrd="1" destOrd="0" presId="urn:microsoft.com/office/officeart/2005/8/layout/StepDownProcess"/>
    <dgm:cxn modelId="{1ED99C9A-3251-412A-B2B1-7B13BCB66048}" type="presParOf" srcId="{ED6217C5-3B4D-404B-975E-BE7174EC5325}" destId="{B2B10CB9-537F-484E-8BB7-A77AC9487F15}" srcOrd="2" destOrd="0" presId="urn:microsoft.com/office/officeart/2005/8/layout/StepDownProcess"/>
    <dgm:cxn modelId="{05A83ABD-8E08-4830-8887-EF4CE2A2C870}" type="presParOf" srcId="{59AC02EB-EAA7-43A2-A9DF-9E3E5344A897}" destId="{D82935EC-CD9B-40B4-BE91-43AC9C7A49BF}" srcOrd="3" destOrd="0" presId="urn:microsoft.com/office/officeart/2005/8/layout/StepDownProcess"/>
    <dgm:cxn modelId="{A8687F23-0A62-4D32-873B-0489339B105D}" type="presParOf" srcId="{59AC02EB-EAA7-43A2-A9DF-9E3E5344A897}" destId="{546D3318-E34A-4C3D-B313-F18FB3C999BB}" srcOrd="4" destOrd="0" presId="urn:microsoft.com/office/officeart/2005/8/layout/StepDownProcess"/>
    <dgm:cxn modelId="{8A9BEF4A-F5EB-4FB9-BC14-A4DB158B60E2}" type="presParOf" srcId="{546D3318-E34A-4C3D-B313-F18FB3C999BB}" destId="{8161AF86-5863-4220-B640-1F6F4AF0466D}" srcOrd="0" destOrd="0" presId="urn:microsoft.com/office/officeart/2005/8/layout/StepDownProcess"/>
    <dgm:cxn modelId="{6E1A27E4-9EA9-4048-87F7-E480941310AD}" type="presParOf" srcId="{546D3318-E34A-4C3D-B313-F18FB3C999BB}" destId="{5B473AC4-54CC-4617-A96B-B95698ABB756}"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1AC9BDD-7528-495D-AFD0-8483A775014B}"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pl-PL"/>
        </a:p>
      </dgm:t>
    </dgm:pt>
    <dgm:pt modelId="{30FE099C-AA18-4880-986C-713B79026E28}">
      <dgm:prSet phldrT="[Tekst]"/>
      <dgm:spPr/>
      <dgm:t>
        <a:bodyPr/>
        <a:lstStyle/>
        <a:p>
          <a:r>
            <a:rPr lang="pl-PL" dirty="0" smtClean="0"/>
            <a:t> Obsługa Rady Ministrów i Prezesa Rady Ministrów</a:t>
          </a:r>
        </a:p>
      </dgm:t>
    </dgm:pt>
    <dgm:pt modelId="{10106E93-408E-4A67-B57E-ADF77FB9EEB7}" type="parTrans" cxnId="{7B41BE9C-FAD8-47FA-91F8-CE25826D97DE}">
      <dgm:prSet/>
      <dgm:spPr/>
      <dgm:t>
        <a:bodyPr/>
        <a:lstStyle/>
        <a:p>
          <a:endParaRPr lang="pl-PL"/>
        </a:p>
      </dgm:t>
    </dgm:pt>
    <dgm:pt modelId="{3F987A82-8EFC-4113-9D34-3313E49186F5}" type="sibTrans" cxnId="{7B41BE9C-FAD8-47FA-91F8-CE25826D97DE}">
      <dgm:prSet/>
      <dgm:spPr/>
      <dgm:t>
        <a:bodyPr/>
        <a:lstStyle/>
        <a:p>
          <a:endParaRPr lang="pl-PL"/>
        </a:p>
      </dgm:t>
    </dgm:pt>
    <dgm:pt modelId="{D2B6F8AC-751D-4B01-A1BF-74C64BDE5F0E}">
      <dgm:prSet phldrT="[Tekst]"/>
      <dgm:spPr/>
      <dgm:t>
        <a:bodyPr/>
        <a:lstStyle/>
        <a:p>
          <a:pPr algn="just"/>
          <a:r>
            <a:rPr lang="pl-PL" dirty="0" smtClean="0"/>
            <a:t>Obsługuje</a:t>
          </a:r>
          <a:r>
            <a:rPr lang="pl-PL" baseline="0" dirty="0" smtClean="0"/>
            <a:t> Radę Ministrów i Prezesa Rady Ministrów – zatem może wnioskować wówczas, gdy dana sprawa wchodzi w kompetencje Prezesa Rady Ministrów lub Rady Ministrów</a:t>
          </a:r>
          <a:endParaRPr lang="pl-PL" dirty="0"/>
        </a:p>
      </dgm:t>
    </dgm:pt>
    <dgm:pt modelId="{07BA98E6-1E1A-44AE-8540-D75B5CAC92D8}" type="parTrans" cxnId="{2D36895E-4FDA-4DAF-9188-100CDEF7E06A}">
      <dgm:prSet/>
      <dgm:spPr/>
      <dgm:t>
        <a:bodyPr/>
        <a:lstStyle/>
        <a:p>
          <a:endParaRPr lang="pl-PL"/>
        </a:p>
      </dgm:t>
    </dgm:pt>
    <dgm:pt modelId="{4C948A26-5CAE-406D-863A-4102FCCB5B8B}" type="sibTrans" cxnId="{2D36895E-4FDA-4DAF-9188-100CDEF7E06A}">
      <dgm:prSet/>
      <dgm:spPr/>
      <dgm:t>
        <a:bodyPr/>
        <a:lstStyle/>
        <a:p>
          <a:endParaRPr lang="pl-PL"/>
        </a:p>
      </dgm:t>
    </dgm:pt>
    <dgm:pt modelId="{9B90FCA1-C9B7-4EDA-88A8-8532A19099CC}">
      <dgm:prSet phldrT="[Tekst]"/>
      <dgm:spPr/>
      <dgm:t>
        <a:bodyPr/>
        <a:lstStyle/>
        <a:p>
          <a:r>
            <a:rPr lang="pl-PL" dirty="0" smtClean="0"/>
            <a:t>Odrębne przepisy</a:t>
          </a:r>
          <a:endParaRPr lang="pl-PL" dirty="0"/>
        </a:p>
      </dgm:t>
    </dgm:pt>
    <dgm:pt modelId="{0F61FEE0-F162-4B90-ACB6-B29703629EC5}" type="parTrans" cxnId="{2A052986-9B1D-4E63-97AE-AD14A9BFB450}">
      <dgm:prSet/>
      <dgm:spPr/>
      <dgm:t>
        <a:bodyPr/>
        <a:lstStyle/>
        <a:p>
          <a:endParaRPr lang="pl-PL"/>
        </a:p>
      </dgm:t>
    </dgm:pt>
    <dgm:pt modelId="{952AB41D-5836-4F19-8F96-942052E85DD3}" type="sibTrans" cxnId="{2A052986-9B1D-4E63-97AE-AD14A9BFB450}">
      <dgm:prSet/>
      <dgm:spPr/>
      <dgm:t>
        <a:bodyPr/>
        <a:lstStyle/>
        <a:p>
          <a:endParaRPr lang="pl-PL"/>
        </a:p>
      </dgm:t>
    </dgm:pt>
    <dgm:pt modelId="{1628ACE7-F99A-496B-9FCC-F32FDD6567A9}">
      <dgm:prSet phldrT="[Tekst]"/>
      <dgm:spPr/>
      <dgm:t>
        <a:bodyPr/>
        <a:lstStyle/>
        <a:p>
          <a:pPr algn="just"/>
          <a:r>
            <a:rPr lang="pl-PL" dirty="0" smtClean="0"/>
            <a:t>Np.: ustawa z dnia 30 sierpnia 2019 r. o lotach najważniejszych osób w państwie</a:t>
          </a:r>
          <a:endParaRPr lang="pl-PL" dirty="0"/>
        </a:p>
      </dgm:t>
    </dgm:pt>
    <dgm:pt modelId="{FB63D3B0-D16B-4DEF-AB00-95582BF52385}" type="parTrans" cxnId="{67775725-62E0-4629-89C1-C4567AD08886}">
      <dgm:prSet/>
      <dgm:spPr/>
      <dgm:t>
        <a:bodyPr/>
        <a:lstStyle/>
        <a:p>
          <a:endParaRPr lang="pl-PL"/>
        </a:p>
      </dgm:t>
    </dgm:pt>
    <dgm:pt modelId="{8960C89C-1C0D-4133-8A9E-8E38B1AAAA4B}" type="sibTrans" cxnId="{67775725-62E0-4629-89C1-C4567AD08886}">
      <dgm:prSet/>
      <dgm:spPr/>
      <dgm:t>
        <a:bodyPr/>
        <a:lstStyle/>
        <a:p>
          <a:endParaRPr lang="pl-PL"/>
        </a:p>
      </dgm:t>
    </dgm:pt>
    <dgm:pt modelId="{7E897FC5-1484-449F-9526-26B18BF5046A}">
      <dgm:prSet phldrT="[Tekst]"/>
      <dgm:spPr/>
      <dgm:t>
        <a:bodyPr/>
        <a:lstStyle/>
        <a:p>
          <a:pPr algn="just"/>
          <a:r>
            <a:rPr lang="pl-PL" dirty="0" smtClean="0"/>
            <a:t>W art. 9 tej ustawy – upoważnienie ustawowe dla </a:t>
          </a:r>
          <a:r>
            <a:rPr lang="pl-PL" b="1" dirty="0" smtClean="0"/>
            <a:t>Prezesa Rady Ministrów </a:t>
          </a:r>
          <a:r>
            <a:rPr lang="pl-PL" dirty="0" smtClean="0"/>
            <a:t>do określenia wzoru formularza o przekazywaniu danych do rejestru lotów HEAD. </a:t>
          </a:r>
          <a:r>
            <a:rPr lang="pl-PL" b="1" dirty="0" smtClean="0"/>
            <a:t>Szef KPRM prowadzi ten rejestr </a:t>
          </a:r>
          <a:r>
            <a:rPr lang="pl-PL" dirty="0" smtClean="0"/>
            <a:t>więc może być </a:t>
          </a:r>
          <a:r>
            <a:rPr lang="pl-PL" b="1" dirty="0" smtClean="0"/>
            <a:t>organem wnioskującym dla aktu Prezesa Rady Ministrów</a:t>
          </a:r>
          <a:endParaRPr lang="pl-PL" b="1" dirty="0"/>
        </a:p>
      </dgm:t>
    </dgm:pt>
    <dgm:pt modelId="{4DD6E5E3-21AC-43F9-95E3-5BFCF299B069}" type="parTrans" cxnId="{0704EEF9-7648-4309-909C-82085C304F65}">
      <dgm:prSet/>
      <dgm:spPr/>
      <dgm:t>
        <a:bodyPr/>
        <a:lstStyle/>
        <a:p>
          <a:endParaRPr lang="pl-PL"/>
        </a:p>
      </dgm:t>
    </dgm:pt>
    <dgm:pt modelId="{4E4606C6-35B7-4C86-A785-AE4EC0A570B5}" type="sibTrans" cxnId="{0704EEF9-7648-4309-909C-82085C304F65}">
      <dgm:prSet/>
      <dgm:spPr/>
      <dgm:t>
        <a:bodyPr/>
        <a:lstStyle/>
        <a:p>
          <a:endParaRPr lang="pl-PL"/>
        </a:p>
      </dgm:t>
    </dgm:pt>
    <dgm:pt modelId="{911FA178-DE92-417C-A373-6B04AEA75967}">
      <dgm:prSet phldrT="[Tekst]"/>
      <dgm:spPr/>
      <dgm:t>
        <a:bodyPr/>
        <a:lstStyle/>
        <a:p>
          <a:r>
            <a:rPr lang="pl-PL" dirty="0" smtClean="0"/>
            <a:t>Zadania zlecone przez Prezesa Rady Ministrów</a:t>
          </a:r>
          <a:endParaRPr lang="pl-PL" dirty="0"/>
        </a:p>
      </dgm:t>
    </dgm:pt>
    <dgm:pt modelId="{92477C23-8236-48E5-80F9-C83500036E00}" type="parTrans" cxnId="{E2794576-11B9-40B3-A640-C766C780D949}">
      <dgm:prSet/>
      <dgm:spPr/>
      <dgm:t>
        <a:bodyPr/>
        <a:lstStyle/>
        <a:p>
          <a:endParaRPr lang="pl-PL"/>
        </a:p>
      </dgm:t>
    </dgm:pt>
    <dgm:pt modelId="{DB5BB1B4-6C9B-4EA2-92D4-E2E33A84AFFD}" type="sibTrans" cxnId="{E2794576-11B9-40B3-A640-C766C780D949}">
      <dgm:prSet/>
      <dgm:spPr/>
      <dgm:t>
        <a:bodyPr/>
        <a:lstStyle/>
        <a:p>
          <a:endParaRPr lang="pl-PL"/>
        </a:p>
      </dgm:t>
    </dgm:pt>
    <dgm:pt modelId="{7484ED32-8541-44B2-BF19-E7350CEC819E}">
      <dgm:prSet phldrT="[Tekst]"/>
      <dgm:spPr/>
      <dgm:t>
        <a:bodyPr/>
        <a:lstStyle/>
        <a:p>
          <a:pPr algn="just"/>
          <a:r>
            <a:rPr lang="pl-PL" dirty="0" smtClean="0"/>
            <a:t> w zakresie wszystkich kompetencji przyznanych Prezesowi Rady Ministrów lub wynikających z kierownictwa  Prezesa Rady Ministrów nad Radą Ministrów</a:t>
          </a:r>
          <a:endParaRPr lang="pl-PL" dirty="0"/>
        </a:p>
      </dgm:t>
    </dgm:pt>
    <dgm:pt modelId="{A780C3EC-7837-480B-9E81-0895E844A764}" type="parTrans" cxnId="{A4D0884F-54DC-4A56-AA81-571F8154BFF8}">
      <dgm:prSet/>
      <dgm:spPr/>
      <dgm:t>
        <a:bodyPr/>
        <a:lstStyle/>
        <a:p>
          <a:endParaRPr lang="pl-PL"/>
        </a:p>
      </dgm:t>
    </dgm:pt>
    <dgm:pt modelId="{7916F664-A878-4509-BB2F-CDB35874A41B}" type="sibTrans" cxnId="{A4D0884F-54DC-4A56-AA81-571F8154BFF8}">
      <dgm:prSet/>
      <dgm:spPr/>
      <dgm:t>
        <a:bodyPr/>
        <a:lstStyle/>
        <a:p>
          <a:endParaRPr lang="pl-PL"/>
        </a:p>
      </dgm:t>
    </dgm:pt>
    <dgm:pt modelId="{2163F4CA-C9F7-464A-ABA4-C4E3A58BE1A5}" type="pres">
      <dgm:prSet presAssocID="{11AC9BDD-7528-495D-AFD0-8483A775014B}" presName="Name0" presStyleCnt="0">
        <dgm:presLayoutVars>
          <dgm:dir/>
          <dgm:animLvl val="lvl"/>
          <dgm:resizeHandles val="exact"/>
        </dgm:presLayoutVars>
      </dgm:prSet>
      <dgm:spPr/>
      <dgm:t>
        <a:bodyPr/>
        <a:lstStyle/>
        <a:p>
          <a:endParaRPr lang="pl-PL"/>
        </a:p>
      </dgm:t>
    </dgm:pt>
    <dgm:pt modelId="{7BAE4E60-6C25-4B68-89B6-D4066F43FBD3}" type="pres">
      <dgm:prSet presAssocID="{30FE099C-AA18-4880-986C-713B79026E28}" presName="linNode" presStyleCnt="0"/>
      <dgm:spPr/>
      <dgm:t>
        <a:bodyPr/>
        <a:lstStyle/>
        <a:p>
          <a:endParaRPr lang="pl-PL"/>
        </a:p>
      </dgm:t>
    </dgm:pt>
    <dgm:pt modelId="{BA8AEFC8-09FA-49A1-B838-6D669E817B16}" type="pres">
      <dgm:prSet presAssocID="{30FE099C-AA18-4880-986C-713B79026E28}" presName="parentText" presStyleLbl="node1" presStyleIdx="0" presStyleCnt="3" custScaleX="66296">
        <dgm:presLayoutVars>
          <dgm:chMax val="1"/>
          <dgm:bulletEnabled val="1"/>
        </dgm:presLayoutVars>
      </dgm:prSet>
      <dgm:spPr/>
      <dgm:t>
        <a:bodyPr/>
        <a:lstStyle/>
        <a:p>
          <a:endParaRPr lang="pl-PL"/>
        </a:p>
      </dgm:t>
    </dgm:pt>
    <dgm:pt modelId="{9D4F8465-8454-420D-AC4C-9A9DFEB6485B}" type="pres">
      <dgm:prSet presAssocID="{30FE099C-AA18-4880-986C-713B79026E28}" presName="descendantText" presStyleLbl="alignAccFollowNode1" presStyleIdx="0" presStyleCnt="3" custScaleX="152599">
        <dgm:presLayoutVars>
          <dgm:bulletEnabled val="1"/>
        </dgm:presLayoutVars>
      </dgm:prSet>
      <dgm:spPr/>
      <dgm:t>
        <a:bodyPr/>
        <a:lstStyle/>
        <a:p>
          <a:endParaRPr lang="pl-PL"/>
        </a:p>
      </dgm:t>
    </dgm:pt>
    <dgm:pt modelId="{4426F65E-BA91-40D0-B522-73FFC478EB86}" type="pres">
      <dgm:prSet presAssocID="{3F987A82-8EFC-4113-9D34-3313E49186F5}" presName="sp" presStyleCnt="0"/>
      <dgm:spPr/>
      <dgm:t>
        <a:bodyPr/>
        <a:lstStyle/>
        <a:p>
          <a:endParaRPr lang="pl-PL"/>
        </a:p>
      </dgm:t>
    </dgm:pt>
    <dgm:pt modelId="{DE2DD127-AB81-4B77-8B82-AD5AB2C9BB05}" type="pres">
      <dgm:prSet presAssocID="{9B90FCA1-C9B7-4EDA-88A8-8532A19099CC}" presName="linNode" presStyleCnt="0"/>
      <dgm:spPr/>
      <dgm:t>
        <a:bodyPr/>
        <a:lstStyle/>
        <a:p>
          <a:endParaRPr lang="pl-PL"/>
        </a:p>
      </dgm:t>
    </dgm:pt>
    <dgm:pt modelId="{F847698E-04AF-4DF3-93EF-D3B86BA3727A}" type="pres">
      <dgm:prSet presAssocID="{9B90FCA1-C9B7-4EDA-88A8-8532A19099CC}" presName="parentText" presStyleLbl="node1" presStyleIdx="1" presStyleCnt="3" custScaleX="80231">
        <dgm:presLayoutVars>
          <dgm:chMax val="1"/>
          <dgm:bulletEnabled val="1"/>
        </dgm:presLayoutVars>
      </dgm:prSet>
      <dgm:spPr/>
      <dgm:t>
        <a:bodyPr/>
        <a:lstStyle/>
        <a:p>
          <a:endParaRPr lang="pl-PL"/>
        </a:p>
      </dgm:t>
    </dgm:pt>
    <dgm:pt modelId="{5C414F97-8504-425A-AACE-9690DAD06BDB}" type="pres">
      <dgm:prSet presAssocID="{9B90FCA1-C9B7-4EDA-88A8-8532A19099CC}" presName="descendantText" presStyleLbl="alignAccFollowNode1" presStyleIdx="1" presStyleCnt="3" custScaleX="190628">
        <dgm:presLayoutVars>
          <dgm:bulletEnabled val="1"/>
        </dgm:presLayoutVars>
      </dgm:prSet>
      <dgm:spPr/>
      <dgm:t>
        <a:bodyPr/>
        <a:lstStyle/>
        <a:p>
          <a:endParaRPr lang="pl-PL"/>
        </a:p>
      </dgm:t>
    </dgm:pt>
    <dgm:pt modelId="{866778E2-8F98-49B7-B7B1-D2911194BC55}" type="pres">
      <dgm:prSet presAssocID="{952AB41D-5836-4F19-8F96-942052E85DD3}" presName="sp" presStyleCnt="0"/>
      <dgm:spPr/>
      <dgm:t>
        <a:bodyPr/>
        <a:lstStyle/>
        <a:p>
          <a:endParaRPr lang="pl-PL"/>
        </a:p>
      </dgm:t>
    </dgm:pt>
    <dgm:pt modelId="{3A73DC7C-8A41-4AFB-A70A-C557E084B86E}" type="pres">
      <dgm:prSet presAssocID="{911FA178-DE92-417C-A373-6B04AEA75967}" presName="linNode" presStyleCnt="0"/>
      <dgm:spPr/>
      <dgm:t>
        <a:bodyPr/>
        <a:lstStyle/>
        <a:p>
          <a:endParaRPr lang="pl-PL"/>
        </a:p>
      </dgm:t>
    </dgm:pt>
    <dgm:pt modelId="{C33F4D32-7C86-423A-B8E8-43B5C0586E6B}" type="pres">
      <dgm:prSet presAssocID="{911FA178-DE92-417C-A373-6B04AEA75967}" presName="parentText" presStyleLbl="node1" presStyleIdx="2" presStyleCnt="3" custScaleX="64369">
        <dgm:presLayoutVars>
          <dgm:chMax val="1"/>
          <dgm:bulletEnabled val="1"/>
        </dgm:presLayoutVars>
      </dgm:prSet>
      <dgm:spPr/>
      <dgm:t>
        <a:bodyPr/>
        <a:lstStyle/>
        <a:p>
          <a:endParaRPr lang="pl-PL"/>
        </a:p>
      </dgm:t>
    </dgm:pt>
    <dgm:pt modelId="{982BF497-32F5-4E1C-9856-3007669B3DEA}" type="pres">
      <dgm:prSet presAssocID="{911FA178-DE92-417C-A373-6B04AEA75967}" presName="descendantText" presStyleLbl="alignAccFollowNode1" presStyleIdx="2" presStyleCnt="3" custScaleX="152460">
        <dgm:presLayoutVars>
          <dgm:bulletEnabled val="1"/>
        </dgm:presLayoutVars>
      </dgm:prSet>
      <dgm:spPr/>
      <dgm:t>
        <a:bodyPr/>
        <a:lstStyle/>
        <a:p>
          <a:endParaRPr lang="pl-PL"/>
        </a:p>
      </dgm:t>
    </dgm:pt>
  </dgm:ptLst>
  <dgm:cxnLst>
    <dgm:cxn modelId="{46E1FCD0-B3C1-4717-8F11-AB15BB488F05}" type="presOf" srcId="{911FA178-DE92-417C-A373-6B04AEA75967}" destId="{C33F4D32-7C86-423A-B8E8-43B5C0586E6B}" srcOrd="0" destOrd="0" presId="urn:microsoft.com/office/officeart/2005/8/layout/vList5"/>
    <dgm:cxn modelId="{3DC031FB-E390-4FB5-9F11-16BA1FF4E064}" type="presOf" srcId="{7484ED32-8541-44B2-BF19-E7350CEC819E}" destId="{982BF497-32F5-4E1C-9856-3007669B3DEA}" srcOrd="0" destOrd="0" presId="urn:microsoft.com/office/officeart/2005/8/layout/vList5"/>
    <dgm:cxn modelId="{D36AC823-4BCC-4252-9FE5-18372CC3452D}" type="presOf" srcId="{9B90FCA1-C9B7-4EDA-88A8-8532A19099CC}" destId="{F847698E-04AF-4DF3-93EF-D3B86BA3727A}" srcOrd="0" destOrd="0" presId="urn:microsoft.com/office/officeart/2005/8/layout/vList5"/>
    <dgm:cxn modelId="{F6A0A7CF-4508-44BF-A1E4-7232BFE4245E}" type="presOf" srcId="{D2B6F8AC-751D-4B01-A1BF-74C64BDE5F0E}" destId="{9D4F8465-8454-420D-AC4C-9A9DFEB6485B}" srcOrd="0" destOrd="0" presId="urn:microsoft.com/office/officeart/2005/8/layout/vList5"/>
    <dgm:cxn modelId="{E21EE7DF-E6F3-4559-A0D0-5006BB13EF3C}" type="presOf" srcId="{1628ACE7-F99A-496B-9FCC-F32FDD6567A9}" destId="{5C414F97-8504-425A-AACE-9690DAD06BDB}" srcOrd="0" destOrd="0" presId="urn:microsoft.com/office/officeart/2005/8/layout/vList5"/>
    <dgm:cxn modelId="{A4D0884F-54DC-4A56-AA81-571F8154BFF8}" srcId="{911FA178-DE92-417C-A373-6B04AEA75967}" destId="{7484ED32-8541-44B2-BF19-E7350CEC819E}" srcOrd="0" destOrd="0" parTransId="{A780C3EC-7837-480B-9E81-0895E844A764}" sibTransId="{7916F664-A878-4509-BB2F-CDB35874A41B}"/>
    <dgm:cxn modelId="{2D36895E-4FDA-4DAF-9188-100CDEF7E06A}" srcId="{30FE099C-AA18-4880-986C-713B79026E28}" destId="{D2B6F8AC-751D-4B01-A1BF-74C64BDE5F0E}" srcOrd="0" destOrd="0" parTransId="{07BA98E6-1E1A-44AE-8540-D75B5CAC92D8}" sibTransId="{4C948A26-5CAE-406D-863A-4102FCCB5B8B}"/>
    <dgm:cxn modelId="{54EE3BCF-ED4A-456F-A44B-1C7839B45B23}" type="presOf" srcId="{7E897FC5-1484-449F-9526-26B18BF5046A}" destId="{5C414F97-8504-425A-AACE-9690DAD06BDB}" srcOrd="0" destOrd="1" presId="urn:microsoft.com/office/officeart/2005/8/layout/vList5"/>
    <dgm:cxn modelId="{66C0D097-1845-40D3-9236-CA826DBE50CC}" type="presOf" srcId="{30FE099C-AA18-4880-986C-713B79026E28}" destId="{BA8AEFC8-09FA-49A1-B838-6D669E817B16}" srcOrd="0" destOrd="0" presId="urn:microsoft.com/office/officeart/2005/8/layout/vList5"/>
    <dgm:cxn modelId="{67775725-62E0-4629-89C1-C4567AD08886}" srcId="{9B90FCA1-C9B7-4EDA-88A8-8532A19099CC}" destId="{1628ACE7-F99A-496B-9FCC-F32FDD6567A9}" srcOrd="0" destOrd="0" parTransId="{FB63D3B0-D16B-4DEF-AB00-95582BF52385}" sibTransId="{8960C89C-1C0D-4133-8A9E-8E38B1AAAA4B}"/>
    <dgm:cxn modelId="{E2794576-11B9-40B3-A640-C766C780D949}" srcId="{11AC9BDD-7528-495D-AFD0-8483A775014B}" destId="{911FA178-DE92-417C-A373-6B04AEA75967}" srcOrd="2" destOrd="0" parTransId="{92477C23-8236-48E5-80F9-C83500036E00}" sibTransId="{DB5BB1B4-6C9B-4EA2-92D4-E2E33A84AFFD}"/>
    <dgm:cxn modelId="{0704EEF9-7648-4309-909C-82085C304F65}" srcId="{9B90FCA1-C9B7-4EDA-88A8-8532A19099CC}" destId="{7E897FC5-1484-449F-9526-26B18BF5046A}" srcOrd="1" destOrd="0" parTransId="{4DD6E5E3-21AC-43F9-95E3-5BFCF299B069}" sibTransId="{4E4606C6-35B7-4C86-A785-AE4EC0A570B5}"/>
    <dgm:cxn modelId="{2A052986-9B1D-4E63-97AE-AD14A9BFB450}" srcId="{11AC9BDD-7528-495D-AFD0-8483A775014B}" destId="{9B90FCA1-C9B7-4EDA-88A8-8532A19099CC}" srcOrd="1" destOrd="0" parTransId="{0F61FEE0-F162-4B90-ACB6-B29703629EC5}" sibTransId="{952AB41D-5836-4F19-8F96-942052E85DD3}"/>
    <dgm:cxn modelId="{B7677D8B-9425-4DA7-9757-3E1F31E30CF1}" type="presOf" srcId="{11AC9BDD-7528-495D-AFD0-8483A775014B}" destId="{2163F4CA-C9F7-464A-ABA4-C4E3A58BE1A5}" srcOrd="0" destOrd="0" presId="urn:microsoft.com/office/officeart/2005/8/layout/vList5"/>
    <dgm:cxn modelId="{7B41BE9C-FAD8-47FA-91F8-CE25826D97DE}" srcId="{11AC9BDD-7528-495D-AFD0-8483A775014B}" destId="{30FE099C-AA18-4880-986C-713B79026E28}" srcOrd="0" destOrd="0" parTransId="{10106E93-408E-4A67-B57E-ADF77FB9EEB7}" sibTransId="{3F987A82-8EFC-4113-9D34-3313E49186F5}"/>
    <dgm:cxn modelId="{B446FB29-19C8-4A5B-A37E-6EBD5496F2E6}" type="presParOf" srcId="{2163F4CA-C9F7-464A-ABA4-C4E3A58BE1A5}" destId="{7BAE4E60-6C25-4B68-89B6-D4066F43FBD3}" srcOrd="0" destOrd="0" presId="urn:microsoft.com/office/officeart/2005/8/layout/vList5"/>
    <dgm:cxn modelId="{56F02CBC-6E94-473D-9E55-ACC700ABDDE7}" type="presParOf" srcId="{7BAE4E60-6C25-4B68-89B6-D4066F43FBD3}" destId="{BA8AEFC8-09FA-49A1-B838-6D669E817B16}" srcOrd="0" destOrd="0" presId="urn:microsoft.com/office/officeart/2005/8/layout/vList5"/>
    <dgm:cxn modelId="{3F4CADD9-2E8F-4E59-9FF2-BD47E789B592}" type="presParOf" srcId="{7BAE4E60-6C25-4B68-89B6-D4066F43FBD3}" destId="{9D4F8465-8454-420D-AC4C-9A9DFEB6485B}" srcOrd="1" destOrd="0" presId="urn:microsoft.com/office/officeart/2005/8/layout/vList5"/>
    <dgm:cxn modelId="{2717E053-5CDE-46C4-8A46-2C412AB7AC03}" type="presParOf" srcId="{2163F4CA-C9F7-464A-ABA4-C4E3A58BE1A5}" destId="{4426F65E-BA91-40D0-B522-73FFC478EB86}" srcOrd="1" destOrd="0" presId="urn:microsoft.com/office/officeart/2005/8/layout/vList5"/>
    <dgm:cxn modelId="{016D6BBE-65A5-4F6E-AD51-930D04E1186A}" type="presParOf" srcId="{2163F4CA-C9F7-464A-ABA4-C4E3A58BE1A5}" destId="{DE2DD127-AB81-4B77-8B82-AD5AB2C9BB05}" srcOrd="2" destOrd="0" presId="urn:microsoft.com/office/officeart/2005/8/layout/vList5"/>
    <dgm:cxn modelId="{8381A4EF-3341-4248-B228-1FE7B344E7D0}" type="presParOf" srcId="{DE2DD127-AB81-4B77-8B82-AD5AB2C9BB05}" destId="{F847698E-04AF-4DF3-93EF-D3B86BA3727A}" srcOrd="0" destOrd="0" presId="urn:microsoft.com/office/officeart/2005/8/layout/vList5"/>
    <dgm:cxn modelId="{5E5EB764-5F30-424D-B5A8-BC30338DD266}" type="presParOf" srcId="{DE2DD127-AB81-4B77-8B82-AD5AB2C9BB05}" destId="{5C414F97-8504-425A-AACE-9690DAD06BDB}" srcOrd="1" destOrd="0" presId="urn:microsoft.com/office/officeart/2005/8/layout/vList5"/>
    <dgm:cxn modelId="{20E04850-F4BA-4744-A9CD-A17A1B7D8B0F}" type="presParOf" srcId="{2163F4CA-C9F7-464A-ABA4-C4E3A58BE1A5}" destId="{866778E2-8F98-49B7-B7B1-D2911194BC55}" srcOrd="3" destOrd="0" presId="urn:microsoft.com/office/officeart/2005/8/layout/vList5"/>
    <dgm:cxn modelId="{46F24142-EDBF-4A4A-97C0-F212B564BB69}" type="presParOf" srcId="{2163F4CA-C9F7-464A-ABA4-C4E3A58BE1A5}" destId="{3A73DC7C-8A41-4AFB-A70A-C557E084B86E}" srcOrd="4" destOrd="0" presId="urn:microsoft.com/office/officeart/2005/8/layout/vList5"/>
    <dgm:cxn modelId="{0DE86F82-6356-41AD-B7E1-B8269224EA4A}" type="presParOf" srcId="{3A73DC7C-8A41-4AFB-A70A-C557E084B86E}" destId="{C33F4D32-7C86-423A-B8E8-43B5C0586E6B}" srcOrd="0" destOrd="0" presId="urn:microsoft.com/office/officeart/2005/8/layout/vList5"/>
    <dgm:cxn modelId="{AD531324-CFD2-4D89-A3A7-797E739C31E5}" type="presParOf" srcId="{3A73DC7C-8A41-4AFB-A70A-C557E084B86E}" destId="{982BF497-32F5-4E1C-9856-3007669B3DE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E000B1B-1EED-4A63-AF08-9AD347880E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l-PL"/>
        </a:p>
      </dgm:t>
    </dgm:pt>
    <dgm:pt modelId="{C6220AEB-A30C-486A-976F-81AA4D2D52AF}">
      <dgm:prSet phldrT="[Tekst]"/>
      <dgm:spPr/>
      <dgm:t>
        <a:bodyPr/>
        <a:lstStyle/>
        <a:p>
          <a:r>
            <a:rPr lang="pl-PL" b="1" dirty="0" smtClean="0"/>
            <a:t>Główny Inspektor Pracy</a:t>
          </a:r>
          <a:endParaRPr lang="pl-PL" dirty="0"/>
        </a:p>
      </dgm:t>
    </dgm:pt>
    <dgm:pt modelId="{F185737B-CCB9-4ADB-BF7E-98722E41709B}" type="parTrans" cxnId="{89877D5C-7085-4302-BC5B-B4DCCDD23D2E}">
      <dgm:prSet/>
      <dgm:spPr/>
      <dgm:t>
        <a:bodyPr/>
        <a:lstStyle/>
        <a:p>
          <a:endParaRPr lang="pl-PL"/>
        </a:p>
      </dgm:t>
    </dgm:pt>
    <dgm:pt modelId="{67A57B45-5E5F-4F07-A256-7D32F5851687}" type="sibTrans" cxnId="{89877D5C-7085-4302-BC5B-B4DCCDD23D2E}">
      <dgm:prSet/>
      <dgm:spPr/>
      <dgm:t>
        <a:bodyPr/>
        <a:lstStyle/>
        <a:p>
          <a:endParaRPr lang="pl-PL"/>
        </a:p>
      </dgm:t>
    </dgm:pt>
    <dgm:pt modelId="{DC61BFFF-F7FA-4668-BBDF-6640099CB8EF}">
      <dgm:prSet phldrT="[Tekst]"/>
      <dgm:spPr/>
      <dgm:t>
        <a:bodyPr/>
        <a:lstStyle/>
        <a:p>
          <a:r>
            <a:rPr lang="pl-PL" dirty="0" smtClean="0"/>
            <a:t>art. 18 ust. 1 pkt 5 w związku z art. 10 ust. 1 pkt 10 ustawy z dnia 13 kwietnia 2007 r. o Państwowej Inspekcji Pracy</a:t>
          </a:r>
          <a:endParaRPr lang="pl-PL" dirty="0"/>
        </a:p>
      </dgm:t>
    </dgm:pt>
    <dgm:pt modelId="{EBE09C07-8EDD-42BA-8D75-A5EB94177132}" type="parTrans" cxnId="{42DDE2D1-B2EC-4EFF-945C-0D2C99EACA28}">
      <dgm:prSet/>
      <dgm:spPr/>
      <dgm:t>
        <a:bodyPr/>
        <a:lstStyle/>
        <a:p>
          <a:endParaRPr lang="pl-PL"/>
        </a:p>
      </dgm:t>
    </dgm:pt>
    <dgm:pt modelId="{687B9544-9828-4AAA-862F-4AED17EA1BB8}" type="sibTrans" cxnId="{42DDE2D1-B2EC-4EFF-945C-0D2C99EACA28}">
      <dgm:prSet/>
      <dgm:spPr/>
      <dgm:t>
        <a:bodyPr/>
        <a:lstStyle/>
        <a:p>
          <a:endParaRPr lang="pl-PL"/>
        </a:p>
      </dgm:t>
    </dgm:pt>
    <dgm:pt modelId="{0332D845-01B7-40F2-9907-C6E3B56D551D}">
      <dgm:prSet phldrT="[Tekst]"/>
      <dgm:spPr/>
      <dgm:t>
        <a:bodyPr/>
        <a:lstStyle/>
        <a:p>
          <a:r>
            <a:rPr lang="pl-PL" b="1" dirty="0" smtClean="0"/>
            <a:t>Komisja Nadzoru Finansowego</a:t>
          </a:r>
          <a:endParaRPr lang="pl-PL" dirty="0"/>
        </a:p>
      </dgm:t>
    </dgm:pt>
    <dgm:pt modelId="{F44C05BA-605E-4966-9099-4CF6538AF3D9}" type="parTrans" cxnId="{37F15973-5787-4D85-99F3-3420C1BBDE14}">
      <dgm:prSet/>
      <dgm:spPr/>
      <dgm:t>
        <a:bodyPr/>
        <a:lstStyle/>
        <a:p>
          <a:endParaRPr lang="pl-PL"/>
        </a:p>
      </dgm:t>
    </dgm:pt>
    <dgm:pt modelId="{61100B7A-E68E-47E3-80CB-3A10A1210389}" type="sibTrans" cxnId="{37F15973-5787-4D85-99F3-3420C1BBDE14}">
      <dgm:prSet/>
      <dgm:spPr/>
      <dgm:t>
        <a:bodyPr/>
        <a:lstStyle/>
        <a:p>
          <a:endParaRPr lang="pl-PL"/>
        </a:p>
      </dgm:t>
    </dgm:pt>
    <dgm:pt modelId="{A666E7B0-B25A-465B-BD8A-EFC03308F08E}">
      <dgm:prSet phldrT="[Tekst]"/>
      <dgm:spPr/>
      <dgm:t>
        <a:bodyPr/>
        <a:lstStyle/>
        <a:p>
          <a:r>
            <a:rPr lang="pl-PL" dirty="0" smtClean="0"/>
            <a:t> art. 4 ust. 1 pkt 5 ustawy z dnia 21 lipca 2006 r. o nadzorze nad rynkiem finansowym</a:t>
          </a:r>
          <a:endParaRPr lang="pl-PL" dirty="0"/>
        </a:p>
      </dgm:t>
    </dgm:pt>
    <dgm:pt modelId="{EDBDC6C9-1A77-4B26-ADEB-0A77CDD80CBA}" type="parTrans" cxnId="{2654887A-EDA0-4DB3-8CC0-7B113618DB0E}">
      <dgm:prSet/>
      <dgm:spPr/>
      <dgm:t>
        <a:bodyPr/>
        <a:lstStyle/>
        <a:p>
          <a:endParaRPr lang="pl-PL"/>
        </a:p>
      </dgm:t>
    </dgm:pt>
    <dgm:pt modelId="{D01C64ED-6FB2-4CE4-811F-DE7C4E8E5B7E}" type="sibTrans" cxnId="{2654887A-EDA0-4DB3-8CC0-7B113618DB0E}">
      <dgm:prSet/>
      <dgm:spPr/>
      <dgm:t>
        <a:bodyPr/>
        <a:lstStyle/>
        <a:p>
          <a:endParaRPr lang="pl-PL"/>
        </a:p>
      </dgm:t>
    </dgm:pt>
    <dgm:pt modelId="{C12FF424-74C0-46D0-8D1B-9BB841699601}">
      <dgm:prSet phldrT="[Tekst]"/>
      <dgm:spPr/>
      <dgm:t>
        <a:bodyPr/>
        <a:lstStyle/>
        <a:p>
          <a:r>
            <a:rPr lang="pl-PL" b="1" smtClean="0"/>
            <a:t>Pełnomocnik Rządu do Spraw Osób Niepełnosprawnych</a:t>
          </a:r>
          <a:endParaRPr lang="pl-PL" dirty="0"/>
        </a:p>
      </dgm:t>
    </dgm:pt>
    <dgm:pt modelId="{D0B4AF3D-557E-44EA-9B05-8D93D9459184}" type="parTrans" cxnId="{EEFFB422-5D82-4391-9E80-1DA1F13D01DE}">
      <dgm:prSet/>
      <dgm:spPr/>
      <dgm:t>
        <a:bodyPr/>
        <a:lstStyle/>
        <a:p>
          <a:endParaRPr lang="pl-PL"/>
        </a:p>
      </dgm:t>
    </dgm:pt>
    <dgm:pt modelId="{763B4032-C4B7-43D8-9429-C1F0988C07F1}" type="sibTrans" cxnId="{EEFFB422-5D82-4391-9E80-1DA1F13D01DE}">
      <dgm:prSet/>
      <dgm:spPr/>
      <dgm:t>
        <a:bodyPr/>
        <a:lstStyle/>
        <a:p>
          <a:endParaRPr lang="pl-PL"/>
        </a:p>
      </dgm:t>
    </dgm:pt>
    <dgm:pt modelId="{92A15F0A-BDFA-4F47-99CE-226268152F8A}">
      <dgm:prSet phldrT="[Tekst]"/>
      <dgm:spPr/>
      <dgm:t>
        <a:bodyPr/>
        <a:lstStyle/>
        <a:p>
          <a:r>
            <a:rPr lang="pl-PL" dirty="0" smtClean="0"/>
            <a:t>art. 34 ust. 6 pkt 1 ustawy z dnia 27 sierpnia 1997 r. o rehabilitacji zawodowej i społecznej oraz zatrudnianiu osób niepełnosprawnych</a:t>
          </a:r>
          <a:endParaRPr lang="pl-PL" dirty="0"/>
        </a:p>
      </dgm:t>
    </dgm:pt>
    <dgm:pt modelId="{F61ECB8E-6ABD-487E-B9E4-251E5E1121CB}" type="parTrans" cxnId="{E4F2CDD2-D853-4B33-8707-90A7CC816ECD}">
      <dgm:prSet/>
      <dgm:spPr/>
      <dgm:t>
        <a:bodyPr/>
        <a:lstStyle/>
        <a:p>
          <a:endParaRPr lang="pl-PL"/>
        </a:p>
      </dgm:t>
    </dgm:pt>
    <dgm:pt modelId="{06266E7F-B688-4303-919C-C2C77B2029BF}" type="sibTrans" cxnId="{E4F2CDD2-D853-4B33-8707-90A7CC816ECD}">
      <dgm:prSet/>
      <dgm:spPr/>
      <dgm:t>
        <a:bodyPr/>
        <a:lstStyle/>
        <a:p>
          <a:endParaRPr lang="pl-PL"/>
        </a:p>
      </dgm:t>
    </dgm:pt>
    <dgm:pt modelId="{A0B55DBD-727F-4C5E-B390-2AD7C29F5825}">
      <dgm:prSet phldrT="[Tekst]"/>
      <dgm:spPr/>
      <dgm:t>
        <a:bodyPr/>
        <a:lstStyle/>
        <a:p>
          <a:r>
            <a:rPr lang="pl-PL" b="1" dirty="0" smtClean="0"/>
            <a:t>Szef Służby Cywilnej</a:t>
          </a:r>
          <a:endParaRPr lang="pl-PL" b="1" dirty="0"/>
        </a:p>
      </dgm:t>
    </dgm:pt>
    <dgm:pt modelId="{107A4DBA-0E9C-4885-8DAD-106FAA2C5C32}" type="parTrans" cxnId="{A139425E-B8D8-404B-B5E8-5A9E7E0ED9B7}">
      <dgm:prSet/>
      <dgm:spPr/>
      <dgm:t>
        <a:bodyPr/>
        <a:lstStyle/>
        <a:p>
          <a:endParaRPr lang="pl-PL"/>
        </a:p>
      </dgm:t>
    </dgm:pt>
    <dgm:pt modelId="{D3A90F6E-6167-483A-A2A3-CF40693B9BFE}" type="sibTrans" cxnId="{A139425E-B8D8-404B-B5E8-5A9E7E0ED9B7}">
      <dgm:prSet/>
      <dgm:spPr/>
      <dgm:t>
        <a:bodyPr/>
        <a:lstStyle/>
        <a:p>
          <a:endParaRPr lang="pl-PL"/>
        </a:p>
      </dgm:t>
    </dgm:pt>
    <dgm:pt modelId="{9CD03628-A064-46BA-8448-407D179D7D31}">
      <dgm:prSet phldrT="[Tekst]"/>
      <dgm:spPr/>
      <dgm:t>
        <a:bodyPr/>
        <a:lstStyle/>
        <a:p>
          <a:r>
            <a:rPr lang="pl-PL" dirty="0" smtClean="0"/>
            <a:t>na podstawie art. 15 ust. 1 pkt 4 ustawy z dnia 21 listopada 2008 r. o służbie cywilnej</a:t>
          </a:r>
          <a:endParaRPr lang="pl-PL" dirty="0"/>
        </a:p>
      </dgm:t>
    </dgm:pt>
    <dgm:pt modelId="{ABD6CF31-CECD-439C-9A4F-7ADDF72AFB19}" type="parTrans" cxnId="{C555F390-44D8-40FD-998C-6A9F326FCC17}">
      <dgm:prSet/>
      <dgm:spPr/>
      <dgm:t>
        <a:bodyPr/>
        <a:lstStyle/>
        <a:p>
          <a:endParaRPr lang="pl-PL"/>
        </a:p>
      </dgm:t>
    </dgm:pt>
    <dgm:pt modelId="{37FC4823-4364-4C11-8FDF-084370279F16}" type="sibTrans" cxnId="{C555F390-44D8-40FD-998C-6A9F326FCC17}">
      <dgm:prSet/>
      <dgm:spPr/>
      <dgm:t>
        <a:bodyPr/>
        <a:lstStyle/>
        <a:p>
          <a:endParaRPr lang="pl-PL"/>
        </a:p>
      </dgm:t>
    </dgm:pt>
    <dgm:pt modelId="{698BE120-23A8-4196-A872-7D8FBF2ABDCD}" type="pres">
      <dgm:prSet presAssocID="{DE000B1B-1EED-4A63-AF08-9AD347880E59}" presName="linear" presStyleCnt="0">
        <dgm:presLayoutVars>
          <dgm:animLvl val="lvl"/>
          <dgm:resizeHandles val="exact"/>
        </dgm:presLayoutVars>
      </dgm:prSet>
      <dgm:spPr/>
      <dgm:t>
        <a:bodyPr/>
        <a:lstStyle/>
        <a:p>
          <a:endParaRPr lang="pl-PL"/>
        </a:p>
      </dgm:t>
    </dgm:pt>
    <dgm:pt modelId="{BE48D9BE-F894-4DD7-A1BB-A9B916883EF8}" type="pres">
      <dgm:prSet presAssocID="{C6220AEB-A30C-486A-976F-81AA4D2D52AF}" presName="parentText" presStyleLbl="node1" presStyleIdx="0" presStyleCnt="4">
        <dgm:presLayoutVars>
          <dgm:chMax val="0"/>
          <dgm:bulletEnabled val="1"/>
        </dgm:presLayoutVars>
      </dgm:prSet>
      <dgm:spPr/>
      <dgm:t>
        <a:bodyPr/>
        <a:lstStyle/>
        <a:p>
          <a:endParaRPr lang="pl-PL"/>
        </a:p>
      </dgm:t>
    </dgm:pt>
    <dgm:pt modelId="{09F84978-B3CC-4628-AE68-26F1819CD55E}" type="pres">
      <dgm:prSet presAssocID="{C6220AEB-A30C-486A-976F-81AA4D2D52AF}" presName="childText" presStyleLbl="revTx" presStyleIdx="0" presStyleCnt="4">
        <dgm:presLayoutVars>
          <dgm:bulletEnabled val="1"/>
        </dgm:presLayoutVars>
      </dgm:prSet>
      <dgm:spPr/>
      <dgm:t>
        <a:bodyPr/>
        <a:lstStyle/>
        <a:p>
          <a:endParaRPr lang="pl-PL"/>
        </a:p>
      </dgm:t>
    </dgm:pt>
    <dgm:pt modelId="{F5521802-5D32-4784-8030-995203B30B12}" type="pres">
      <dgm:prSet presAssocID="{0332D845-01B7-40F2-9907-C6E3B56D551D}" presName="parentText" presStyleLbl="node1" presStyleIdx="1" presStyleCnt="4">
        <dgm:presLayoutVars>
          <dgm:chMax val="0"/>
          <dgm:bulletEnabled val="1"/>
        </dgm:presLayoutVars>
      </dgm:prSet>
      <dgm:spPr/>
      <dgm:t>
        <a:bodyPr/>
        <a:lstStyle/>
        <a:p>
          <a:endParaRPr lang="pl-PL"/>
        </a:p>
      </dgm:t>
    </dgm:pt>
    <dgm:pt modelId="{2418DD70-41FD-4CF7-A0CC-4F39897C9A98}" type="pres">
      <dgm:prSet presAssocID="{0332D845-01B7-40F2-9907-C6E3B56D551D}" presName="childText" presStyleLbl="revTx" presStyleIdx="1" presStyleCnt="4">
        <dgm:presLayoutVars>
          <dgm:bulletEnabled val="1"/>
        </dgm:presLayoutVars>
      </dgm:prSet>
      <dgm:spPr/>
      <dgm:t>
        <a:bodyPr/>
        <a:lstStyle/>
        <a:p>
          <a:endParaRPr lang="pl-PL"/>
        </a:p>
      </dgm:t>
    </dgm:pt>
    <dgm:pt modelId="{BA365D6E-FA95-4152-BA9E-04456C9B9097}" type="pres">
      <dgm:prSet presAssocID="{C12FF424-74C0-46D0-8D1B-9BB841699601}" presName="parentText" presStyleLbl="node1" presStyleIdx="2" presStyleCnt="4">
        <dgm:presLayoutVars>
          <dgm:chMax val="0"/>
          <dgm:bulletEnabled val="1"/>
        </dgm:presLayoutVars>
      </dgm:prSet>
      <dgm:spPr/>
      <dgm:t>
        <a:bodyPr/>
        <a:lstStyle/>
        <a:p>
          <a:endParaRPr lang="pl-PL"/>
        </a:p>
      </dgm:t>
    </dgm:pt>
    <dgm:pt modelId="{C80B9D66-D549-4BE9-A410-C2724FA1A052}" type="pres">
      <dgm:prSet presAssocID="{C12FF424-74C0-46D0-8D1B-9BB841699601}" presName="childText" presStyleLbl="revTx" presStyleIdx="2" presStyleCnt="4">
        <dgm:presLayoutVars>
          <dgm:bulletEnabled val="1"/>
        </dgm:presLayoutVars>
      </dgm:prSet>
      <dgm:spPr/>
      <dgm:t>
        <a:bodyPr/>
        <a:lstStyle/>
        <a:p>
          <a:endParaRPr lang="pl-PL"/>
        </a:p>
      </dgm:t>
    </dgm:pt>
    <dgm:pt modelId="{695D5F01-204C-4689-B160-E23E805A61B0}" type="pres">
      <dgm:prSet presAssocID="{A0B55DBD-727F-4C5E-B390-2AD7C29F5825}" presName="parentText" presStyleLbl="node1" presStyleIdx="3" presStyleCnt="4">
        <dgm:presLayoutVars>
          <dgm:chMax val="0"/>
          <dgm:bulletEnabled val="1"/>
        </dgm:presLayoutVars>
      </dgm:prSet>
      <dgm:spPr/>
      <dgm:t>
        <a:bodyPr/>
        <a:lstStyle/>
        <a:p>
          <a:endParaRPr lang="pl-PL"/>
        </a:p>
      </dgm:t>
    </dgm:pt>
    <dgm:pt modelId="{35B03F6B-32AE-4D88-83DD-49D5003F75BF}" type="pres">
      <dgm:prSet presAssocID="{A0B55DBD-727F-4C5E-B390-2AD7C29F5825}" presName="childText" presStyleLbl="revTx" presStyleIdx="3" presStyleCnt="4">
        <dgm:presLayoutVars>
          <dgm:bulletEnabled val="1"/>
        </dgm:presLayoutVars>
      </dgm:prSet>
      <dgm:spPr/>
      <dgm:t>
        <a:bodyPr/>
        <a:lstStyle/>
        <a:p>
          <a:endParaRPr lang="pl-PL"/>
        </a:p>
      </dgm:t>
    </dgm:pt>
  </dgm:ptLst>
  <dgm:cxnLst>
    <dgm:cxn modelId="{2DC6FFD4-C3A1-4FF5-8E88-91659247839E}" type="presOf" srcId="{DC61BFFF-F7FA-4668-BBDF-6640099CB8EF}" destId="{09F84978-B3CC-4628-AE68-26F1819CD55E}" srcOrd="0" destOrd="0" presId="urn:microsoft.com/office/officeart/2005/8/layout/vList2"/>
    <dgm:cxn modelId="{22A1650D-5A99-4D83-AE06-DEB96AC018E0}" type="presOf" srcId="{A0B55DBD-727F-4C5E-B390-2AD7C29F5825}" destId="{695D5F01-204C-4689-B160-E23E805A61B0}" srcOrd="0" destOrd="0" presId="urn:microsoft.com/office/officeart/2005/8/layout/vList2"/>
    <dgm:cxn modelId="{2654887A-EDA0-4DB3-8CC0-7B113618DB0E}" srcId="{0332D845-01B7-40F2-9907-C6E3B56D551D}" destId="{A666E7B0-B25A-465B-BD8A-EFC03308F08E}" srcOrd="0" destOrd="0" parTransId="{EDBDC6C9-1A77-4B26-ADEB-0A77CDD80CBA}" sibTransId="{D01C64ED-6FB2-4CE4-811F-DE7C4E8E5B7E}"/>
    <dgm:cxn modelId="{C555F390-44D8-40FD-998C-6A9F326FCC17}" srcId="{A0B55DBD-727F-4C5E-B390-2AD7C29F5825}" destId="{9CD03628-A064-46BA-8448-407D179D7D31}" srcOrd="0" destOrd="0" parTransId="{ABD6CF31-CECD-439C-9A4F-7ADDF72AFB19}" sibTransId="{37FC4823-4364-4C11-8FDF-084370279F16}"/>
    <dgm:cxn modelId="{5B35FA2B-2AE7-4B2A-9C20-FC2AD95AC05E}" type="presOf" srcId="{C6220AEB-A30C-486A-976F-81AA4D2D52AF}" destId="{BE48D9BE-F894-4DD7-A1BB-A9B916883EF8}" srcOrd="0" destOrd="0" presId="urn:microsoft.com/office/officeart/2005/8/layout/vList2"/>
    <dgm:cxn modelId="{89877D5C-7085-4302-BC5B-B4DCCDD23D2E}" srcId="{DE000B1B-1EED-4A63-AF08-9AD347880E59}" destId="{C6220AEB-A30C-486A-976F-81AA4D2D52AF}" srcOrd="0" destOrd="0" parTransId="{F185737B-CCB9-4ADB-BF7E-98722E41709B}" sibTransId="{67A57B45-5E5F-4F07-A256-7D32F5851687}"/>
    <dgm:cxn modelId="{DD72E8A0-418C-495B-AF71-C02F9329AF14}" type="presOf" srcId="{DE000B1B-1EED-4A63-AF08-9AD347880E59}" destId="{698BE120-23A8-4196-A872-7D8FBF2ABDCD}" srcOrd="0" destOrd="0" presId="urn:microsoft.com/office/officeart/2005/8/layout/vList2"/>
    <dgm:cxn modelId="{E4F2CDD2-D853-4B33-8707-90A7CC816ECD}" srcId="{C12FF424-74C0-46D0-8D1B-9BB841699601}" destId="{92A15F0A-BDFA-4F47-99CE-226268152F8A}" srcOrd="0" destOrd="0" parTransId="{F61ECB8E-6ABD-487E-B9E4-251E5E1121CB}" sibTransId="{06266E7F-B688-4303-919C-C2C77B2029BF}"/>
    <dgm:cxn modelId="{A139425E-B8D8-404B-B5E8-5A9E7E0ED9B7}" srcId="{DE000B1B-1EED-4A63-AF08-9AD347880E59}" destId="{A0B55DBD-727F-4C5E-B390-2AD7C29F5825}" srcOrd="3" destOrd="0" parTransId="{107A4DBA-0E9C-4885-8DAD-106FAA2C5C32}" sibTransId="{D3A90F6E-6167-483A-A2A3-CF40693B9BFE}"/>
    <dgm:cxn modelId="{0CF95D53-8EDC-436F-88ED-6D3962ADA119}" type="presOf" srcId="{A666E7B0-B25A-465B-BD8A-EFC03308F08E}" destId="{2418DD70-41FD-4CF7-A0CC-4F39897C9A98}" srcOrd="0" destOrd="0" presId="urn:microsoft.com/office/officeart/2005/8/layout/vList2"/>
    <dgm:cxn modelId="{FAE68ADC-831E-43FF-B543-72ADF9310E0B}" type="presOf" srcId="{92A15F0A-BDFA-4F47-99CE-226268152F8A}" destId="{C80B9D66-D549-4BE9-A410-C2724FA1A052}" srcOrd="0" destOrd="0" presId="urn:microsoft.com/office/officeart/2005/8/layout/vList2"/>
    <dgm:cxn modelId="{125D0699-96D3-4AAD-8C5E-CFDD4FF4C9F6}" type="presOf" srcId="{0332D845-01B7-40F2-9907-C6E3B56D551D}" destId="{F5521802-5D32-4784-8030-995203B30B12}" srcOrd="0" destOrd="0" presId="urn:microsoft.com/office/officeart/2005/8/layout/vList2"/>
    <dgm:cxn modelId="{42DDE2D1-B2EC-4EFF-945C-0D2C99EACA28}" srcId="{C6220AEB-A30C-486A-976F-81AA4D2D52AF}" destId="{DC61BFFF-F7FA-4668-BBDF-6640099CB8EF}" srcOrd="0" destOrd="0" parTransId="{EBE09C07-8EDD-42BA-8D75-A5EB94177132}" sibTransId="{687B9544-9828-4AAA-862F-4AED17EA1BB8}"/>
    <dgm:cxn modelId="{37F15973-5787-4D85-99F3-3420C1BBDE14}" srcId="{DE000B1B-1EED-4A63-AF08-9AD347880E59}" destId="{0332D845-01B7-40F2-9907-C6E3B56D551D}" srcOrd="1" destOrd="0" parTransId="{F44C05BA-605E-4966-9099-4CF6538AF3D9}" sibTransId="{61100B7A-E68E-47E3-80CB-3A10A1210389}"/>
    <dgm:cxn modelId="{F8778352-6B23-4B14-9A1D-D3962A5D25B3}" type="presOf" srcId="{C12FF424-74C0-46D0-8D1B-9BB841699601}" destId="{BA365D6E-FA95-4152-BA9E-04456C9B9097}" srcOrd="0" destOrd="0" presId="urn:microsoft.com/office/officeart/2005/8/layout/vList2"/>
    <dgm:cxn modelId="{34135674-8B02-49C9-A833-16E97E950FED}" type="presOf" srcId="{9CD03628-A064-46BA-8448-407D179D7D31}" destId="{35B03F6B-32AE-4D88-83DD-49D5003F75BF}" srcOrd="0" destOrd="0" presId="urn:microsoft.com/office/officeart/2005/8/layout/vList2"/>
    <dgm:cxn modelId="{EEFFB422-5D82-4391-9E80-1DA1F13D01DE}" srcId="{DE000B1B-1EED-4A63-AF08-9AD347880E59}" destId="{C12FF424-74C0-46D0-8D1B-9BB841699601}" srcOrd="2" destOrd="0" parTransId="{D0B4AF3D-557E-44EA-9B05-8D93D9459184}" sibTransId="{763B4032-C4B7-43D8-9429-C1F0988C07F1}"/>
    <dgm:cxn modelId="{26B06884-0C6C-4994-99F5-FF8F23DCA935}" type="presParOf" srcId="{698BE120-23A8-4196-A872-7D8FBF2ABDCD}" destId="{BE48D9BE-F894-4DD7-A1BB-A9B916883EF8}" srcOrd="0" destOrd="0" presId="urn:microsoft.com/office/officeart/2005/8/layout/vList2"/>
    <dgm:cxn modelId="{E7988408-BF95-4D8B-8F52-91A6E257465F}" type="presParOf" srcId="{698BE120-23A8-4196-A872-7D8FBF2ABDCD}" destId="{09F84978-B3CC-4628-AE68-26F1819CD55E}" srcOrd="1" destOrd="0" presId="urn:microsoft.com/office/officeart/2005/8/layout/vList2"/>
    <dgm:cxn modelId="{BBE238DF-9939-4F89-8722-9D29ACB54270}" type="presParOf" srcId="{698BE120-23A8-4196-A872-7D8FBF2ABDCD}" destId="{F5521802-5D32-4784-8030-995203B30B12}" srcOrd="2" destOrd="0" presId="urn:microsoft.com/office/officeart/2005/8/layout/vList2"/>
    <dgm:cxn modelId="{7AC0D48C-8E78-4343-840C-712237CA7D8D}" type="presParOf" srcId="{698BE120-23A8-4196-A872-7D8FBF2ABDCD}" destId="{2418DD70-41FD-4CF7-A0CC-4F39897C9A98}" srcOrd="3" destOrd="0" presId="urn:microsoft.com/office/officeart/2005/8/layout/vList2"/>
    <dgm:cxn modelId="{6F143DAB-F535-43F3-BD73-CCA11A9E95E0}" type="presParOf" srcId="{698BE120-23A8-4196-A872-7D8FBF2ABDCD}" destId="{BA365D6E-FA95-4152-BA9E-04456C9B9097}" srcOrd="4" destOrd="0" presId="urn:microsoft.com/office/officeart/2005/8/layout/vList2"/>
    <dgm:cxn modelId="{1E0891EE-FB67-45A2-9469-DDADC6259CAB}" type="presParOf" srcId="{698BE120-23A8-4196-A872-7D8FBF2ABDCD}" destId="{C80B9D66-D549-4BE9-A410-C2724FA1A052}" srcOrd="5" destOrd="0" presId="urn:microsoft.com/office/officeart/2005/8/layout/vList2"/>
    <dgm:cxn modelId="{5E79C91C-0F92-4431-B1CA-9D3A4B1D7264}" type="presParOf" srcId="{698BE120-23A8-4196-A872-7D8FBF2ABDCD}" destId="{695D5F01-204C-4689-B160-E23E805A61B0}" srcOrd="6" destOrd="0" presId="urn:microsoft.com/office/officeart/2005/8/layout/vList2"/>
    <dgm:cxn modelId="{0A4EB157-7D51-4B2A-8AEF-521537A24E6D}" type="presParOf" srcId="{698BE120-23A8-4196-A872-7D8FBF2ABDCD}" destId="{35B03F6B-32AE-4D88-83DD-49D5003F75BF}"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F877C64-8039-4C9C-AAFA-717DB746A853}" type="doc">
      <dgm:prSet loTypeId="urn:microsoft.com/office/officeart/2005/8/layout/hProcess9" loCatId="process" qsTypeId="urn:microsoft.com/office/officeart/2005/8/quickstyle/3d3" qsCatId="3D" csTypeId="urn:microsoft.com/office/officeart/2005/8/colors/colorful5" csCatId="colorful" phldr="1"/>
      <dgm:spPr/>
    </dgm:pt>
    <dgm:pt modelId="{387139B3-A921-48E8-9C18-C04111C1327E}">
      <dgm:prSet phldrT="[Tekst]"/>
      <dgm:spPr/>
      <dgm:t>
        <a:bodyPr/>
        <a:lstStyle/>
        <a:p>
          <a:r>
            <a:rPr lang="pl-PL" b="1" dirty="0" smtClean="0"/>
            <a:t>Uzgodnienia</a:t>
          </a:r>
          <a:endParaRPr lang="pl-PL" b="1" dirty="0"/>
        </a:p>
      </dgm:t>
    </dgm:pt>
    <dgm:pt modelId="{3970AEB6-85EE-4B99-96EB-B0F2415F4307}" type="parTrans" cxnId="{70E469D3-5BFE-4368-841D-7C65845E1976}">
      <dgm:prSet/>
      <dgm:spPr/>
      <dgm:t>
        <a:bodyPr/>
        <a:lstStyle/>
        <a:p>
          <a:endParaRPr lang="pl-PL"/>
        </a:p>
      </dgm:t>
    </dgm:pt>
    <dgm:pt modelId="{C9C02EC7-67F1-4013-881C-9BE3B8AC606E}" type="sibTrans" cxnId="{70E469D3-5BFE-4368-841D-7C65845E1976}">
      <dgm:prSet/>
      <dgm:spPr/>
      <dgm:t>
        <a:bodyPr/>
        <a:lstStyle/>
        <a:p>
          <a:endParaRPr lang="pl-PL"/>
        </a:p>
      </dgm:t>
    </dgm:pt>
    <dgm:pt modelId="{AFE9AFCC-FA38-47B9-906F-EEBA9A61D90A}">
      <dgm:prSet phldrT="[Tekst]"/>
      <dgm:spPr/>
      <dgm:t>
        <a:bodyPr/>
        <a:lstStyle/>
        <a:p>
          <a:r>
            <a:rPr lang="pl-PL" b="1" dirty="0" smtClean="0"/>
            <a:t>Opiniowanie</a:t>
          </a:r>
          <a:endParaRPr lang="pl-PL" b="1" dirty="0"/>
        </a:p>
      </dgm:t>
    </dgm:pt>
    <dgm:pt modelId="{1D7F2077-852C-49FE-8A9B-CA0F630D7F63}" type="parTrans" cxnId="{91396FD0-FCFA-457B-A9EB-A1280E4D572A}">
      <dgm:prSet/>
      <dgm:spPr/>
      <dgm:t>
        <a:bodyPr/>
        <a:lstStyle/>
        <a:p>
          <a:endParaRPr lang="pl-PL"/>
        </a:p>
      </dgm:t>
    </dgm:pt>
    <dgm:pt modelId="{4081EB24-C46D-4E98-9F6C-DA81B8FC9B47}" type="sibTrans" cxnId="{91396FD0-FCFA-457B-A9EB-A1280E4D572A}">
      <dgm:prSet/>
      <dgm:spPr/>
      <dgm:t>
        <a:bodyPr/>
        <a:lstStyle/>
        <a:p>
          <a:endParaRPr lang="pl-PL"/>
        </a:p>
      </dgm:t>
    </dgm:pt>
    <dgm:pt modelId="{6ED931AD-A506-405C-B508-4A7DA8E70978}">
      <dgm:prSet phldrT="[Tekst]"/>
      <dgm:spPr/>
      <dgm:t>
        <a:bodyPr/>
        <a:lstStyle/>
        <a:p>
          <a:r>
            <a:rPr lang="pl-PL" b="1" dirty="0" smtClean="0"/>
            <a:t>Konsultacje</a:t>
          </a:r>
          <a:r>
            <a:rPr lang="pl-PL" dirty="0" smtClean="0"/>
            <a:t> </a:t>
          </a:r>
          <a:r>
            <a:rPr lang="pl-PL" b="1" dirty="0" smtClean="0"/>
            <a:t>publiczne</a:t>
          </a:r>
          <a:endParaRPr lang="pl-PL" b="1" dirty="0"/>
        </a:p>
      </dgm:t>
    </dgm:pt>
    <dgm:pt modelId="{3B1D4DC8-F757-4E6E-9123-E6ED66F7693C}" type="parTrans" cxnId="{9FFB03E4-6EC4-42A8-B6BE-F43335F84B22}">
      <dgm:prSet/>
      <dgm:spPr/>
      <dgm:t>
        <a:bodyPr/>
        <a:lstStyle/>
        <a:p>
          <a:endParaRPr lang="pl-PL"/>
        </a:p>
      </dgm:t>
    </dgm:pt>
    <dgm:pt modelId="{AD5B73C5-8720-4E2E-A8F1-6C0B2EB2BD53}" type="sibTrans" cxnId="{9FFB03E4-6EC4-42A8-B6BE-F43335F84B22}">
      <dgm:prSet/>
      <dgm:spPr/>
      <dgm:t>
        <a:bodyPr/>
        <a:lstStyle/>
        <a:p>
          <a:endParaRPr lang="pl-PL"/>
        </a:p>
      </dgm:t>
    </dgm:pt>
    <dgm:pt modelId="{56AB00AA-B2C1-42B5-BFF3-1398A66603F1}">
      <dgm:prSet phldrT="[Tekst]"/>
      <dgm:spPr/>
      <dgm:t>
        <a:bodyPr/>
        <a:lstStyle/>
        <a:p>
          <a:r>
            <a:rPr lang="pl-PL" b="1" dirty="0" smtClean="0"/>
            <a:t>Opracowanie projektu</a:t>
          </a:r>
          <a:endParaRPr lang="pl-PL" b="1" dirty="0"/>
        </a:p>
      </dgm:t>
    </dgm:pt>
    <dgm:pt modelId="{25A5B30E-7D53-4CB2-9F27-23AA52D38C09}" type="parTrans" cxnId="{7064AF48-E6B7-4A51-846B-324BC085BFD0}">
      <dgm:prSet/>
      <dgm:spPr/>
      <dgm:t>
        <a:bodyPr/>
        <a:lstStyle/>
        <a:p>
          <a:endParaRPr lang="pl-PL"/>
        </a:p>
      </dgm:t>
    </dgm:pt>
    <dgm:pt modelId="{33B3ACC9-4571-4144-92B7-110F7AE0E55D}" type="sibTrans" cxnId="{7064AF48-E6B7-4A51-846B-324BC085BFD0}">
      <dgm:prSet/>
      <dgm:spPr/>
      <dgm:t>
        <a:bodyPr/>
        <a:lstStyle/>
        <a:p>
          <a:endParaRPr lang="pl-PL"/>
        </a:p>
      </dgm:t>
    </dgm:pt>
    <dgm:pt modelId="{D7E915CF-B5A9-4487-B339-ACEABADA40D2}">
      <dgm:prSet phldrT="[Tekst]"/>
      <dgm:spPr/>
      <dgm:t>
        <a:bodyPr/>
        <a:lstStyle/>
        <a:p>
          <a:r>
            <a:rPr lang="pl-PL" dirty="0" smtClean="0"/>
            <a:t>(</a:t>
          </a:r>
          <a:r>
            <a:rPr lang="pl-PL" b="1" dirty="0" smtClean="0"/>
            <a:t>Konferencja</a:t>
          </a:r>
          <a:r>
            <a:rPr lang="pl-PL" dirty="0" smtClean="0"/>
            <a:t> </a:t>
          </a:r>
          <a:r>
            <a:rPr lang="pl-PL" b="1" dirty="0" smtClean="0"/>
            <a:t>uzgodnieniowa</a:t>
          </a:r>
          <a:r>
            <a:rPr lang="pl-PL" dirty="0" smtClean="0"/>
            <a:t>)</a:t>
          </a:r>
          <a:endParaRPr lang="pl-PL" dirty="0"/>
        </a:p>
      </dgm:t>
    </dgm:pt>
    <dgm:pt modelId="{075EE0E4-F91F-4722-99AC-3FC71CA208A7}" type="parTrans" cxnId="{DFE06621-A468-4B07-975F-D7C292D5E274}">
      <dgm:prSet/>
      <dgm:spPr/>
      <dgm:t>
        <a:bodyPr/>
        <a:lstStyle/>
        <a:p>
          <a:endParaRPr lang="pl-PL"/>
        </a:p>
      </dgm:t>
    </dgm:pt>
    <dgm:pt modelId="{62A89101-1BAE-4FD6-B84C-811DAAD447A4}" type="sibTrans" cxnId="{DFE06621-A468-4B07-975F-D7C292D5E274}">
      <dgm:prSet/>
      <dgm:spPr/>
      <dgm:t>
        <a:bodyPr/>
        <a:lstStyle/>
        <a:p>
          <a:endParaRPr lang="pl-PL"/>
        </a:p>
      </dgm:t>
    </dgm:pt>
    <dgm:pt modelId="{3F1A9C46-1DA6-4A2B-9929-C3E555624633}" type="pres">
      <dgm:prSet presAssocID="{9F877C64-8039-4C9C-AAFA-717DB746A853}" presName="CompostProcess" presStyleCnt="0">
        <dgm:presLayoutVars>
          <dgm:dir/>
          <dgm:resizeHandles val="exact"/>
        </dgm:presLayoutVars>
      </dgm:prSet>
      <dgm:spPr/>
    </dgm:pt>
    <dgm:pt modelId="{1479D1F1-48BB-4742-AA89-F13FDB5266F8}" type="pres">
      <dgm:prSet presAssocID="{9F877C64-8039-4C9C-AAFA-717DB746A853}" presName="arrow" presStyleLbl="bgShp" presStyleIdx="0" presStyleCnt="1"/>
      <dgm:spPr/>
    </dgm:pt>
    <dgm:pt modelId="{19A7F9D1-A09F-4AB1-8944-7590C01ADBE1}" type="pres">
      <dgm:prSet presAssocID="{9F877C64-8039-4C9C-AAFA-717DB746A853}" presName="linearProcess" presStyleCnt="0"/>
      <dgm:spPr/>
    </dgm:pt>
    <dgm:pt modelId="{E1407494-8D94-413F-9780-090517B0E717}" type="pres">
      <dgm:prSet presAssocID="{56AB00AA-B2C1-42B5-BFF3-1398A66603F1}" presName="textNode" presStyleLbl="node1" presStyleIdx="0" presStyleCnt="5">
        <dgm:presLayoutVars>
          <dgm:bulletEnabled val="1"/>
        </dgm:presLayoutVars>
      </dgm:prSet>
      <dgm:spPr/>
      <dgm:t>
        <a:bodyPr/>
        <a:lstStyle/>
        <a:p>
          <a:endParaRPr lang="pl-PL"/>
        </a:p>
      </dgm:t>
    </dgm:pt>
    <dgm:pt modelId="{60CBF856-8147-486F-B71B-5D91E07D73D6}" type="pres">
      <dgm:prSet presAssocID="{33B3ACC9-4571-4144-92B7-110F7AE0E55D}" presName="sibTrans" presStyleCnt="0"/>
      <dgm:spPr/>
    </dgm:pt>
    <dgm:pt modelId="{E19E4991-345B-4917-AFC0-8BE6BEAA6FC8}" type="pres">
      <dgm:prSet presAssocID="{387139B3-A921-48E8-9C18-C04111C1327E}" presName="textNode" presStyleLbl="node1" presStyleIdx="1" presStyleCnt="5">
        <dgm:presLayoutVars>
          <dgm:bulletEnabled val="1"/>
        </dgm:presLayoutVars>
      </dgm:prSet>
      <dgm:spPr/>
      <dgm:t>
        <a:bodyPr/>
        <a:lstStyle/>
        <a:p>
          <a:endParaRPr lang="pl-PL"/>
        </a:p>
      </dgm:t>
    </dgm:pt>
    <dgm:pt modelId="{BBF823CE-C088-456C-8390-FF7503596B54}" type="pres">
      <dgm:prSet presAssocID="{C9C02EC7-67F1-4013-881C-9BE3B8AC606E}" presName="sibTrans" presStyleCnt="0"/>
      <dgm:spPr/>
    </dgm:pt>
    <dgm:pt modelId="{81EF82BB-D812-4ADC-AB60-556D1BC55A48}" type="pres">
      <dgm:prSet presAssocID="{AFE9AFCC-FA38-47B9-906F-EEBA9A61D90A}" presName="textNode" presStyleLbl="node1" presStyleIdx="2" presStyleCnt="5" custLinFactNeighborX="18965" custLinFactNeighborY="-1481">
        <dgm:presLayoutVars>
          <dgm:bulletEnabled val="1"/>
        </dgm:presLayoutVars>
      </dgm:prSet>
      <dgm:spPr/>
      <dgm:t>
        <a:bodyPr/>
        <a:lstStyle/>
        <a:p>
          <a:endParaRPr lang="pl-PL"/>
        </a:p>
      </dgm:t>
    </dgm:pt>
    <dgm:pt modelId="{BAD3D322-8311-411E-9EF6-10C05136613D}" type="pres">
      <dgm:prSet presAssocID="{4081EB24-C46D-4E98-9F6C-DA81B8FC9B47}" presName="sibTrans" presStyleCnt="0"/>
      <dgm:spPr/>
    </dgm:pt>
    <dgm:pt modelId="{E0D58114-0785-4CC0-B9B8-4E465EA9CE23}" type="pres">
      <dgm:prSet presAssocID="{6ED931AD-A506-405C-B508-4A7DA8E70978}" presName="textNode" presStyleLbl="node1" presStyleIdx="3" presStyleCnt="5">
        <dgm:presLayoutVars>
          <dgm:bulletEnabled val="1"/>
        </dgm:presLayoutVars>
      </dgm:prSet>
      <dgm:spPr/>
      <dgm:t>
        <a:bodyPr/>
        <a:lstStyle/>
        <a:p>
          <a:endParaRPr lang="pl-PL"/>
        </a:p>
      </dgm:t>
    </dgm:pt>
    <dgm:pt modelId="{FA4EE7CE-5719-45BA-8ECA-2A7B00D95134}" type="pres">
      <dgm:prSet presAssocID="{AD5B73C5-8720-4E2E-A8F1-6C0B2EB2BD53}" presName="sibTrans" presStyleCnt="0"/>
      <dgm:spPr/>
    </dgm:pt>
    <dgm:pt modelId="{49CB3DCC-D65A-4000-AA53-326C9562F63A}" type="pres">
      <dgm:prSet presAssocID="{D7E915CF-B5A9-4487-B339-ACEABADA40D2}" presName="textNode" presStyleLbl="node1" presStyleIdx="4" presStyleCnt="5">
        <dgm:presLayoutVars>
          <dgm:bulletEnabled val="1"/>
        </dgm:presLayoutVars>
      </dgm:prSet>
      <dgm:spPr/>
      <dgm:t>
        <a:bodyPr/>
        <a:lstStyle/>
        <a:p>
          <a:endParaRPr lang="pl-PL"/>
        </a:p>
      </dgm:t>
    </dgm:pt>
  </dgm:ptLst>
  <dgm:cxnLst>
    <dgm:cxn modelId="{91396FD0-FCFA-457B-A9EB-A1280E4D572A}" srcId="{9F877C64-8039-4C9C-AAFA-717DB746A853}" destId="{AFE9AFCC-FA38-47B9-906F-EEBA9A61D90A}" srcOrd="2" destOrd="0" parTransId="{1D7F2077-852C-49FE-8A9B-CA0F630D7F63}" sibTransId="{4081EB24-C46D-4E98-9F6C-DA81B8FC9B47}"/>
    <dgm:cxn modelId="{7064AF48-E6B7-4A51-846B-324BC085BFD0}" srcId="{9F877C64-8039-4C9C-AAFA-717DB746A853}" destId="{56AB00AA-B2C1-42B5-BFF3-1398A66603F1}" srcOrd="0" destOrd="0" parTransId="{25A5B30E-7D53-4CB2-9F27-23AA52D38C09}" sibTransId="{33B3ACC9-4571-4144-92B7-110F7AE0E55D}"/>
    <dgm:cxn modelId="{CAA91504-E783-4E38-ABB0-4A5ED8E388F4}" type="presOf" srcId="{56AB00AA-B2C1-42B5-BFF3-1398A66603F1}" destId="{E1407494-8D94-413F-9780-090517B0E717}" srcOrd="0" destOrd="0" presId="urn:microsoft.com/office/officeart/2005/8/layout/hProcess9"/>
    <dgm:cxn modelId="{2EAAC359-8DD5-4EFF-B617-58A3B27090D8}" type="presOf" srcId="{9F877C64-8039-4C9C-AAFA-717DB746A853}" destId="{3F1A9C46-1DA6-4A2B-9929-C3E555624633}" srcOrd="0" destOrd="0" presId="urn:microsoft.com/office/officeart/2005/8/layout/hProcess9"/>
    <dgm:cxn modelId="{DFE06621-A468-4B07-975F-D7C292D5E274}" srcId="{9F877C64-8039-4C9C-AAFA-717DB746A853}" destId="{D7E915CF-B5A9-4487-B339-ACEABADA40D2}" srcOrd="4" destOrd="0" parTransId="{075EE0E4-F91F-4722-99AC-3FC71CA208A7}" sibTransId="{62A89101-1BAE-4FD6-B84C-811DAAD447A4}"/>
    <dgm:cxn modelId="{DA16EB4F-F94B-4565-9704-8C39A3FC6D31}" type="presOf" srcId="{D7E915CF-B5A9-4487-B339-ACEABADA40D2}" destId="{49CB3DCC-D65A-4000-AA53-326C9562F63A}" srcOrd="0" destOrd="0" presId="urn:microsoft.com/office/officeart/2005/8/layout/hProcess9"/>
    <dgm:cxn modelId="{70E469D3-5BFE-4368-841D-7C65845E1976}" srcId="{9F877C64-8039-4C9C-AAFA-717DB746A853}" destId="{387139B3-A921-48E8-9C18-C04111C1327E}" srcOrd="1" destOrd="0" parTransId="{3970AEB6-85EE-4B99-96EB-B0F2415F4307}" sibTransId="{C9C02EC7-67F1-4013-881C-9BE3B8AC606E}"/>
    <dgm:cxn modelId="{1C5032A7-1682-4DDB-808C-9A1E07921B4F}" type="presOf" srcId="{AFE9AFCC-FA38-47B9-906F-EEBA9A61D90A}" destId="{81EF82BB-D812-4ADC-AB60-556D1BC55A48}" srcOrd="0" destOrd="0" presId="urn:microsoft.com/office/officeart/2005/8/layout/hProcess9"/>
    <dgm:cxn modelId="{CA37BE2F-42FA-48FE-9E00-3F30795A4E93}" type="presOf" srcId="{6ED931AD-A506-405C-B508-4A7DA8E70978}" destId="{E0D58114-0785-4CC0-B9B8-4E465EA9CE23}" srcOrd="0" destOrd="0" presId="urn:microsoft.com/office/officeart/2005/8/layout/hProcess9"/>
    <dgm:cxn modelId="{9FFB03E4-6EC4-42A8-B6BE-F43335F84B22}" srcId="{9F877C64-8039-4C9C-AAFA-717DB746A853}" destId="{6ED931AD-A506-405C-B508-4A7DA8E70978}" srcOrd="3" destOrd="0" parTransId="{3B1D4DC8-F757-4E6E-9123-E6ED66F7693C}" sibTransId="{AD5B73C5-8720-4E2E-A8F1-6C0B2EB2BD53}"/>
    <dgm:cxn modelId="{E958C286-9845-48D2-97D7-9068EC779B2A}" type="presOf" srcId="{387139B3-A921-48E8-9C18-C04111C1327E}" destId="{E19E4991-345B-4917-AFC0-8BE6BEAA6FC8}" srcOrd="0" destOrd="0" presId="urn:microsoft.com/office/officeart/2005/8/layout/hProcess9"/>
    <dgm:cxn modelId="{856D7A67-F893-482C-8678-C460577A9A5C}" type="presParOf" srcId="{3F1A9C46-1DA6-4A2B-9929-C3E555624633}" destId="{1479D1F1-48BB-4742-AA89-F13FDB5266F8}" srcOrd="0" destOrd="0" presId="urn:microsoft.com/office/officeart/2005/8/layout/hProcess9"/>
    <dgm:cxn modelId="{4F6F330F-85A8-453B-BCFA-CA7248A9283F}" type="presParOf" srcId="{3F1A9C46-1DA6-4A2B-9929-C3E555624633}" destId="{19A7F9D1-A09F-4AB1-8944-7590C01ADBE1}" srcOrd="1" destOrd="0" presId="urn:microsoft.com/office/officeart/2005/8/layout/hProcess9"/>
    <dgm:cxn modelId="{5FFABD2C-6D85-4CC8-BFDC-32323139B8A1}" type="presParOf" srcId="{19A7F9D1-A09F-4AB1-8944-7590C01ADBE1}" destId="{E1407494-8D94-413F-9780-090517B0E717}" srcOrd="0" destOrd="0" presId="urn:microsoft.com/office/officeart/2005/8/layout/hProcess9"/>
    <dgm:cxn modelId="{F6DC7FB7-5D59-4516-9C4B-39E6778AF1FE}" type="presParOf" srcId="{19A7F9D1-A09F-4AB1-8944-7590C01ADBE1}" destId="{60CBF856-8147-486F-B71B-5D91E07D73D6}" srcOrd="1" destOrd="0" presId="urn:microsoft.com/office/officeart/2005/8/layout/hProcess9"/>
    <dgm:cxn modelId="{A7A150A9-1EE0-4F07-9E47-EB81110453A6}" type="presParOf" srcId="{19A7F9D1-A09F-4AB1-8944-7590C01ADBE1}" destId="{E19E4991-345B-4917-AFC0-8BE6BEAA6FC8}" srcOrd="2" destOrd="0" presId="urn:microsoft.com/office/officeart/2005/8/layout/hProcess9"/>
    <dgm:cxn modelId="{A5C2459A-53B2-44B3-BD34-735DA7BC3E07}" type="presParOf" srcId="{19A7F9D1-A09F-4AB1-8944-7590C01ADBE1}" destId="{BBF823CE-C088-456C-8390-FF7503596B54}" srcOrd="3" destOrd="0" presId="urn:microsoft.com/office/officeart/2005/8/layout/hProcess9"/>
    <dgm:cxn modelId="{60B644DF-6684-49F7-8D40-1EEB53665636}" type="presParOf" srcId="{19A7F9D1-A09F-4AB1-8944-7590C01ADBE1}" destId="{81EF82BB-D812-4ADC-AB60-556D1BC55A48}" srcOrd="4" destOrd="0" presId="urn:microsoft.com/office/officeart/2005/8/layout/hProcess9"/>
    <dgm:cxn modelId="{330130EA-59E8-4D8F-B54B-2F630C7493F4}" type="presParOf" srcId="{19A7F9D1-A09F-4AB1-8944-7590C01ADBE1}" destId="{BAD3D322-8311-411E-9EF6-10C05136613D}" srcOrd="5" destOrd="0" presId="urn:microsoft.com/office/officeart/2005/8/layout/hProcess9"/>
    <dgm:cxn modelId="{710FF98E-F18E-477C-9DBF-AC831A276C55}" type="presParOf" srcId="{19A7F9D1-A09F-4AB1-8944-7590C01ADBE1}" destId="{E0D58114-0785-4CC0-B9B8-4E465EA9CE23}" srcOrd="6" destOrd="0" presId="urn:microsoft.com/office/officeart/2005/8/layout/hProcess9"/>
    <dgm:cxn modelId="{3349DF9C-47F4-4D33-8697-058117BD4CFE}" type="presParOf" srcId="{19A7F9D1-A09F-4AB1-8944-7590C01ADBE1}" destId="{FA4EE7CE-5719-45BA-8ECA-2A7B00D95134}" srcOrd="7" destOrd="0" presId="urn:microsoft.com/office/officeart/2005/8/layout/hProcess9"/>
    <dgm:cxn modelId="{55F15A3E-1E4D-4930-9EDE-4A4D2B6B031A}" type="presParOf" srcId="{19A7F9D1-A09F-4AB1-8944-7590C01ADBE1}" destId="{49CB3DCC-D65A-4000-AA53-326C9562F63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83A7779-3842-44C1-AC26-BB4C3EC6B3DD}"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pl-PL"/>
        </a:p>
      </dgm:t>
    </dgm:pt>
    <dgm:pt modelId="{FFD649C9-CE20-495F-B5A8-995FED49FA14}">
      <dgm:prSet phldrT="[Tekst]"/>
      <dgm:spPr/>
      <dgm:t>
        <a:bodyPr/>
        <a:lstStyle/>
        <a:p>
          <a:r>
            <a:rPr lang="pl-PL" b="1" dirty="0" smtClean="0"/>
            <a:t>Właściwe</a:t>
          </a:r>
          <a:r>
            <a:rPr lang="pl-PL" dirty="0" smtClean="0"/>
            <a:t> </a:t>
          </a:r>
          <a:r>
            <a:rPr lang="pl-PL" b="1" dirty="0" smtClean="0"/>
            <a:t>komitety</a:t>
          </a:r>
          <a:endParaRPr lang="pl-PL" b="1" dirty="0"/>
        </a:p>
      </dgm:t>
    </dgm:pt>
    <dgm:pt modelId="{3850E847-2AD2-4679-85E9-DAC6052104E4}" type="parTrans" cxnId="{14EB6097-F983-4CC0-9551-ECA23AD41FC8}">
      <dgm:prSet/>
      <dgm:spPr/>
      <dgm:t>
        <a:bodyPr/>
        <a:lstStyle/>
        <a:p>
          <a:endParaRPr lang="pl-PL"/>
        </a:p>
      </dgm:t>
    </dgm:pt>
    <dgm:pt modelId="{6F872C0C-FB07-4A77-A280-359411A2618F}" type="sibTrans" cxnId="{14EB6097-F983-4CC0-9551-ECA23AD41FC8}">
      <dgm:prSet/>
      <dgm:spPr/>
      <dgm:t>
        <a:bodyPr/>
        <a:lstStyle/>
        <a:p>
          <a:endParaRPr lang="pl-PL"/>
        </a:p>
      </dgm:t>
    </dgm:pt>
    <dgm:pt modelId="{9832F349-3C97-4D6D-8FCE-9532F1B87420}">
      <dgm:prSet phldrT="[Tekst]"/>
      <dgm:spPr/>
      <dgm:t>
        <a:bodyPr/>
        <a:lstStyle/>
        <a:p>
          <a:r>
            <a:rPr lang="pl-PL" b="1" dirty="0" smtClean="0"/>
            <a:t>Stały</a:t>
          </a:r>
          <a:r>
            <a:rPr lang="pl-PL" dirty="0" smtClean="0"/>
            <a:t> </a:t>
          </a:r>
          <a:r>
            <a:rPr lang="pl-PL" b="1" dirty="0" smtClean="0"/>
            <a:t>Komitet</a:t>
          </a:r>
          <a:r>
            <a:rPr lang="pl-PL" dirty="0" smtClean="0"/>
            <a:t> </a:t>
          </a:r>
          <a:r>
            <a:rPr lang="pl-PL" b="1" dirty="0" smtClean="0"/>
            <a:t>Rady</a:t>
          </a:r>
          <a:r>
            <a:rPr lang="pl-PL" dirty="0" smtClean="0"/>
            <a:t> </a:t>
          </a:r>
          <a:r>
            <a:rPr lang="pl-PL" b="1" dirty="0" smtClean="0"/>
            <a:t>Ministrów</a:t>
          </a:r>
          <a:endParaRPr lang="pl-PL" b="1" dirty="0"/>
        </a:p>
      </dgm:t>
    </dgm:pt>
    <dgm:pt modelId="{ADCB4DC8-E0FA-45DC-9918-8B79F939F6B3}" type="parTrans" cxnId="{15FD6E9F-66A8-46CE-8ECD-510E66C2D5C6}">
      <dgm:prSet/>
      <dgm:spPr/>
      <dgm:t>
        <a:bodyPr/>
        <a:lstStyle/>
        <a:p>
          <a:endParaRPr lang="pl-PL"/>
        </a:p>
      </dgm:t>
    </dgm:pt>
    <dgm:pt modelId="{73D63E39-D5A7-4296-831C-8B3F9A4B232C}" type="sibTrans" cxnId="{15FD6E9F-66A8-46CE-8ECD-510E66C2D5C6}">
      <dgm:prSet/>
      <dgm:spPr/>
      <dgm:t>
        <a:bodyPr/>
        <a:lstStyle/>
        <a:p>
          <a:endParaRPr lang="pl-PL"/>
        </a:p>
      </dgm:t>
    </dgm:pt>
    <dgm:pt modelId="{8044AB65-43A3-4FA5-8123-AB22A3FEB51F}">
      <dgm:prSet phldrT="[Tekst]"/>
      <dgm:spPr/>
      <dgm:t>
        <a:bodyPr/>
        <a:lstStyle/>
        <a:p>
          <a:r>
            <a:rPr lang="pl-PL" b="1" dirty="0" smtClean="0"/>
            <a:t>Komisja</a:t>
          </a:r>
          <a:r>
            <a:rPr lang="pl-PL" dirty="0" smtClean="0"/>
            <a:t> </a:t>
          </a:r>
          <a:r>
            <a:rPr lang="pl-PL" b="1" dirty="0" smtClean="0"/>
            <a:t>prawnicza</a:t>
          </a:r>
          <a:endParaRPr lang="pl-PL" b="1" dirty="0"/>
        </a:p>
      </dgm:t>
    </dgm:pt>
    <dgm:pt modelId="{9BC1A2D9-674A-4BC0-8CEE-35879F39FCBE}" type="parTrans" cxnId="{348B9948-C9B0-4134-BA58-EF9BC7AA4416}">
      <dgm:prSet/>
      <dgm:spPr/>
      <dgm:t>
        <a:bodyPr/>
        <a:lstStyle/>
        <a:p>
          <a:endParaRPr lang="pl-PL"/>
        </a:p>
      </dgm:t>
    </dgm:pt>
    <dgm:pt modelId="{CAD0EA2E-398A-45FF-9292-570222130065}" type="sibTrans" cxnId="{348B9948-C9B0-4134-BA58-EF9BC7AA4416}">
      <dgm:prSet/>
      <dgm:spPr/>
      <dgm:t>
        <a:bodyPr/>
        <a:lstStyle/>
        <a:p>
          <a:endParaRPr lang="pl-PL"/>
        </a:p>
      </dgm:t>
    </dgm:pt>
    <dgm:pt modelId="{3B922357-D106-4FC0-90AE-787A6FC35671}">
      <dgm:prSet phldrT="[Tekst]"/>
      <dgm:spPr/>
      <dgm:t>
        <a:bodyPr/>
        <a:lstStyle/>
        <a:p>
          <a:r>
            <a:rPr lang="pl-PL" b="1" dirty="0" smtClean="0"/>
            <a:t>Rada</a:t>
          </a:r>
          <a:r>
            <a:rPr lang="pl-PL" dirty="0" smtClean="0"/>
            <a:t> </a:t>
          </a:r>
          <a:r>
            <a:rPr lang="pl-PL" b="1" dirty="0" smtClean="0"/>
            <a:t>Ministrów</a:t>
          </a:r>
          <a:endParaRPr lang="pl-PL" b="1" dirty="0"/>
        </a:p>
      </dgm:t>
    </dgm:pt>
    <dgm:pt modelId="{2E430229-7C77-419C-BA65-7FAC084B3452}" type="parTrans" cxnId="{8314E330-3A35-4AB9-943B-71E30EBD0B7C}">
      <dgm:prSet/>
      <dgm:spPr/>
      <dgm:t>
        <a:bodyPr/>
        <a:lstStyle/>
        <a:p>
          <a:endParaRPr lang="pl-PL"/>
        </a:p>
      </dgm:t>
    </dgm:pt>
    <dgm:pt modelId="{2AEF62BB-4850-4DA1-8A5E-143A4F03F36C}" type="sibTrans" cxnId="{8314E330-3A35-4AB9-943B-71E30EBD0B7C}">
      <dgm:prSet/>
      <dgm:spPr/>
      <dgm:t>
        <a:bodyPr/>
        <a:lstStyle/>
        <a:p>
          <a:endParaRPr lang="pl-PL"/>
        </a:p>
      </dgm:t>
    </dgm:pt>
    <dgm:pt modelId="{50D00331-F12A-46CD-BA58-BB5362AC4AB0}">
      <dgm:prSet phldrT="[Tekst]"/>
      <dgm:spPr/>
      <dgm:t>
        <a:bodyPr/>
        <a:lstStyle/>
        <a:p>
          <a:r>
            <a:rPr lang="pl-PL" b="1" dirty="0" smtClean="0"/>
            <a:t>Potwierdzenie przez SKRM</a:t>
          </a:r>
          <a:endParaRPr lang="pl-PL" b="1" dirty="0"/>
        </a:p>
      </dgm:t>
    </dgm:pt>
    <dgm:pt modelId="{F50A78BE-49B6-479F-A8EA-5639E0CABD3E}" type="parTrans" cxnId="{8EF02E4C-FA01-472E-8FC8-1920AF88328D}">
      <dgm:prSet/>
      <dgm:spPr/>
      <dgm:t>
        <a:bodyPr/>
        <a:lstStyle/>
        <a:p>
          <a:endParaRPr lang="pl-PL"/>
        </a:p>
      </dgm:t>
    </dgm:pt>
    <dgm:pt modelId="{74CA4BC2-927C-4F44-90C7-B018E4EA7859}" type="sibTrans" cxnId="{8EF02E4C-FA01-472E-8FC8-1920AF88328D}">
      <dgm:prSet/>
      <dgm:spPr/>
      <dgm:t>
        <a:bodyPr/>
        <a:lstStyle/>
        <a:p>
          <a:endParaRPr lang="pl-PL"/>
        </a:p>
      </dgm:t>
    </dgm:pt>
    <dgm:pt modelId="{EE6B92D9-80F7-4C54-8C57-0BBEF1DE46F2}" type="pres">
      <dgm:prSet presAssocID="{283A7779-3842-44C1-AC26-BB4C3EC6B3DD}" presName="CompostProcess" presStyleCnt="0">
        <dgm:presLayoutVars>
          <dgm:dir/>
          <dgm:resizeHandles val="exact"/>
        </dgm:presLayoutVars>
      </dgm:prSet>
      <dgm:spPr/>
      <dgm:t>
        <a:bodyPr/>
        <a:lstStyle/>
        <a:p>
          <a:endParaRPr lang="pl-PL"/>
        </a:p>
      </dgm:t>
    </dgm:pt>
    <dgm:pt modelId="{B21B43D6-2371-4119-9DD2-E0E7EE2D955D}" type="pres">
      <dgm:prSet presAssocID="{283A7779-3842-44C1-AC26-BB4C3EC6B3DD}" presName="arrow" presStyleLbl="bgShp" presStyleIdx="0" presStyleCnt="1"/>
      <dgm:spPr/>
    </dgm:pt>
    <dgm:pt modelId="{842AEBF7-5AAB-4B51-B4E7-DFE60BF8E1C3}" type="pres">
      <dgm:prSet presAssocID="{283A7779-3842-44C1-AC26-BB4C3EC6B3DD}" presName="linearProcess" presStyleCnt="0"/>
      <dgm:spPr/>
    </dgm:pt>
    <dgm:pt modelId="{9875E722-F381-4F2B-A7B1-42CEE71051B8}" type="pres">
      <dgm:prSet presAssocID="{FFD649C9-CE20-495F-B5A8-995FED49FA14}" presName="textNode" presStyleLbl="node1" presStyleIdx="0" presStyleCnt="5">
        <dgm:presLayoutVars>
          <dgm:bulletEnabled val="1"/>
        </dgm:presLayoutVars>
      </dgm:prSet>
      <dgm:spPr/>
      <dgm:t>
        <a:bodyPr/>
        <a:lstStyle/>
        <a:p>
          <a:endParaRPr lang="pl-PL"/>
        </a:p>
      </dgm:t>
    </dgm:pt>
    <dgm:pt modelId="{2A03A93A-7E2F-4F8A-9B95-C9758028E114}" type="pres">
      <dgm:prSet presAssocID="{6F872C0C-FB07-4A77-A280-359411A2618F}" presName="sibTrans" presStyleCnt="0"/>
      <dgm:spPr/>
    </dgm:pt>
    <dgm:pt modelId="{17474BF2-7BF9-48F9-BE7A-5914C4EFA287}" type="pres">
      <dgm:prSet presAssocID="{9832F349-3C97-4D6D-8FCE-9532F1B87420}" presName="textNode" presStyleLbl="node1" presStyleIdx="1" presStyleCnt="5">
        <dgm:presLayoutVars>
          <dgm:bulletEnabled val="1"/>
        </dgm:presLayoutVars>
      </dgm:prSet>
      <dgm:spPr/>
      <dgm:t>
        <a:bodyPr/>
        <a:lstStyle/>
        <a:p>
          <a:endParaRPr lang="pl-PL"/>
        </a:p>
      </dgm:t>
    </dgm:pt>
    <dgm:pt modelId="{5E7A29B9-2F45-4340-A81C-A9DD3DB03786}" type="pres">
      <dgm:prSet presAssocID="{73D63E39-D5A7-4296-831C-8B3F9A4B232C}" presName="sibTrans" presStyleCnt="0"/>
      <dgm:spPr/>
    </dgm:pt>
    <dgm:pt modelId="{4DAFC8C1-41AF-42E4-BDF6-1418EC977B97}" type="pres">
      <dgm:prSet presAssocID="{8044AB65-43A3-4FA5-8123-AB22A3FEB51F}" presName="textNode" presStyleLbl="node1" presStyleIdx="2" presStyleCnt="5">
        <dgm:presLayoutVars>
          <dgm:bulletEnabled val="1"/>
        </dgm:presLayoutVars>
      </dgm:prSet>
      <dgm:spPr/>
      <dgm:t>
        <a:bodyPr/>
        <a:lstStyle/>
        <a:p>
          <a:endParaRPr lang="pl-PL"/>
        </a:p>
      </dgm:t>
    </dgm:pt>
    <dgm:pt modelId="{EE48D546-AA32-445E-96DE-A13071B7FC81}" type="pres">
      <dgm:prSet presAssocID="{CAD0EA2E-398A-45FF-9292-570222130065}" presName="sibTrans" presStyleCnt="0"/>
      <dgm:spPr/>
    </dgm:pt>
    <dgm:pt modelId="{B67A4561-675A-4EE0-B2AF-22D1AC6F6F72}" type="pres">
      <dgm:prSet presAssocID="{50D00331-F12A-46CD-BA58-BB5362AC4AB0}" presName="textNode" presStyleLbl="node1" presStyleIdx="3" presStyleCnt="5">
        <dgm:presLayoutVars>
          <dgm:bulletEnabled val="1"/>
        </dgm:presLayoutVars>
      </dgm:prSet>
      <dgm:spPr/>
      <dgm:t>
        <a:bodyPr/>
        <a:lstStyle/>
        <a:p>
          <a:endParaRPr lang="pl-PL"/>
        </a:p>
      </dgm:t>
    </dgm:pt>
    <dgm:pt modelId="{F83E6C2A-7058-4884-A202-D5F9E6B52DF9}" type="pres">
      <dgm:prSet presAssocID="{74CA4BC2-927C-4F44-90C7-B018E4EA7859}" presName="sibTrans" presStyleCnt="0"/>
      <dgm:spPr/>
    </dgm:pt>
    <dgm:pt modelId="{BD658BF9-45BD-4D57-9793-6F10B386BB32}" type="pres">
      <dgm:prSet presAssocID="{3B922357-D106-4FC0-90AE-787A6FC35671}" presName="textNode" presStyleLbl="node1" presStyleIdx="4" presStyleCnt="5">
        <dgm:presLayoutVars>
          <dgm:bulletEnabled val="1"/>
        </dgm:presLayoutVars>
      </dgm:prSet>
      <dgm:spPr/>
      <dgm:t>
        <a:bodyPr/>
        <a:lstStyle/>
        <a:p>
          <a:endParaRPr lang="pl-PL"/>
        </a:p>
      </dgm:t>
    </dgm:pt>
  </dgm:ptLst>
  <dgm:cxnLst>
    <dgm:cxn modelId="{8314E330-3A35-4AB9-943B-71E30EBD0B7C}" srcId="{283A7779-3842-44C1-AC26-BB4C3EC6B3DD}" destId="{3B922357-D106-4FC0-90AE-787A6FC35671}" srcOrd="4" destOrd="0" parTransId="{2E430229-7C77-419C-BA65-7FAC084B3452}" sibTransId="{2AEF62BB-4850-4DA1-8A5E-143A4F03F36C}"/>
    <dgm:cxn modelId="{CA28FF21-1ABB-432B-AA56-218296D1B126}" type="presOf" srcId="{9832F349-3C97-4D6D-8FCE-9532F1B87420}" destId="{17474BF2-7BF9-48F9-BE7A-5914C4EFA287}" srcOrd="0" destOrd="0" presId="urn:microsoft.com/office/officeart/2005/8/layout/hProcess9"/>
    <dgm:cxn modelId="{14EB6097-F983-4CC0-9551-ECA23AD41FC8}" srcId="{283A7779-3842-44C1-AC26-BB4C3EC6B3DD}" destId="{FFD649C9-CE20-495F-B5A8-995FED49FA14}" srcOrd="0" destOrd="0" parTransId="{3850E847-2AD2-4679-85E9-DAC6052104E4}" sibTransId="{6F872C0C-FB07-4A77-A280-359411A2618F}"/>
    <dgm:cxn modelId="{15FD6E9F-66A8-46CE-8ECD-510E66C2D5C6}" srcId="{283A7779-3842-44C1-AC26-BB4C3EC6B3DD}" destId="{9832F349-3C97-4D6D-8FCE-9532F1B87420}" srcOrd="1" destOrd="0" parTransId="{ADCB4DC8-E0FA-45DC-9918-8B79F939F6B3}" sibTransId="{73D63E39-D5A7-4296-831C-8B3F9A4B232C}"/>
    <dgm:cxn modelId="{D24DD054-46F3-4F61-B97D-274CA618223F}" type="presOf" srcId="{FFD649C9-CE20-495F-B5A8-995FED49FA14}" destId="{9875E722-F381-4F2B-A7B1-42CEE71051B8}" srcOrd="0" destOrd="0" presId="urn:microsoft.com/office/officeart/2005/8/layout/hProcess9"/>
    <dgm:cxn modelId="{A38F6080-576A-4766-AA23-5E6585E5AA48}" type="presOf" srcId="{283A7779-3842-44C1-AC26-BB4C3EC6B3DD}" destId="{EE6B92D9-80F7-4C54-8C57-0BBEF1DE46F2}" srcOrd="0" destOrd="0" presId="urn:microsoft.com/office/officeart/2005/8/layout/hProcess9"/>
    <dgm:cxn modelId="{8EF02E4C-FA01-472E-8FC8-1920AF88328D}" srcId="{283A7779-3842-44C1-AC26-BB4C3EC6B3DD}" destId="{50D00331-F12A-46CD-BA58-BB5362AC4AB0}" srcOrd="3" destOrd="0" parTransId="{F50A78BE-49B6-479F-A8EA-5639E0CABD3E}" sibTransId="{74CA4BC2-927C-4F44-90C7-B018E4EA7859}"/>
    <dgm:cxn modelId="{3E7FD183-22F6-4F25-ABB3-FEA8152C45A5}" type="presOf" srcId="{8044AB65-43A3-4FA5-8123-AB22A3FEB51F}" destId="{4DAFC8C1-41AF-42E4-BDF6-1418EC977B97}" srcOrd="0" destOrd="0" presId="urn:microsoft.com/office/officeart/2005/8/layout/hProcess9"/>
    <dgm:cxn modelId="{2DAB43B6-FB7F-47D7-93EF-8B27CF61581A}" type="presOf" srcId="{50D00331-F12A-46CD-BA58-BB5362AC4AB0}" destId="{B67A4561-675A-4EE0-B2AF-22D1AC6F6F72}" srcOrd="0" destOrd="0" presId="urn:microsoft.com/office/officeart/2005/8/layout/hProcess9"/>
    <dgm:cxn modelId="{348B9948-C9B0-4134-BA58-EF9BC7AA4416}" srcId="{283A7779-3842-44C1-AC26-BB4C3EC6B3DD}" destId="{8044AB65-43A3-4FA5-8123-AB22A3FEB51F}" srcOrd="2" destOrd="0" parTransId="{9BC1A2D9-674A-4BC0-8CEE-35879F39FCBE}" sibTransId="{CAD0EA2E-398A-45FF-9292-570222130065}"/>
    <dgm:cxn modelId="{2D72D4C2-373A-45C3-8E84-FEDF34D965EB}" type="presOf" srcId="{3B922357-D106-4FC0-90AE-787A6FC35671}" destId="{BD658BF9-45BD-4D57-9793-6F10B386BB32}" srcOrd="0" destOrd="0" presId="urn:microsoft.com/office/officeart/2005/8/layout/hProcess9"/>
    <dgm:cxn modelId="{A46B03F1-03A2-4B70-AF0C-03D5296F52D7}" type="presParOf" srcId="{EE6B92D9-80F7-4C54-8C57-0BBEF1DE46F2}" destId="{B21B43D6-2371-4119-9DD2-E0E7EE2D955D}" srcOrd="0" destOrd="0" presId="urn:microsoft.com/office/officeart/2005/8/layout/hProcess9"/>
    <dgm:cxn modelId="{E0E20E8E-EF92-48F4-8332-D1632F620F9E}" type="presParOf" srcId="{EE6B92D9-80F7-4C54-8C57-0BBEF1DE46F2}" destId="{842AEBF7-5AAB-4B51-B4E7-DFE60BF8E1C3}" srcOrd="1" destOrd="0" presId="urn:microsoft.com/office/officeart/2005/8/layout/hProcess9"/>
    <dgm:cxn modelId="{64466F60-5D05-477D-8A06-9ED7086B82CA}" type="presParOf" srcId="{842AEBF7-5AAB-4B51-B4E7-DFE60BF8E1C3}" destId="{9875E722-F381-4F2B-A7B1-42CEE71051B8}" srcOrd="0" destOrd="0" presId="urn:microsoft.com/office/officeart/2005/8/layout/hProcess9"/>
    <dgm:cxn modelId="{092F6BD7-EB61-4479-AD3B-751BC86409D8}" type="presParOf" srcId="{842AEBF7-5AAB-4B51-B4E7-DFE60BF8E1C3}" destId="{2A03A93A-7E2F-4F8A-9B95-C9758028E114}" srcOrd="1" destOrd="0" presId="urn:microsoft.com/office/officeart/2005/8/layout/hProcess9"/>
    <dgm:cxn modelId="{5C8114B4-6813-4CB0-8B0E-F028107797BE}" type="presParOf" srcId="{842AEBF7-5AAB-4B51-B4E7-DFE60BF8E1C3}" destId="{17474BF2-7BF9-48F9-BE7A-5914C4EFA287}" srcOrd="2" destOrd="0" presId="urn:microsoft.com/office/officeart/2005/8/layout/hProcess9"/>
    <dgm:cxn modelId="{F984DFD6-BC51-4D78-A8B8-100599AC9186}" type="presParOf" srcId="{842AEBF7-5AAB-4B51-B4E7-DFE60BF8E1C3}" destId="{5E7A29B9-2F45-4340-A81C-A9DD3DB03786}" srcOrd="3" destOrd="0" presId="urn:microsoft.com/office/officeart/2005/8/layout/hProcess9"/>
    <dgm:cxn modelId="{3AFFEAB9-7F79-40F1-BD87-85DD4ADA230E}" type="presParOf" srcId="{842AEBF7-5AAB-4B51-B4E7-DFE60BF8E1C3}" destId="{4DAFC8C1-41AF-42E4-BDF6-1418EC977B97}" srcOrd="4" destOrd="0" presId="urn:microsoft.com/office/officeart/2005/8/layout/hProcess9"/>
    <dgm:cxn modelId="{0D8F6B4B-CAAA-49C1-B063-15C04565F659}" type="presParOf" srcId="{842AEBF7-5AAB-4B51-B4E7-DFE60BF8E1C3}" destId="{EE48D546-AA32-445E-96DE-A13071B7FC81}" srcOrd="5" destOrd="0" presId="urn:microsoft.com/office/officeart/2005/8/layout/hProcess9"/>
    <dgm:cxn modelId="{72C00BB1-C19F-4C21-AD96-9873D30171A9}" type="presParOf" srcId="{842AEBF7-5AAB-4B51-B4E7-DFE60BF8E1C3}" destId="{B67A4561-675A-4EE0-B2AF-22D1AC6F6F72}" srcOrd="6" destOrd="0" presId="urn:microsoft.com/office/officeart/2005/8/layout/hProcess9"/>
    <dgm:cxn modelId="{68F95113-6B3C-409E-90DB-80679C757576}" type="presParOf" srcId="{842AEBF7-5AAB-4B51-B4E7-DFE60BF8E1C3}" destId="{F83E6C2A-7058-4884-A202-D5F9E6B52DF9}" srcOrd="7" destOrd="0" presId="urn:microsoft.com/office/officeart/2005/8/layout/hProcess9"/>
    <dgm:cxn modelId="{548678C1-0244-4904-BEFE-5E4D9A1299CE}" type="presParOf" srcId="{842AEBF7-5AAB-4B51-B4E7-DFE60BF8E1C3}" destId="{BD658BF9-45BD-4D57-9793-6F10B386BB32}"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F877C64-8039-4C9C-AAFA-717DB746A853}" type="doc">
      <dgm:prSet loTypeId="urn:microsoft.com/office/officeart/2005/8/layout/hProcess9" loCatId="process" qsTypeId="urn:microsoft.com/office/officeart/2005/8/quickstyle/3d3" qsCatId="3D" csTypeId="urn:microsoft.com/office/officeart/2005/8/colors/colorful5" csCatId="colorful" phldr="1"/>
      <dgm:spPr/>
    </dgm:pt>
    <dgm:pt modelId="{387139B3-A921-48E8-9C18-C04111C1327E}">
      <dgm:prSet phldrT="[Tekst]"/>
      <dgm:spPr/>
      <dgm:t>
        <a:bodyPr/>
        <a:lstStyle/>
        <a:p>
          <a:r>
            <a:rPr lang="pl-PL" b="1" dirty="0" smtClean="0"/>
            <a:t>Uzgodnienia</a:t>
          </a:r>
          <a:endParaRPr lang="pl-PL" b="1" dirty="0"/>
        </a:p>
      </dgm:t>
    </dgm:pt>
    <dgm:pt modelId="{3970AEB6-85EE-4B99-96EB-B0F2415F4307}" type="parTrans" cxnId="{70E469D3-5BFE-4368-841D-7C65845E1976}">
      <dgm:prSet/>
      <dgm:spPr/>
      <dgm:t>
        <a:bodyPr/>
        <a:lstStyle/>
        <a:p>
          <a:endParaRPr lang="pl-PL"/>
        </a:p>
      </dgm:t>
    </dgm:pt>
    <dgm:pt modelId="{C9C02EC7-67F1-4013-881C-9BE3B8AC606E}" type="sibTrans" cxnId="{70E469D3-5BFE-4368-841D-7C65845E1976}">
      <dgm:prSet/>
      <dgm:spPr/>
      <dgm:t>
        <a:bodyPr/>
        <a:lstStyle/>
        <a:p>
          <a:endParaRPr lang="pl-PL"/>
        </a:p>
      </dgm:t>
    </dgm:pt>
    <dgm:pt modelId="{AFE9AFCC-FA38-47B9-906F-EEBA9A61D90A}">
      <dgm:prSet phldrT="[Tekst]"/>
      <dgm:spPr/>
      <dgm:t>
        <a:bodyPr/>
        <a:lstStyle/>
        <a:p>
          <a:r>
            <a:rPr lang="pl-PL" b="1" dirty="0" smtClean="0"/>
            <a:t>Opiniowanie</a:t>
          </a:r>
          <a:endParaRPr lang="pl-PL" b="1" dirty="0"/>
        </a:p>
      </dgm:t>
    </dgm:pt>
    <dgm:pt modelId="{1D7F2077-852C-49FE-8A9B-CA0F630D7F63}" type="parTrans" cxnId="{91396FD0-FCFA-457B-A9EB-A1280E4D572A}">
      <dgm:prSet/>
      <dgm:spPr/>
      <dgm:t>
        <a:bodyPr/>
        <a:lstStyle/>
        <a:p>
          <a:endParaRPr lang="pl-PL"/>
        </a:p>
      </dgm:t>
    </dgm:pt>
    <dgm:pt modelId="{4081EB24-C46D-4E98-9F6C-DA81B8FC9B47}" type="sibTrans" cxnId="{91396FD0-FCFA-457B-A9EB-A1280E4D572A}">
      <dgm:prSet/>
      <dgm:spPr/>
      <dgm:t>
        <a:bodyPr/>
        <a:lstStyle/>
        <a:p>
          <a:endParaRPr lang="pl-PL"/>
        </a:p>
      </dgm:t>
    </dgm:pt>
    <dgm:pt modelId="{6ED931AD-A506-405C-B508-4A7DA8E70978}">
      <dgm:prSet phldrT="[Tekst]"/>
      <dgm:spPr/>
      <dgm:t>
        <a:bodyPr/>
        <a:lstStyle/>
        <a:p>
          <a:r>
            <a:rPr lang="pl-PL" b="1" dirty="0" smtClean="0"/>
            <a:t>Konsultacje</a:t>
          </a:r>
          <a:r>
            <a:rPr lang="pl-PL" dirty="0" smtClean="0"/>
            <a:t> </a:t>
          </a:r>
          <a:r>
            <a:rPr lang="pl-PL" b="1" dirty="0" smtClean="0"/>
            <a:t>publiczne</a:t>
          </a:r>
          <a:endParaRPr lang="pl-PL" b="1" dirty="0"/>
        </a:p>
      </dgm:t>
    </dgm:pt>
    <dgm:pt modelId="{3B1D4DC8-F757-4E6E-9123-E6ED66F7693C}" type="parTrans" cxnId="{9FFB03E4-6EC4-42A8-B6BE-F43335F84B22}">
      <dgm:prSet/>
      <dgm:spPr/>
      <dgm:t>
        <a:bodyPr/>
        <a:lstStyle/>
        <a:p>
          <a:endParaRPr lang="pl-PL"/>
        </a:p>
      </dgm:t>
    </dgm:pt>
    <dgm:pt modelId="{AD5B73C5-8720-4E2E-A8F1-6C0B2EB2BD53}" type="sibTrans" cxnId="{9FFB03E4-6EC4-42A8-B6BE-F43335F84B22}">
      <dgm:prSet/>
      <dgm:spPr/>
      <dgm:t>
        <a:bodyPr/>
        <a:lstStyle/>
        <a:p>
          <a:endParaRPr lang="pl-PL"/>
        </a:p>
      </dgm:t>
    </dgm:pt>
    <dgm:pt modelId="{56AB00AA-B2C1-42B5-BFF3-1398A66603F1}">
      <dgm:prSet phldrT="[Tekst]"/>
      <dgm:spPr/>
      <dgm:t>
        <a:bodyPr/>
        <a:lstStyle/>
        <a:p>
          <a:r>
            <a:rPr lang="pl-PL" b="1" dirty="0" smtClean="0"/>
            <a:t>Opracowanie projektu</a:t>
          </a:r>
          <a:endParaRPr lang="pl-PL" b="1" dirty="0"/>
        </a:p>
      </dgm:t>
    </dgm:pt>
    <dgm:pt modelId="{25A5B30E-7D53-4CB2-9F27-23AA52D38C09}" type="parTrans" cxnId="{7064AF48-E6B7-4A51-846B-324BC085BFD0}">
      <dgm:prSet/>
      <dgm:spPr/>
      <dgm:t>
        <a:bodyPr/>
        <a:lstStyle/>
        <a:p>
          <a:endParaRPr lang="pl-PL"/>
        </a:p>
      </dgm:t>
    </dgm:pt>
    <dgm:pt modelId="{33B3ACC9-4571-4144-92B7-110F7AE0E55D}" type="sibTrans" cxnId="{7064AF48-E6B7-4A51-846B-324BC085BFD0}">
      <dgm:prSet/>
      <dgm:spPr/>
      <dgm:t>
        <a:bodyPr/>
        <a:lstStyle/>
        <a:p>
          <a:endParaRPr lang="pl-PL"/>
        </a:p>
      </dgm:t>
    </dgm:pt>
    <dgm:pt modelId="{D7E915CF-B5A9-4487-B339-ACEABADA40D2}">
      <dgm:prSet phldrT="[Tekst]"/>
      <dgm:spPr/>
      <dgm:t>
        <a:bodyPr/>
        <a:lstStyle/>
        <a:p>
          <a:r>
            <a:rPr lang="pl-PL" dirty="0" smtClean="0"/>
            <a:t>(</a:t>
          </a:r>
          <a:r>
            <a:rPr lang="pl-PL" b="1" dirty="0" smtClean="0"/>
            <a:t>Konferencja</a:t>
          </a:r>
          <a:r>
            <a:rPr lang="pl-PL" dirty="0" smtClean="0"/>
            <a:t> </a:t>
          </a:r>
          <a:r>
            <a:rPr lang="pl-PL" b="1" dirty="0" smtClean="0"/>
            <a:t>uzgodnieniowa</a:t>
          </a:r>
          <a:r>
            <a:rPr lang="pl-PL" dirty="0" smtClean="0"/>
            <a:t>)</a:t>
          </a:r>
          <a:endParaRPr lang="pl-PL" dirty="0"/>
        </a:p>
      </dgm:t>
    </dgm:pt>
    <dgm:pt modelId="{075EE0E4-F91F-4722-99AC-3FC71CA208A7}" type="parTrans" cxnId="{DFE06621-A468-4B07-975F-D7C292D5E274}">
      <dgm:prSet/>
      <dgm:spPr/>
      <dgm:t>
        <a:bodyPr/>
        <a:lstStyle/>
        <a:p>
          <a:endParaRPr lang="pl-PL"/>
        </a:p>
      </dgm:t>
    </dgm:pt>
    <dgm:pt modelId="{62A89101-1BAE-4FD6-B84C-811DAAD447A4}" type="sibTrans" cxnId="{DFE06621-A468-4B07-975F-D7C292D5E274}">
      <dgm:prSet/>
      <dgm:spPr/>
      <dgm:t>
        <a:bodyPr/>
        <a:lstStyle/>
        <a:p>
          <a:endParaRPr lang="pl-PL"/>
        </a:p>
      </dgm:t>
    </dgm:pt>
    <dgm:pt modelId="{3F1A9C46-1DA6-4A2B-9929-C3E555624633}" type="pres">
      <dgm:prSet presAssocID="{9F877C64-8039-4C9C-AAFA-717DB746A853}" presName="CompostProcess" presStyleCnt="0">
        <dgm:presLayoutVars>
          <dgm:dir/>
          <dgm:resizeHandles val="exact"/>
        </dgm:presLayoutVars>
      </dgm:prSet>
      <dgm:spPr/>
    </dgm:pt>
    <dgm:pt modelId="{1479D1F1-48BB-4742-AA89-F13FDB5266F8}" type="pres">
      <dgm:prSet presAssocID="{9F877C64-8039-4C9C-AAFA-717DB746A853}" presName="arrow" presStyleLbl="bgShp" presStyleIdx="0" presStyleCnt="1"/>
      <dgm:spPr/>
    </dgm:pt>
    <dgm:pt modelId="{19A7F9D1-A09F-4AB1-8944-7590C01ADBE1}" type="pres">
      <dgm:prSet presAssocID="{9F877C64-8039-4C9C-AAFA-717DB746A853}" presName="linearProcess" presStyleCnt="0"/>
      <dgm:spPr/>
    </dgm:pt>
    <dgm:pt modelId="{E1407494-8D94-413F-9780-090517B0E717}" type="pres">
      <dgm:prSet presAssocID="{56AB00AA-B2C1-42B5-BFF3-1398A66603F1}" presName="textNode" presStyleLbl="node1" presStyleIdx="0" presStyleCnt="5">
        <dgm:presLayoutVars>
          <dgm:bulletEnabled val="1"/>
        </dgm:presLayoutVars>
      </dgm:prSet>
      <dgm:spPr/>
      <dgm:t>
        <a:bodyPr/>
        <a:lstStyle/>
        <a:p>
          <a:endParaRPr lang="pl-PL"/>
        </a:p>
      </dgm:t>
    </dgm:pt>
    <dgm:pt modelId="{60CBF856-8147-486F-B71B-5D91E07D73D6}" type="pres">
      <dgm:prSet presAssocID="{33B3ACC9-4571-4144-92B7-110F7AE0E55D}" presName="sibTrans" presStyleCnt="0"/>
      <dgm:spPr/>
    </dgm:pt>
    <dgm:pt modelId="{E19E4991-345B-4917-AFC0-8BE6BEAA6FC8}" type="pres">
      <dgm:prSet presAssocID="{387139B3-A921-48E8-9C18-C04111C1327E}" presName="textNode" presStyleLbl="node1" presStyleIdx="1" presStyleCnt="5">
        <dgm:presLayoutVars>
          <dgm:bulletEnabled val="1"/>
        </dgm:presLayoutVars>
      </dgm:prSet>
      <dgm:spPr/>
      <dgm:t>
        <a:bodyPr/>
        <a:lstStyle/>
        <a:p>
          <a:endParaRPr lang="pl-PL"/>
        </a:p>
      </dgm:t>
    </dgm:pt>
    <dgm:pt modelId="{BBF823CE-C088-456C-8390-FF7503596B54}" type="pres">
      <dgm:prSet presAssocID="{C9C02EC7-67F1-4013-881C-9BE3B8AC606E}" presName="sibTrans" presStyleCnt="0"/>
      <dgm:spPr/>
    </dgm:pt>
    <dgm:pt modelId="{81EF82BB-D812-4ADC-AB60-556D1BC55A48}" type="pres">
      <dgm:prSet presAssocID="{AFE9AFCC-FA38-47B9-906F-EEBA9A61D90A}" presName="textNode" presStyleLbl="node1" presStyleIdx="2" presStyleCnt="5" custLinFactNeighborX="18965" custLinFactNeighborY="-1481">
        <dgm:presLayoutVars>
          <dgm:bulletEnabled val="1"/>
        </dgm:presLayoutVars>
      </dgm:prSet>
      <dgm:spPr/>
      <dgm:t>
        <a:bodyPr/>
        <a:lstStyle/>
        <a:p>
          <a:endParaRPr lang="pl-PL"/>
        </a:p>
      </dgm:t>
    </dgm:pt>
    <dgm:pt modelId="{BAD3D322-8311-411E-9EF6-10C05136613D}" type="pres">
      <dgm:prSet presAssocID="{4081EB24-C46D-4E98-9F6C-DA81B8FC9B47}" presName="sibTrans" presStyleCnt="0"/>
      <dgm:spPr/>
    </dgm:pt>
    <dgm:pt modelId="{E0D58114-0785-4CC0-B9B8-4E465EA9CE23}" type="pres">
      <dgm:prSet presAssocID="{6ED931AD-A506-405C-B508-4A7DA8E70978}" presName="textNode" presStyleLbl="node1" presStyleIdx="3" presStyleCnt="5">
        <dgm:presLayoutVars>
          <dgm:bulletEnabled val="1"/>
        </dgm:presLayoutVars>
      </dgm:prSet>
      <dgm:spPr/>
      <dgm:t>
        <a:bodyPr/>
        <a:lstStyle/>
        <a:p>
          <a:endParaRPr lang="pl-PL"/>
        </a:p>
      </dgm:t>
    </dgm:pt>
    <dgm:pt modelId="{FA4EE7CE-5719-45BA-8ECA-2A7B00D95134}" type="pres">
      <dgm:prSet presAssocID="{AD5B73C5-8720-4E2E-A8F1-6C0B2EB2BD53}" presName="sibTrans" presStyleCnt="0"/>
      <dgm:spPr/>
    </dgm:pt>
    <dgm:pt modelId="{49CB3DCC-D65A-4000-AA53-326C9562F63A}" type="pres">
      <dgm:prSet presAssocID="{D7E915CF-B5A9-4487-B339-ACEABADA40D2}" presName="textNode" presStyleLbl="node1" presStyleIdx="4" presStyleCnt="5">
        <dgm:presLayoutVars>
          <dgm:bulletEnabled val="1"/>
        </dgm:presLayoutVars>
      </dgm:prSet>
      <dgm:spPr/>
      <dgm:t>
        <a:bodyPr/>
        <a:lstStyle/>
        <a:p>
          <a:endParaRPr lang="pl-PL"/>
        </a:p>
      </dgm:t>
    </dgm:pt>
  </dgm:ptLst>
  <dgm:cxnLst>
    <dgm:cxn modelId="{F1FDB82A-5D69-43A7-97AC-F1DEE64223E0}" type="presOf" srcId="{D7E915CF-B5A9-4487-B339-ACEABADA40D2}" destId="{49CB3DCC-D65A-4000-AA53-326C9562F63A}" srcOrd="0" destOrd="0" presId="urn:microsoft.com/office/officeart/2005/8/layout/hProcess9"/>
    <dgm:cxn modelId="{91396FD0-FCFA-457B-A9EB-A1280E4D572A}" srcId="{9F877C64-8039-4C9C-AAFA-717DB746A853}" destId="{AFE9AFCC-FA38-47B9-906F-EEBA9A61D90A}" srcOrd="2" destOrd="0" parTransId="{1D7F2077-852C-49FE-8A9B-CA0F630D7F63}" sibTransId="{4081EB24-C46D-4E98-9F6C-DA81B8FC9B47}"/>
    <dgm:cxn modelId="{2F597AED-B5D5-44AF-AFF3-9082B997E04E}" type="presOf" srcId="{56AB00AA-B2C1-42B5-BFF3-1398A66603F1}" destId="{E1407494-8D94-413F-9780-090517B0E717}" srcOrd="0" destOrd="0" presId="urn:microsoft.com/office/officeart/2005/8/layout/hProcess9"/>
    <dgm:cxn modelId="{9FFB03E4-6EC4-42A8-B6BE-F43335F84B22}" srcId="{9F877C64-8039-4C9C-AAFA-717DB746A853}" destId="{6ED931AD-A506-405C-B508-4A7DA8E70978}" srcOrd="3" destOrd="0" parTransId="{3B1D4DC8-F757-4E6E-9123-E6ED66F7693C}" sibTransId="{AD5B73C5-8720-4E2E-A8F1-6C0B2EB2BD53}"/>
    <dgm:cxn modelId="{317C9F5B-33FD-484F-9E26-905B80B9CEBD}" type="presOf" srcId="{387139B3-A921-48E8-9C18-C04111C1327E}" destId="{E19E4991-345B-4917-AFC0-8BE6BEAA6FC8}" srcOrd="0" destOrd="0" presId="urn:microsoft.com/office/officeart/2005/8/layout/hProcess9"/>
    <dgm:cxn modelId="{DFE06621-A468-4B07-975F-D7C292D5E274}" srcId="{9F877C64-8039-4C9C-AAFA-717DB746A853}" destId="{D7E915CF-B5A9-4487-B339-ACEABADA40D2}" srcOrd="4" destOrd="0" parTransId="{075EE0E4-F91F-4722-99AC-3FC71CA208A7}" sibTransId="{62A89101-1BAE-4FD6-B84C-811DAAD447A4}"/>
    <dgm:cxn modelId="{9DF9E17E-D1F2-4AEF-B420-363F8137E589}" type="presOf" srcId="{9F877C64-8039-4C9C-AAFA-717DB746A853}" destId="{3F1A9C46-1DA6-4A2B-9929-C3E555624633}" srcOrd="0" destOrd="0" presId="urn:microsoft.com/office/officeart/2005/8/layout/hProcess9"/>
    <dgm:cxn modelId="{46044A83-69FF-4C7A-9516-BE8FDF4A33C6}" type="presOf" srcId="{6ED931AD-A506-405C-B508-4A7DA8E70978}" destId="{E0D58114-0785-4CC0-B9B8-4E465EA9CE23}" srcOrd="0" destOrd="0" presId="urn:microsoft.com/office/officeart/2005/8/layout/hProcess9"/>
    <dgm:cxn modelId="{0646ACA6-E142-4AA1-BD92-DD24729DC9A0}" type="presOf" srcId="{AFE9AFCC-FA38-47B9-906F-EEBA9A61D90A}" destId="{81EF82BB-D812-4ADC-AB60-556D1BC55A48}" srcOrd="0" destOrd="0" presId="urn:microsoft.com/office/officeart/2005/8/layout/hProcess9"/>
    <dgm:cxn modelId="{7064AF48-E6B7-4A51-846B-324BC085BFD0}" srcId="{9F877C64-8039-4C9C-AAFA-717DB746A853}" destId="{56AB00AA-B2C1-42B5-BFF3-1398A66603F1}" srcOrd="0" destOrd="0" parTransId="{25A5B30E-7D53-4CB2-9F27-23AA52D38C09}" sibTransId="{33B3ACC9-4571-4144-92B7-110F7AE0E55D}"/>
    <dgm:cxn modelId="{70E469D3-5BFE-4368-841D-7C65845E1976}" srcId="{9F877C64-8039-4C9C-AAFA-717DB746A853}" destId="{387139B3-A921-48E8-9C18-C04111C1327E}" srcOrd="1" destOrd="0" parTransId="{3970AEB6-85EE-4B99-96EB-B0F2415F4307}" sibTransId="{C9C02EC7-67F1-4013-881C-9BE3B8AC606E}"/>
    <dgm:cxn modelId="{AB1F4586-BD5A-4867-8E07-2577AFD2FE76}" type="presParOf" srcId="{3F1A9C46-1DA6-4A2B-9929-C3E555624633}" destId="{1479D1F1-48BB-4742-AA89-F13FDB5266F8}" srcOrd="0" destOrd="0" presId="urn:microsoft.com/office/officeart/2005/8/layout/hProcess9"/>
    <dgm:cxn modelId="{2E60BC2F-A9AA-4F0B-9A37-5970458513BA}" type="presParOf" srcId="{3F1A9C46-1DA6-4A2B-9929-C3E555624633}" destId="{19A7F9D1-A09F-4AB1-8944-7590C01ADBE1}" srcOrd="1" destOrd="0" presId="urn:microsoft.com/office/officeart/2005/8/layout/hProcess9"/>
    <dgm:cxn modelId="{C4DED9C3-1EE6-4BC9-90E9-1C624C969C6D}" type="presParOf" srcId="{19A7F9D1-A09F-4AB1-8944-7590C01ADBE1}" destId="{E1407494-8D94-413F-9780-090517B0E717}" srcOrd="0" destOrd="0" presId="urn:microsoft.com/office/officeart/2005/8/layout/hProcess9"/>
    <dgm:cxn modelId="{86BE8F16-D481-42CD-9EED-657D58F87895}" type="presParOf" srcId="{19A7F9D1-A09F-4AB1-8944-7590C01ADBE1}" destId="{60CBF856-8147-486F-B71B-5D91E07D73D6}" srcOrd="1" destOrd="0" presId="urn:microsoft.com/office/officeart/2005/8/layout/hProcess9"/>
    <dgm:cxn modelId="{EF793CB2-B9FA-4DB3-B541-842A6BC87B20}" type="presParOf" srcId="{19A7F9D1-A09F-4AB1-8944-7590C01ADBE1}" destId="{E19E4991-345B-4917-AFC0-8BE6BEAA6FC8}" srcOrd="2" destOrd="0" presId="urn:microsoft.com/office/officeart/2005/8/layout/hProcess9"/>
    <dgm:cxn modelId="{6A5F98BE-F39E-43AA-9D83-2B1662D6ED5B}" type="presParOf" srcId="{19A7F9D1-A09F-4AB1-8944-7590C01ADBE1}" destId="{BBF823CE-C088-456C-8390-FF7503596B54}" srcOrd="3" destOrd="0" presId="urn:microsoft.com/office/officeart/2005/8/layout/hProcess9"/>
    <dgm:cxn modelId="{C7EE6A2A-72B9-4BDB-AD3A-D19EA1AEF54C}" type="presParOf" srcId="{19A7F9D1-A09F-4AB1-8944-7590C01ADBE1}" destId="{81EF82BB-D812-4ADC-AB60-556D1BC55A48}" srcOrd="4" destOrd="0" presId="urn:microsoft.com/office/officeart/2005/8/layout/hProcess9"/>
    <dgm:cxn modelId="{327C7C86-025C-4E7F-95A1-942A6DBE0BE6}" type="presParOf" srcId="{19A7F9D1-A09F-4AB1-8944-7590C01ADBE1}" destId="{BAD3D322-8311-411E-9EF6-10C05136613D}" srcOrd="5" destOrd="0" presId="urn:microsoft.com/office/officeart/2005/8/layout/hProcess9"/>
    <dgm:cxn modelId="{D6FA482F-06CF-4D45-8D75-CC8ED0395A1A}" type="presParOf" srcId="{19A7F9D1-A09F-4AB1-8944-7590C01ADBE1}" destId="{E0D58114-0785-4CC0-B9B8-4E465EA9CE23}" srcOrd="6" destOrd="0" presId="urn:microsoft.com/office/officeart/2005/8/layout/hProcess9"/>
    <dgm:cxn modelId="{1314EAB4-43AE-4B76-BB18-089B65A55EF4}" type="presParOf" srcId="{19A7F9D1-A09F-4AB1-8944-7590C01ADBE1}" destId="{FA4EE7CE-5719-45BA-8ECA-2A7B00D95134}" srcOrd="7" destOrd="0" presId="urn:microsoft.com/office/officeart/2005/8/layout/hProcess9"/>
    <dgm:cxn modelId="{CD5529F4-1F12-4C95-9819-CC1AF1AC737D}" type="presParOf" srcId="{19A7F9D1-A09F-4AB1-8944-7590C01ADBE1}" destId="{49CB3DCC-D65A-4000-AA53-326C9562F63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F0BC4C8-0A14-4795-87BC-2EC73B193862}"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pl-PL"/>
        </a:p>
      </dgm:t>
    </dgm:pt>
    <dgm:pt modelId="{B52488AE-E164-4BB5-8EE6-D2B89348A245}">
      <dgm:prSet phldrT="[Tekst]"/>
      <dgm:spPr/>
      <dgm:t>
        <a:bodyPr/>
        <a:lstStyle/>
        <a:p>
          <a:r>
            <a:rPr lang="pl-PL" dirty="0" smtClean="0"/>
            <a:t>Wykaz prac legislacyjnych lub programowych</a:t>
          </a:r>
        </a:p>
        <a:p>
          <a:r>
            <a:rPr lang="pl-PL" dirty="0" smtClean="0"/>
            <a:t> </a:t>
          </a:r>
          <a:r>
            <a:rPr lang="pl-PL" b="1" dirty="0" smtClean="0"/>
            <a:t>Rady Ministrów</a:t>
          </a:r>
          <a:endParaRPr lang="pl-PL" b="1" dirty="0"/>
        </a:p>
      </dgm:t>
    </dgm:pt>
    <dgm:pt modelId="{31332889-DDFC-4843-B3D1-8CA4DD7EBE16}" type="parTrans" cxnId="{0C03A546-69F5-46E1-B3BC-1AF508E24444}">
      <dgm:prSet/>
      <dgm:spPr/>
      <dgm:t>
        <a:bodyPr/>
        <a:lstStyle/>
        <a:p>
          <a:endParaRPr lang="pl-PL"/>
        </a:p>
      </dgm:t>
    </dgm:pt>
    <dgm:pt modelId="{0B914792-1C7F-4CB5-845F-A6C6D7E278F8}" type="sibTrans" cxnId="{0C03A546-69F5-46E1-B3BC-1AF508E24444}">
      <dgm:prSet/>
      <dgm:spPr/>
      <dgm:t>
        <a:bodyPr/>
        <a:lstStyle/>
        <a:p>
          <a:endParaRPr lang="pl-PL"/>
        </a:p>
      </dgm:t>
    </dgm:pt>
    <dgm:pt modelId="{83A3C755-C738-42A1-873A-8CFB7916F74B}">
      <dgm:prSet phldrT="[Tekst]"/>
      <dgm:spPr/>
      <dgm:t>
        <a:bodyPr/>
        <a:lstStyle/>
        <a:p>
          <a:r>
            <a:rPr lang="pl-PL" dirty="0" smtClean="0"/>
            <a:t>projekty ustaw</a:t>
          </a:r>
          <a:endParaRPr lang="pl-PL" dirty="0"/>
        </a:p>
      </dgm:t>
    </dgm:pt>
    <dgm:pt modelId="{2D921D53-0BC3-4835-AF60-61BB57A8FCA6}" type="parTrans" cxnId="{BE069BB4-B43C-4284-8FBE-7690FC272468}">
      <dgm:prSet/>
      <dgm:spPr/>
      <dgm:t>
        <a:bodyPr/>
        <a:lstStyle/>
        <a:p>
          <a:endParaRPr lang="pl-PL"/>
        </a:p>
      </dgm:t>
    </dgm:pt>
    <dgm:pt modelId="{5798123C-E078-4E95-BC93-8727A7209AC9}" type="sibTrans" cxnId="{BE069BB4-B43C-4284-8FBE-7690FC272468}">
      <dgm:prSet/>
      <dgm:spPr/>
      <dgm:t>
        <a:bodyPr/>
        <a:lstStyle/>
        <a:p>
          <a:endParaRPr lang="pl-PL"/>
        </a:p>
      </dgm:t>
    </dgm:pt>
    <dgm:pt modelId="{FCB3E3C0-8A29-4279-8D66-46FF6A41D2A9}">
      <dgm:prSet phldrT="[Tekst]"/>
      <dgm:spPr/>
      <dgm:t>
        <a:bodyPr/>
        <a:lstStyle/>
        <a:p>
          <a:r>
            <a:rPr lang="pl-PL" dirty="0" smtClean="0"/>
            <a:t>projekty rozporządzeń Rady Ministrów</a:t>
          </a:r>
          <a:endParaRPr lang="pl-PL" dirty="0"/>
        </a:p>
      </dgm:t>
    </dgm:pt>
    <dgm:pt modelId="{9B5DF7C7-0CCD-4E16-86FB-DDE2475D9B7C}" type="parTrans" cxnId="{CC9D89F2-62DF-4597-BCA9-0FF184FE8687}">
      <dgm:prSet/>
      <dgm:spPr/>
      <dgm:t>
        <a:bodyPr/>
        <a:lstStyle/>
        <a:p>
          <a:endParaRPr lang="pl-PL"/>
        </a:p>
      </dgm:t>
    </dgm:pt>
    <dgm:pt modelId="{84992EDA-FDE9-4321-A906-032FC2653EF1}" type="sibTrans" cxnId="{CC9D89F2-62DF-4597-BCA9-0FF184FE8687}">
      <dgm:prSet/>
      <dgm:spPr/>
      <dgm:t>
        <a:bodyPr/>
        <a:lstStyle/>
        <a:p>
          <a:endParaRPr lang="pl-PL"/>
        </a:p>
      </dgm:t>
    </dgm:pt>
    <dgm:pt modelId="{D6F63EF8-1248-4A4B-AB0F-3F1D2BF07722}">
      <dgm:prSet phldrT="[Tekst]"/>
      <dgm:spPr/>
      <dgm:t>
        <a:bodyPr/>
        <a:lstStyle/>
        <a:p>
          <a:r>
            <a:rPr lang="pl-PL" dirty="0" smtClean="0"/>
            <a:t>Wykaz prac legislacyjnych </a:t>
          </a:r>
          <a:r>
            <a:rPr lang="pl-PL" b="1" dirty="0" smtClean="0"/>
            <a:t>Prezesa Rady Ministrów </a:t>
          </a:r>
          <a:endParaRPr lang="pl-PL" b="1" dirty="0"/>
        </a:p>
      </dgm:t>
    </dgm:pt>
    <dgm:pt modelId="{F00CA1C0-E7F5-49E9-B31C-817203874273}" type="parTrans" cxnId="{DE4FE113-D60C-401A-B831-27B4385EB7D1}">
      <dgm:prSet/>
      <dgm:spPr/>
      <dgm:t>
        <a:bodyPr/>
        <a:lstStyle/>
        <a:p>
          <a:endParaRPr lang="pl-PL"/>
        </a:p>
      </dgm:t>
    </dgm:pt>
    <dgm:pt modelId="{B6BBCBD3-82CA-4E5C-9073-E374BF4E87AA}" type="sibTrans" cxnId="{DE4FE113-D60C-401A-B831-27B4385EB7D1}">
      <dgm:prSet/>
      <dgm:spPr/>
      <dgm:t>
        <a:bodyPr/>
        <a:lstStyle/>
        <a:p>
          <a:endParaRPr lang="pl-PL"/>
        </a:p>
      </dgm:t>
    </dgm:pt>
    <dgm:pt modelId="{C45A06D0-F927-4A18-B98D-61243D187EFE}">
      <dgm:prSet phldrT="[Tekst]"/>
      <dgm:spPr/>
      <dgm:t>
        <a:bodyPr/>
        <a:lstStyle/>
        <a:p>
          <a:r>
            <a:rPr lang="pl-PL" dirty="0" smtClean="0"/>
            <a:t>projekty rozporządzeń Prezesa Rady Ministrów  </a:t>
          </a:r>
          <a:r>
            <a:rPr lang="pl-PL" dirty="0" smtClean="0">
              <a:hlinkClick xmlns:r="http://schemas.openxmlformats.org/officeDocument/2006/relationships" r:id="rId1"/>
            </a:rPr>
            <a:t>https://www.gov.pl/web/premier/wpl-prm</a:t>
          </a:r>
          <a:endParaRPr lang="pl-PL" dirty="0"/>
        </a:p>
      </dgm:t>
    </dgm:pt>
    <dgm:pt modelId="{F3BC54B5-7CBA-49E9-BCAE-452B7CE25368}" type="parTrans" cxnId="{E29DC6E1-3B4E-484B-A5EF-55866A32477F}">
      <dgm:prSet/>
      <dgm:spPr/>
      <dgm:t>
        <a:bodyPr/>
        <a:lstStyle/>
        <a:p>
          <a:endParaRPr lang="pl-PL"/>
        </a:p>
      </dgm:t>
    </dgm:pt>
    <dgm:pt modelId="{AE4E0966-047C-4E04-90ED-C9F1108A4C42}" type="sibTrans" cxnId="{E29DC6E1-3B4E-484B-A5EF-55866A32477F}">
      <dgm:prSet/>
      <dgm:spPr/>
      <dgm:t>
        <a:bodyPr/>
        <a:lstStyle/>
        <a:p>
          <a:endParaRPr lang="pl-PL"/>
        </a:p>
      </dgm:t>
    </dgm:pt>
    <dgm:pt modelId="{7B340F96-DB14-4813-B02D-704AF3CD4ED6}">
      <dgm:prSet phldrT="[Tekst]"/>
      <dgm:spPr/>
      <dgm:t>
        <a:bodyPr/>
        <a:lstStyle/>
        <a:p>
          <a:r>
            <a:rPr lang="pl-PL" dirty="0" smtClean="0"/>
            <a:t>Wykaz prac legislacyjnych </a:t>
          </a:r>
          <a:r>
            <a:rPr lang="pl-PL" b="1" dirty="0" smtClean="0"/>
            <a:t>ministra</a:t>
          </a:r>
          <a:endParaRPr lang="pl-PL" b="1" dirty="0"/>
        </a:p>
      </dgm:t>
    </dgm:pt>
    <dgm:pt modelId="{EDBADBD3-C78D-4FCB-8EAD-FFF7FAF9CBE3}" type="parTrans" cxnId="{78BA326F-1C5B-4755-A09C-E7DE95F62504}">
      <dgm:prSet/>
      <dgm:spPr/>
      <dgm:t>
        <a:bodyPr/>
        <a:lstStyle/>
        <a:p>
          <a:endParaRPr lang="pl-PL"/>
        </a:p>
      </dgm:t>
    </dgm:pt>
    <dgm:pt modelId="{F4ED782F-43DC-47F4-80DA-DC1087D1153E}" type="sibTrans" cxnId="{78BA326F-1C5B-4755-A09C-E7DE95F62504}">
      <dgm:prSet/>
      <dgm:spPr/>
      <dgm:t>
        <a:bodyPr/>
        <a:lstStyle/>
        <a:p>
          <a:endParaRPr lang="pl-PL"/>
        </a:p>
      </dgm:t>
    </dgm:pt>
    <dgm:pt modelId="{56037CB0-D017-457F-B54A-3B9018A51364}">
      <dgm:prSet phldrT="[Tekst]"/>
      <dgm:spPr/>
      <dgm:t>
        <a:bodyPr/>
        <a:lstStyle/>
        <a:p>
          <a:r>
            <a:rPr lang="pl-PL" dirty="0" smtClean="0"/>
            <a:t>projekt rozporządzenia ministra</a:t>
          </a:r>
          <a:endParaRPr lang="pl-PL" dirty="0"/>
        </a:p>
      </dgm:t>
    </dgm:pt>
    <dgm:pt modelId="{FBAEC467-AAF3-45BF-A57F-97CAF3A560F3}" type="parTrans" cxnId="{695E1265-4C47-424C-938B-DC3473948361}">
      <dgm:prSet/>
      <dgm:spPr/>
      <dgm:t>
        <a:bodyPr/>
        <a:lstStyle/>
        <a:p>
          <a:endParaRPr lang="pl-PL"/>
        </a:p>
      </dgm:t>
    </dgm:pt>
    <dgm:pt modelId="{0C142976-5970-4A77-B2E9-6DE5E351D85D}" type="sibTrans" cxnId="{695E1265-4C47-424C-938B-DC3473948361}">
      <dgm:prSet/>
      <dgm:spPr/>
      <dgm:t>
        <a:bodyPr/>
        <a:lstStyle/>
        <a:p>
          <a:endParaRPr lang="pl-PL"/>
        </a:p>
      </dgm:t>
    </dgm:pt>
    <dgm:pt modelId="{171387B8-75B4-4D9D-A6E5-F6B4F951B93C}">
      <dgm:prSet phldrT="[Tekst]"/>
      <dgm:spPr/>
      <dgm:t>
        <a:bodyPr/>
        <a:lstStyle/>
        <a:p>
          <a:r>
            <a:rPr lang="pl-PL" dirty="0" smtClean="0"/>
            <a:t>projektu innego dokumentu rządowego, dotyczącego planowanych działań </a:t>
          </a:r>
          <a:r>
            <a:rPr lang="pl-PL" i="0" dirty="0" smtClean="0"/>
            <a:t>Rady Ministrów</a:t>
          </a:r>
          <a:r>
            <a:rPr lang="pl-PL" dirty="0" smtClean="0"/>
            <a:t>, w szczególności strategii albo programu </a:t>
          </a:r>
          <a:r>
            <a:rPr lang="pl-PL" dirty="0" smtClean="0">
              <a:hlinkClick xmlns:r="http://schemas.openxmlformats.org/officeDocument/2006/relationships" r:id="rId2"/>
            </a:rPr>
            <a:t>https://www.gov.pl/web/premier/wplip-rm</a:t>
          </a:r>
          <a:endParaRPr lang="pl-PL" dirty="0"/>
        </a:p>
      </dgm:t>
    </dgm:pt>
    <dgm:pt modelId="{00ACDCB8-BA04-425C-88B6-68ED06BE137C}" type="parTrans" cxnId="{5D393492-AAF1-4745-A42A-2E2268767EC7}">
      <dgm:prSet/>
      <dgm:spPr/>
      <dgm:t>
        <a:bodyPr/>
        <a:lstStyle/>
        <a:p>
          <a:endParaRPr lang="pl-PL"/>
        </a:p>
      </dgm:t>
    </dgm:pt>
    <dgm:pt modelId="{E8F44D2D-F462-42FD-BBC7-DC31E6962AA1}" type="sibTrans" cxnId="{5D393492-AAF1-4745-A42A-2E2268767EC7}">
      <dgm:prSet/>
      <dgm:spPr/>
      <dgm:t>
        <a:bodyPr/>
        <a:lstStyle/>
        <a:p>
          <a:endParaRPr lang="pl-PL"/>
        </a:p>
      </dgm:t>
    </dgm:pt>
    <dgm:pt modelId="{0D253547-A5DD-4917-AADA-C93F039CEE8E}">
      <dgm:prSet phldrT="[Tekst]"/>
      <dgm:spPr/>
      <dgm:t>
        <a:bodyPr/>
        <a:lstStyle/>
        <a:p>
          <a:r>
            <a:rPr lang="pl-PL" dirty="0" smtClean="0"/>
            <a:t>projekty założeń projektów ustaw</a:t>
          </a:r>
          <a:endParaRPr lang="pl-PL" dirty="0"/>
        </a:p>
      </dgm:t>
    </dgm:pt>
    <dgm:pt modelId="{C4A1C74A-2559-4B2C-A972-44A28356D4AC}" type="parTrans" cxnId="{D8EC56FD-AB58-4ECB-82E2-019D1A045566}">
      <dgm:prSet/>
      <dgm:spPr/>
      <dgm:t>
        <a:bodyPr/>
        <a:lstStyle/>
        <a:p>
          <a:endParaRPr lang="pl-PL"/>
        </a:p>
      </dgm:t>
    </dgm:pt>
    <dgm:pt modelId="{35DDC36B-D817-4FD6-B172-36C62188B22F}" type="sibTrans" cxnId="{D8EC56FD-AB58-4ECB-82E2-019D1A045566}">
      <dgm:prSet/>
      <dgm:spPr/>
      <dgm:t>
        <a:bodyPr/>
        <a:lstStyle/>
        <a:p>
          <a:endParaRPr lang="pl-PL"/>
        </a:p>
      </dgm:t>
    </dgm:pt>
    <dgm:pt modelId="{4A87DDB3-4A44-4DE9-A6B6-7FD5C4EFF61D}">
      <dgm:prSet phldrT="[Tekst]"/>
      <dgm:spPr/>
      <dgm:t>
        <a:bodyPr/>
        <a:lstStyle/>
        <a:p>
          <a:r>
            <a:rPr lang="pl-PL" dirty="0" smtClean="0">
              <a:hlinkClick xmlns:r="http://schemas.openxmlformats.org/officeDocument/2006/relationships" r:id="rId3"/>
            </a:rPr>
            <a:t>https://www.gov.pl/web/infrastruktura/wykaz-prac-legislacyjnych</a:t>
          </a:r>
          <a:endParaRPr lang="pl-PL" dirty="0"/>
        </a:p>
      </dgm:t>
    </dgm:pt>
    <dgm:pt modelId="{6BE8A9FA-AAAB-4AAF-A56D-A08D99BB11F8}" type="parTrans" cxnId="{0364675B-2B1F-4553-A6F4-4B940B37979D}">
      <dgm:prSet/>
      <dgm:spPr/>
      <dgm:t>
        <a:bodyPr/>
        <a:lstStyle/>
        <a:p>
          <a:endParaRPr lang="pl-PL"/>
        </a:p>
      </dgm:t>
    </dgm:pt>
    <dgm:pt modelId="{AEA32200-7D7F-4DC3-83DA-32D89C492CF5}" type="sibTrans" cxnId="{0364675B-2B1F-4553-A6F4-4B940B37979D}">
      <dgm:prSet/>
      <dgm:spPr/>
      <dgm:t>
        <a:bodyPr/>
        <a:lstStyle/>
        <a:p>
          <a:endParaRPr lang="pl-PL"/>
        </a:p>
      </dgm:t>
    </dgm:pt>
    <dgm:pt modelId="{A5ACD6A0-E9D7-4BFA-A294-8972EF3FC976}">
      <dgm:prSet phldrT="[Tekst]"/>
      <dgm:spPr/>
      <dgm:t>
        <a:bodyPr/>
        <a:lstStyle/>
        <a:p>
          <a:r>
            <a:rPr lang="pl-PL" dirty="0" smtClean="0">
              <a:hlinkClick xmlns:r="http://schemas.openxmlformats.org/officeDocument/2006/relationships" r:id="rId4"/>
            </a:rPr>
            <a:t>https://www.gov.pl/web/rozwoj-technologia/wykaz-prac-legislacyjnych</a:t>
          </a:r>
          <a:endParaRPr lang="pl-PL" dirty="0"/>
        </a:p>
      </dgm:t>
    </dgm:pt>
    <dgm:pt modelId="{6A6969CB-95E7-4AB8-8BB6-9BE95D6C2329}" type="parTrans" cxnId="{0A3B0D7A-EFAF-4933-9D6C-05E0054640FE}">
      <dgm:prSet/>
      <dgm:spPr/>
      <dgm:t>
        <a:bodyPr/>
        <a:lstStyle/>
        <a:p>
          <a:endParaRPr lang="pl-PL"/>
        </a:p>
      </dgm:t>
    </dgm:pt>
    <dgm:pt modelId="{C4B83DA5-3857-4650-8E6C-EE2AD4B8088B}" type="sibTrans" cxnId="{0A3B0D7A-EFAF-4933-9D6C-05E0054640FE}">
      <dgm:prSet/>
      <dgm:spPr/>
      <dgm:t>
        <a:bodyPr/>
        <a:lstStyle/>
        <a:p>
          <a:endParaRPr lang="pl-PL"/>
        </a:p>
      </dgm:t>
    </dgm:pt>
    <dgm:pt modelId="{EBA3CB1D-C713-4F6F-95A0-A39DE7516E08}" type="pres">
      <dgm:prSet presAssocID="{3F0BC4C8-0A14-4795-87BC-2EC73B193862}" presName="Name0" presStyleCnt="0">
        <dgm:presLayoutVars>
          <dgm:dir/>
          <dgm:animLvl val="lvl"/>
          <dgm:resizeHandles val="exact"/>
        </dgm:presLayoutVars>
      </dgm:prSet>
      <dgm:spPr/>
      <dgm:t>
        <a:bodyPr/>
        <a:lstStyle/>
        <a:p>
          <a:endParaRPr lang="pl-PL"/>
        </a:p>
      </dgm:t>
    </dgm:pt>
    <dgm:pt modelId="{91A7F583-0F32-4E39-B85E-2858672DDD90}" type="pres">
      <dgm:prSet presAssocID="{B52488AE-E164-4BB5-8EE6-D2B89348A245}" presName="composite" presStyleCnt="0"/>
      <dgm:spPr/>
    </dgm:pt>
    <dgm:pt modelId="{345407B3-2118-4578-985E-78E94B6AD9D3}" type="pres">
      <dgm:prSet presAssocID="{B52488AE-E164-4BB5-8EE6-D2B89348A245}" presName="parTx" presStyleLbl="alignNode1" presStyleIdx="0" presStyleCnt="3" custScaleY="140977" custLinFactY="-44577" custLinFactNeighborY="-100000">
        <dgm:presLayoutVars>
          <dgm:chMax val="0"/>
          <dgm:chPref val="0"/>
          <dgm:bulletEnabled val="1"/>
        </dgm:presLayoutVars>
      </dgm:prSet>
      <dgm:spPr/>
      <dgm:t>
        <a:bodyPr/>
        <a:lstStyle/>
        <a:p>
          <a:endParaRPr lang="pl-PL"/>
        </a:p>
      </dgm:t>
    </dgm:pt>
    <dgm:pt modelId="{81E619E8-757B-41A1-B54F-6D2677C5BC5F}" type="pres">
      <dgm:prSet presAssocID="{B52488AE-E164-4BB5-8EE6-D2B89348A245}" presName="desTx" presStyleLbl="alignAccFollowNode1" presStyleIdx="0" presStyleCnt="3" custScaleY="162664">
        <dgm:presLayoutVars>
          <dgm:bulletEnabled val="1"/>
        </dgm:presLayoutVars>
      </dgm:prSet>
      <dgm:spPr/>
      <dgm:t>
        <a:bodyPr/>
        <a:lstStyle/>
        <a:p>
          <a:endParaRPr lang="pl-PL"/>
        </a:p>
      </dgm:t>
    </dgm:pt>
    <dgm:pt modelId="{FE5D4D7C-D256-4AA7-8847-AED50B7801F5}" type="pres">
      <dgm:prSet presAssocID="{0B914792-1C7F-4CB5-845F-A6C6D7E278F8}" presName="space" presStyleCnt="0"/>
      <dgm:spPr/>
    </dgm:pt>
    <dgm:pt modelId="{A9525450-107C-4D16-BC32-BB63F69509F6}" type="pres">
      <dgm:prSet presAssocID="{D6F63EF8-1248-4A4B-AB0F-3F1D2BF07722}" presName="composite" presStyleCnt="0"/>
      <dgm:spPr/>
    </dgm:pt>
    <dgm:pt modelId="{C00173FD-E281-4342-8545-429397BAD3B3}" type="pres">
      <dgm:prSet presAssocID="{D6F63EF8-1248-4A4B-AB0F-3F1D2BF07722}" presName="parTx" presStyleLbl="alignNode1" presStyleIdx="1" presStyleCnt="3" custScaleY="141147" custLinFactY="-48400" custLinFactNeighborX="-2276" custLinFactNeighborY="-100000">
        <dgm:presLayoutVars>
          <dgm:chMax val="0"/>
          <dgm:chPref val="0"/>
          <dgm:bulletEnabled val="1"/>
        </dgm:presLayoutVars>
      </dgm:prSet>
      <dgm:spPr/>
      <dgm:t>
        <a:bodyPr/>
        <a:lstStyle/>
        <a:p>
          <a:endParaRPr lang="pl-PL"/>
        </a:p>
      </dgm:t>
    </dgm:pt>
    <dgm:pt modelId="{C5A3F222-9B67-4E76-9F0E-FF544EA4B573}" type="pres">
      <dgm:prSet presAssocID="{D6F63EF8-1248-4A4B-AB0F-3F1D2BF07722}" presName="desTx" presStyleLbl="alignAccFollowNode1" presStyleIdx="1" presStyleCnt="3" custScaleY="160122" custLinFactNeighborX="-1517">
        <dgm:presLayoutVars>
          <dgm:bulletEnabled val="1"/>
        </dgm:presLayoutVars>
      </dgm:prSet>
      <dgm:spPr/>
      <dgm:t>
        <a:bodyPr/>
        <a:lstStyle/>
        <a:p>
          <a:endParaRPr lang="pl-PL"/>
        </a:p>
      </dgm:t>
    </dgm:pt>
    <dgm:pt modelId="{EDDE74F8-87A3-489B-9A80-FECF8B8A0465}" type="pres">
      <dgm:prSet presAssocID="{B6BBCBD3-82CA-4E5C-9073-E374BF4E87AA}" presName="space" presStyleCnt="0"/>
      <dgm:spPr/>
    </dgm:pt>
    <dgm:pt modelId="{D9326332-06D7-4D5C-BA16-7A64D68AAD08}" type="pres">
      <dgm:prSet presAssocID="{7B340F96-DB14-4813-B02D-704AF3CD4ED6}" presName="composite" presStyleCnt="0"/>
      <dgm:spPr/>
    </dgm:pt>
    <dgm:pt modelId="{D6348BBA-FB41-463E-9B58-01828EED75B5}" type="pres">
      <dgm:prSet presAssocID="{7B340F96-DB14-4813-B02D-704AF3CD4ED6}" presName="parTx" presStyleLbl="alignNode1" presStyleIdx="2" presStyleCnt="3" custScaleY="141583" custLinFactY="-52038" custLinFactNeighborX="-2932" custLinFactNeighborY="-100000">
        <dgm:presLayoutVars>
          <dgm:chMax val="0"/>
          <dgm:chPref val="0"/>
          <dgm:bulletEnabled val="1"/>
        </dgm:presLayoutVars>
      </dgm:prSet>
      <dgm:spPr/>
      <dgm:t>
        <a:bodyPr/>
        <a:lstStyle/>
        <a:p>
          <a:endParaRPr lang="pl-PL"/>
        </a:p>
      </dgm:t>
    </dgm:pt>
    <dgm:pt modelId="{C30CAA25-2297-4AF0-AF8B-139604415C4C}" type="pres">
      <dgm:prSet presAssocID="{7B340F96-DB14-4813-B02D-704AF3CD4ED6}" presName="desTx" presStyleLbl="alignAccFollowNode1" presStyleIdx="2" presStyleCnt="3" custScaleY="160122" custLinFactNeighborX="-3034" custLinFactNeighborY="609">
        <dgm:presLayoutVars>
          <dgm:bulletEnabled val="1"/>
        </dgm:presLayoutVars>
      </dgm:prSet>
      <dgm:spPr/>
      <dgm:t>
        <a:bodyPr/>
        <a:lstStyle/>
        <a:p>
          <a:endParaRPr lang="pl-PL"/>
        </a:p>
      </dgm:t>
    </dgm:pt>
  </dgm:ptLst>
  <dgm:cxnLst>
    <dgm:cxn modelId="{0C03A546-69F5-46E1-B3BC-1AF508E24444}" srcId="{3F0BC4C8-0A14-4795-87BC-2EC73B193862}" destId="{B52488AE-E164-4BB5-8EE6-D2B89348A245}" srcOrd="0" destOrd="0" parTransId="{31332889-DDFC-4843-B3D1-8CA4DD7EBE16}" sibTransId="{0B914792-1C7F-4CB5-845F-A6C6D7E278F8}"/>
    <dgm:cxn modelId="{DE4FE113-D60C-401A-B831-27B4385EB7D1}" srcId="{3F0BC4C8-0A14-4795-87BC-2EC73B193862}" destId="{D6F63EF8-1248-4A4B-AB0F-3F1D2BF07722}" srcOrd="1" destOrd="0" parTransId="{F00CA1C0-E7F5-49E9-B31C-817203874273}" sibTransId="{B6BBCBD3-82CA-4E5C-9073-E374BF4E87AA}"/>
    <dgm:cxn modelId="{87BDD291-A522-413A-8642-3E83D7D0E332}" type="presOf" srcId="{56037CB0-D017-457F-B54A-3B9018A51364}" destId="{C30CAA25-2297-4AF0-AF8B-139604415C4C}" srcOrd="0" destOrd="0" presId="urn:microsoft.com/office/officeart/2005/8/layout/hList1"/>
    <dgm:cxn modelId="{0364675B-2B1F-4553-A6F4-4B940B37979D}" srcId="{7B340F96-DB14-4813-B02D-704AF3CD4ED6}" destId="{4A87DDB3-4A44-4DE9-A6B6-7FD5C4EFF61D}" srcOrd="1" destOrd="0" parTransId="{6BE8A9FA-AAAB-4AAF-A56D-A08D99BB11F8}" sibTransId="{AEA32200-7D7F-4DC3-83DA-32D89C492CF5}"/>
    <dgm:cxn modelId="{BE069BB4-B43C-4284-8FBE-7690FC272468}" srcId="{B52488AE-E164-4BB5-8EE6-D2B89348A245}" destId="{83A3C755-C738-42A1-873A-8CFB7916F74B}" srcOrd="1" destOrd="0" parTransId="{2D921D53-0BC3-4835-AF60-61BB57A8FCA6}" sibTransId="{5798123C-E078-4E95-BC93-8727A7209AC9}"/>
    <dgm:cxn modelId="{78BA326F-1C5B-4755-A09C-E7DE95F62504}" srcId="{3F0BC4C8-0A14-4795-87BC-2EC73B193862}" destId="{7B340F96-DB14-4813-B02D-704AF3CD4ED6}" srcOrd="2" destOrd="0" parTransId="{EDBADBD3-C78D-4FCB-8EAD-FFF7FAF9CBE3}" sibTransId="{F4ED782F-43DC-47F4-80DA-DC1087D1153E}"/>
    <dgm:cxn modelId="{C2BF2793-EECF-4222-BB4B-9C8460CA6521}" type="presOf" srcId="{B52488AE-E164-4BB5-8EE6-D2B89348A245}" destId="{345407B3-2118-4578-985E-78E94B6AD9D3}" srcOrd="0" destOrd="0" presId="urn:microsoft.com/office/officeart/2005/8/layout/hList1"/>
    <dgm:cxn modelId="{5598F38E-C020-442F-92DF-FF52020D9710}" type="presOf" srcId="{A5ACD6A0-E9D7-4BFA-A294-8972EF3FC976}" destId="{C30CAA25-2297-4AF0-AF8B-139604415C4C}" srcOrd="0" destOrd="2" presId="urn:microsoft.com/office/officeart/2005/8/layout/hList1"/>
    <dgm:cxn modelId="{85B5BE85-F99C-4F45-AE89-A7B5956D36E4}" type="presOf" srcId="{7B340F96-DB14-4813-B02D-704AF3CD4ED6}" destId="{D6348BBA-FB41-463E-9B58-01828EED75B5}" srcOrd="0" destOrd="0" presId="urn:microsoft.com/office/officeart/2005/8/layout/hList1"/>
    <dgm:cxn modelId="{55B02572-3FEA-4C4F-BE1F-FCAC53D9CB0E}" type="presOf" srcId="{171387B8-75B4-4D9D-A6E5-F6B4F951B93C}" destId="{81E619E8-757B-41A1-B54F-6D2677C5BC5F}" srcOrd="0" destOrd="3" presId="urn:microsoft.com/office/officeart/2005/8/layout/hList1"/>
    <dgm:cxn modelId="{E29DC6E1-3B4E-484B-A5EF-55866A32477F}" srcId="{D6F63EF8-1248-4A4B-AB0F-3F1D2BF07722}" destId="{C45A06D0-F927-4A18-B98D-61243D187EFE}" srcOrd="0" destOrd="0" parTransId="{F3BC54B5-7CBA-49E9-BCAE-452B7CE25368}" sibTransId="{AE4E0966-047C-4E04-90ED-C9F1108A4C42}"/>
    <dgm:cxn modelId="{7C20D7C9-BDAB-49D2-A7CD-B543A3C68320}" type="presOf" srcId="{D6F63EF8-1248-4A4B-AB0F-3F1D2BF07722}" destId="{C00173FD-E281-4342-8545-429397BAD3B3}" srcOrd="0" destOrd="0" presId="urn:microsoft.com/office/officeart/2005/8/layout/hList1"/>
    <dgm:cxn modelId="{0BE89FC1-0395-4993-9473-AFBD742FBE34}" type="presOf" srcId="{83A3C755-C738-42A1-873A-8CFB7916F74B}" destId="{81E619E8-757B-41A1-B54F-6D2677C5BC5F}" srcOrd="0" destOrd="1" presId="urn:microsoft.com/office/officeart/2005/8/layout/hList1"/>
    <dgm:cxn modelId="{D8EC56FD-AB58-4ECB-82E2-019D1A045566}" srcId="{B52488AE-E164-4BB5-8EE6-D2B89348A245}" destId="{0D253547-A5DD-4917-AADA-C93F039CEE8E}" srcOrd="0" destOrd="0" parTransId="{C4A1C74A-2559-4B2C-A972-44A28356D4AC}" sibTransId="{35DDC36B-D817-4FD6-B172-36C62188B22F}"/>
    <dgm:cxn modelId="{57018EE8-6823-430D-ACEE-223C51FF2B48}" type="presOf" srcId="{4A87DDB3-4A44-4DE9-A6B6-7FD5C4EFF61D}" destId="{C30CAA25-2297-4AF0-AF8B-139604415C4C}" srcOrd="0" destOrd="1" presId="urn:microsoft.com/office/officeart/2005/8/layout/hList1"/>
    <dgm:cxn modelId="{C5A321CC-2826-452C-B058-96B6AEC31581}" type="presOf" srcId="{C45A06D0-F927-4A18-B98D-61243D187EFE}" destId="{C5A3F222-9B67-4E76-9F0E-FF544EA4B573}" srcOrd="0" destOrd="0" presId="urn:microsoft.com/office/officeart/2005/8/layout/hList1"/>
    <dgm:cxn modelId="{695E1265-4C47-424C-938B-DC3473948361}" srcId="{7B340F96-DB14-4813-B02D-704AF3CD4ED6}" destId="{56037CB0-D017-457F-B54A-3B9018A51364}" srcOrd="0" destOrd="0" parTransId="{FBAEC467-AAF3-45BF-A57F-97CAF3A560F3}" sibTransId="{0C142976-5970-4A77-B2E9-6DE5E351D85D}"/>
    <dgm:cxn modelId="{4F772F9A-0BFC-4CD5-BE72-BA29C06AC822}" type="presOf" srcId="{3F0BC4C8-0A14-4795-87BC-2EC73B193862}" destId="{EBA3CB1D-C713-4F6F-95A0-A39DE7516E08}" srcOrd="0" destOrd="0" presId="urn:microsoft.com/office/officeart/2005/8/layout/hList1"/>
    <dgm:cxn modelId="{0A3B0D7A-EFAF-4933-9D6C-05E0054640FE}" srcId="{7B340F96-DB14-4813-B02D-704AF3CD4ED6}" destId="{A5ACD6A0-E9D7-4BFA-A294-8972EF3FC976}" srcOrd="2" destOrd="0" parTransId="{6A6969CB-95E7-4AB8-8BB6-9BE95D6C2329}" sibTransId="{C4B83DA5-3857-4650-8E6C-EE2AD4B8088B}"/>
    <dgm:cxn modelId="{CC9D89F2-62DF-4597-BCA9-0FF184FE8687}" srcId="{B52488AE-E164-4BB5-8EE6-D2B89348A245}" destId="{FCB3E3C0-8A29-4279-8D66-46FF6A41D2A9}" srcOrd="2" destOrd="0" parTransId="{9B5DF7C7-0CCD-4E16-86FB-DDE2475D9B7C}" sibTransId="{84992EDA-FDE9-4321-A906-032FC2653EF1}"/>
    <dgm:cxn modelId="{FBEF02EC-48B0-482B-B537-DA316A98CC11}" type="presOf" srcId="{FCB3E3C0-8A29-4279-8D66-46FF6A41D2A9}" destId="{81E619E8-757B-41A1-B54F-6D2677C5BC5F}" srcOrd="0" destOrd="2" presId="urn:microsoft.com/office/officeart/2005/8/layout/hList1"/>
    <dgm:cxn modelId="{D8B6FA7A-FBFA-499C-8397-8A02D280F1C9}" type="presOf" srcId="{0D253547-A5DD-4917-AADA-C93F039CEE8E}" destId="{81E619E8-757B-41A1-B54F-6D2677C5BC5F}" srcOrd="0" destOrd="0" presId="urn:microsoft.com/office/officeart/2005/8/layout/hList1"/>
    <dgm:cxn modelId="{5D393492-AAF1-4745-A42A-2E2268767EC7}" srcId="{B52488AE-E164-4BB5-8EE6-D2B89348A245}" destId="{171387B8-75B4-4D9D-A6E5-F6B4F951B93C}" srcOrd="3" destOrd="0" parTransId="{00ACDCB8-BA04-425C-88B6-68ED06BE137C}" sibTransId="{E8F44D2D-F462-42FD-BBC7-DC31E6962AA1}"/>
    <dgm:cxn modelId="{5945B12D-E27F-4FB8-9E37-DA5A64A2AD5C}" type="presParOf" srcId="{EBA3CB1D-C713-4F6F-95A0-A39DE7516E08}" destId="{91A7F583-0F32-4E39-B85E-2858672DDD90}" srcOrd="0" destOrd="0" presId="urn:microsoft.com/office/officeart/2005/8/layout/hList1"/>
    <dgm:cxn modelId="{8B0388B0-1B12-4CA0-AE0B-04252327D772}" type="presParOf" srcId="{91A7F583-0F32-4E39-B85E-2858672DDD90}" destId="{345407B3-2118-4578-985E-78E94B6AD9D3}" srcOrd="0" destOrd="0" presId="urn:microsoft.com/office/officeart/2005/8/layout/hList1"/>
    <dgm:cxn modelId="{EAC81173-539B-4FD7-8F3E-3D772FD4FDD1}" type="presParOf" srcId="{91A7F583-0F32-4E39-B85E-2858672DDD90}" destId="{81E619E8-757B-41A1-B54F-6D2677C5BC5F}" srcOrd="1" destOrd="0" presId="urn:microsoft.com/office/officeart/2005/8/layout/hList1"/>
    <dgm:cxn modelId="{66B6F061-9A60-4295-9C24-CE9CAF268915}" type="presParOf" srcId="{EBA3CB1D-C713-4F6F-95A0-A39DE7516E08}" destId="{FE5D4D7C-D256-4AA7-8847-AED50B7801F5}" srcOrd="1" destOrd="0" presId="urn:microsoft.com/office/officeart/2005/8/layout/hList1"/>
    <dgm:cxn modelId="{1602534C-0618-48C9-B57C-5F1CE8989D9E}" type="presParOf" srcId="{EBA3CB1D-C713-4F6F-95A0-A39DE7516E08}" destId="{A9525450-107C-4D16-BC32-BB63F69509F6}" srcOrd="2" destOrd="0" presId="urn:microsoft.com/office/officeart/2005/8/layout/hList1"/>
    <dgm:cxn modelId="{860602C0-7139-4B6F-8CF5-E2E95AD980F5}" type="presParOf" srcId="{A9525450-107C-4D16-BC32-BB63F69509F6}" destId="{C00173FD-E281-4342-8545-429397BAD3B3}" srcOrd="0" destOrd="0" presId="urn:microsoft.com/office/officeart/2005/8/layout/hList1"/>
    <dgm:cxn modelId="{C115CF8E-07DD-483D-97F9-32B22933FFD4}" type="presParOf" srcId="{A9525450-107C-4D16-BC32-BB63F69509F6}" destId="{C5A3F222-9B67-4E76-9F0E-FF544EA4B573}" srcOrd="1" destOrd="0" presId="urn:microsoft.com/office/officeart/2005/8/layout/hList1"/>
    <dgm:cxn modelId="{250DACD1-0163-4C1C-9865-28BF9763B362}" type="presParOf" srcId="{EBA3CB1D-C713-4F6F-95A0-A39DE7516E08}" destId="{EDDE74F8-87A3-489B-9A80-FECF8B8A0465}" srcOrd="3" destOrd="0" presId="urn:microsoft.com/office/officeart/2005/8/layout/hList1"/>
    <dgm:cxn modelId="{AD7A4D54-1D03-40EF-BA56-756161B71D9A}" type="presParOf" srcId="{EBA3CB1D-C713-4F6F-95A0-A39DE7516E08}" destId="{D9326332-06D7-4D5C-BA16-7A64D68AAD08}" srcOrd="4" destOrd="0" presId="urn:microsoft.com/office/officeart/2005/8/layout/hList1"/>
    <dgm:cxn modelId="{3568DD74-3F6F-463F-8CE1-B6D5E296D854}" type="presParOf" srcId="{D9326332-06D7-4D5C-BA16-7A64D68AAD08}" destId="{D6348BBA-FB41-463E-9B58-01828EED75B5}" srcOrd="0" destOrd="0" presId="urn:microsoft.com/office/officeart/2005/8/layout/hList1"/>
    <dgm:cxn modelId="{E2D71561-AE2E-4955-BDA6-05A4048B2912}" type="presParOf" srcId="{D9326332-06D7-4D5C-BA16-7A64D68AAD08}" destId="{C30CAA25-2297-4AF0-AF8B-139604415C4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4F9316-9ACB-474B-8C8D-E886B9BEB35A}" type="doc">
      <dgm:prSet loTypeId="urn:microsoft.com/office/officeart/2005/8/layout/hierarchy4" loCatId="hierarchy" qsTypeId="urn:microsoft.com/office/officeart/2005/8/quickstyle/simple5" qsCatId="simple" csTypeId="urn:microsoft.com/office/officeart/2005/8/colors/colorful4" csCatId="colorful" phldr="1"/>
      <dgm:spPr/>
      <dgm:t>
        <a:bodyPr/>
        <a:lstStyle/>
        <a:p>
          <a:endParaRPr lang="pl-PL"/>
        </a:p>
      </dgm:t>
    </dgm:pt>
    <dgm:pt modelId="{D045B058-FCB4-4483-B641-3436AA4F2BCC}">
      <dgm:prSet phldrT="[Tekst]"/>
      <dgm:spPr/>
      <dgm:t>
        <a:bodyPr/>
        <a:lstStyle/>
        <a:p>
          <a:r>
            <a:rPr lang="pl-PL" dirty="0" smtClean="0"/>
            <a:t>Prezes Rady Ministrów</a:t>
          </a:r>
          <a:endParaRPr lang="pl-PL" dirty="0"/>
        </a:p>
      </dgm:t>
    </dgm:pt>
    <dgm:pt modelId="{B018863D-5F85-4426-A158-2C1DCD0B26A7}" type="parTrans" cxnId="{AE04CF9B-5C34-419A-9C80-461C8560F061}">
      <dgm:prSet/>
      <dgm:spPr/>
      <dgm:t>
        <a:bodyPr/>
        <a:lstStyle/>
        <a:p>
          <a:endParaRPr lang="pl-PL"/>
        </a:p>
      </dgm:t>
    </dgm:pt>
    <dgm:pt modelId="{647C1E81-41AE-4AD7-8445-A780ED8592C1}" type="sibTrans" cxnId="{AE04CF9B-5C34-419A-9C80-461C8560F061}">
      <dgm:prSet/>
      <dgm:spPr/>
      <dgm:t>
        <a:bodyPr/>
        <a:lstStyle/>
        <a:p>
          <a:endParaRPr lang="pl-PL"/>
        </a:p>
      </dgm:t>
    </dgm:pt>
    <dgm:pt modelId="{EA97673E-384D-4776-91FC-E51B67F36250}">
      <dgm:prSet phldrT="[Tekst]"/>
      <dgm:spPr>
        <a:solidFill>
          <a:schemeClr val="accent2">
            <a:lumMod val="75000"/>
          </a:schemeClr>
        </a:solidFill>
      </dgm:spPr>
      <dgm:t>
        <a:bodyPr/>
        <a:lstStyle/>
        <a:p>
          <a:r>
            <a:rPr lang="pl-PL" dirty="0" smtClean="0"/>
            <a:t>*Przewodniczący określonych w ustawach komitetów</a:t>
          </a:r>
          <a:endParaRPr lang="pl-PL" dirty="0"/>
        </a:p>
      </dgm:t>
    </dgm:pt>
    <dgm:pt modelId="{1E5E44CE-F2DC-4BCA-B92B-2CB7FB706558}" type="parTrans" cxnId="{93BFB49C-435E-40EA-B09E-7504154B216E}">
      <dgm:prSet/>
      <dgm:spPr/>
      <dgm:t>
        <a:bodyPr/>
        <a:lstStyle/>
        <a:p>
          <a:endParaRPr lang="pl-PL"/>
        </a:p>
      </dgm:t>
    </dgm:pt>
    <dgm:pt modelId="{8AAD67A1-4EFD-4D7D-8C22-30BF18EBF075}" type="sibTrans" cxnId="{93BFB49C-435E-40EA-B09E-7504154B216E}">
      <dgm:prSet/>
      <dgm:spPr/>
      <dgm:t>
        <a:bodyPr/>
        <a:lstStyle/>
        <a:p>
          <a:endParaRPr lang="pl-PL"/>
        </a:p>
      </dgm:t>
    </dgm:pt>
    <dgm:pt modelId="{A4FF181A-C9F3-4A8C-9C7E-A0CBEFF3E2EB}">
      <dgm:prSet phldrT="[Tekst]"/>
      <dgm:spPr>
        <a:solidFill>
          <a:srgbClr val="7030A0"/>
        </a:solidFill>
      </dgm:spPr>
      <dgm:t>
        <a:bodyPr/>
        <a:lstStyle/>
        <a:p>
          <a:r>
            <a:rPr lang="pl-PL" dirty="0" smtClean="0"/>
            <a:t>*Wiceprezesi Rady Ministrów</a:t>
          </a:r>
          <a:endParaRPr lang="pl-PL" dirty="0"/>
        </a:p>
      </dgm:t>
    </dgm:pt>
    <dgm:pt modelId="{FFD4002B-792B-4058-8375-42814A4CAAB5}" type="parTrans" cxnId="{1DBB008E-83B6-4286-8E7C-39970F94A51A}">
      <dgm:prSet/>
      <dgm:spPr/>
      <dgm:t>
        <a:bodyPr/>
        <a:lstStyle/>
        <a:p>
          <a:endParaRPr lang="pl-PL"/>
        </a:p>
      </dgm:t>
    </dgm:pt>
    <dgm:pt modelId="{8BB36D75-BDE1-417C-B251-826E15D1EA9C}" type="sibTrans" cxnId="{1DBB008E-83B6-4286-8E7C-39970F94A51A}">
      <dgm:prSet/>
      <dgm:spPr/>
      <dgm:t>
        <a:bodyPr/>
        <a:lstStyle/>
        <a:p>
          <a:endParaRPr lang="pl-PL"/>
        </a:p>
      </dgm:t>
    </dgm:pt>
    <dgm:pt modelId="{A12B696A-4A20-4265-B7A1-1337C1A2D118}">
      <dgm:prSet phldrT="[Tekst]"/>
      <dgm:spPr>
        <a:solidFill>
          <a:schemeClr val="accent1"/>
        </a:solidFill>
      </dgm:spPr>
      <dgm:t>
        <a:bodyPr/>
        <a:lstStyle/>
        <a:p>
          <a:r>
            <a:rPr lang="pl-PL" dirty="0" smtClean="0"/>
            <a:t>Rada Ministrów</a:t>
          </a:r>
          <a:endParaRPr lang="pl-PL" dirty="0"/>
        </a:p>
      </dgm:t>
    </dgm:pt>
    <dgm:pt modelId="{B33C5FFE-49F7-4F51-95E8-A43133C602D7}" type="parTrans" cxnId="{487C5163-915F-438B-BA4D-966D060CA240}">
      <dgm:prSet/>
      <dgm:spPr/>
      <dgm:t>
        <a:bodyPr/>
        <a:lstStyle/>
        <a:p>
          <a:endParaRPr lang="pl-PL"/>
        </a:p>
      </dgm:t>
    </dgm:pt>
    <dgm:pt modelId="{B48107A4-945F-4952-9CA3-7DED929D3C96}" type="sibTrans" cxnId="{487C5163-915F-438B-BA4D-966D060CA240}">
      <dgm:prSet/>
      <dgm:spPr/>
      <dgm:t>
        <a:bodyPr/>
        <a:lstStyle/>
        <a:p>
          <a:endParaRPr lang="pl-PL"/>
        </a:p>
      </dgm:t>
    </dgm:pt>
    <dgm:pt modelId="{10E4D07B-E802-4ED5-A99F-830C53D1311C}">
      <dgm:prSet phldrT="[Tekst]"/>
      <dgm:spPr>
        <a:solidFill>
          <a:schemeClr val="accent6"/>
        </a:solidFill>
      </dgm:spPr>
      <dgm:t>
        <a:bodyPr/>
        <a:lstStyle/>
        <a:p>
          <a:r>
            <a:rPr lang="pl-PL" dirty="0" smtClean="0"/>
            <a:t>ministrowie</a:t>
          </a:r>
          <a:endParaRPr lang="pl-PL" dirty="0"/>
        </a:p>
      </dgm:t>
    </dgm:pt>
    <dgm:pt modelId="{D8A6AD72-09C9-4537-AFB7-DBD0EC519EFF}" type="parTrans" cxnId="{BF575CD7-A996-4E44-A1BF-CE8C70AB3C9E}">
      <dgm:prSet/>
      <dgm:spPr/>
      <dgm:t>
        <a:bodyPr/>
        <a:lstStyle/>
        <a:p>
          <a:endParaRPr lang="pl-PL"/>
        </a:p>
      </dgm:t>
    </dgm:pt>
    <dgm:pt modelId="{CA7D4D21-2103-462B-9341-C3E86185DE87}" type="sibTrans" cxnId="{BF575CD7-A996-4E44-A1BF-CE8C70AB3C9E}">
      <dgm:prSet/>
      <dgm:spPr/>
      <dgm:t>
        <a:bodyPr/>
        <a:lstStyle/>
        <a:p>
          <a:endParaRPr lang="pl-PL"/>
        </a:p>
      </dgm:t>
    </dgm:pt>
    <dgm:pt modelId="{ED816160-594A-4232-842F-7A0D219282ED}">
      <dgm:prSet phldrT="[Tekst]"/>
      <dgm:spPr>
        <a:solidFill>
          <a:schemeClr val="accent5">
            <a:lumMod val="75000"/>
          </a:schemeClr>
        </a:solidFill>
      </dgm:spPr>
      <dgm:t>
        <a:bodyPr/>
        <a:lstStyle/>
        <a:p>
          <a:r>
            <a:rPr lang="pl-PL" dirty="0" smtClean="0"/>
            <a:t>może pełnić funkcję ministra</a:t>
          </a:r>
          <a:endParaRPr lang="pl-PL" dirty="0"/>
        </a:p>
      </dgm:t>
    </dgm:pt>
    <dgm:pt modelId="{F961A8B3-C175-4B5D-A36A-D5DCB9DA6786}" type="parTrans" cxnId="{5EE2B88B-6491-4250-9113-1F66CB90B880}">
      <dgm:prSet/>
      <dgm:spPr/>
      <dgm:t>
        <a:bodyPr/>
        <a:lstStyle/>
        <a:p>
          <a:endParaRPr lang="pl-PL"/>
        </a:p>
      </dgm:t>
    </dgm:pt>
    <dgm:pt modelId="{C86277EA-7E60-4CC8-B2B4-CC8E31EEA37C}" type="sibTrans" cxnId="{5EE2B88B-6491-4250-9113-1F66CB90B880}">
      <dgm:prSet/>
      <dgm:spPr/>
      <dgm:t>
        <a:bodyPr/>
        <a:lstStyle/>
        <a:p>
          <a:endParaRPr lang="pl-PL"/>
        </a:p>
      </dgm:t>
    </dgm:pt>
    <dgm:pt modelId="{0ED05A32-5C44-4B4A-B2A1-A784625972AF}">
      <dgm:prSet phldrT="[Tekst]"/>
      <dgm:spPr>
        <a:solidFill>
          <a:srgbClr val="A027D1"/>
        </a:solidFill>
      </dgm:spPr>
      <dgm:t>
        <a:bodyPr/>
        <a:lstStyle/>
        <a:p>
          <a:r>
            <a:rPr lang="pl-PL" dirty="0" smtClean="0"/>
            <a:t>*fakultatywnie</a:t>
          </a:r>
          <a:endParaRPr lang="pl-PL" dirty="0"/>
        </a:p>
      </dgm:t>
    </dgm:pt>
    <dgm:pt modelId="{01E42B97-7A43-40C4-B0DB-F88949197580}" type="parTrans" cxnId="{D20CCA0B-13C7-459E-837C-F3AC57348097}">
      <dgm:prSet/>
      <dgm:spPr/>
      <dgm:t>
        <a:bodyPr/>
        <a:lstStyle/>
        <a:p>
          <a:endParaRPr lang="pl-PL"/>
        </a:p>
      </dgm:t>
    </dgm:pt>
    <dgm:pt modelId="{3F628AC4-3D66-4AC1-9A63-825802DFB0DC}" type="sibTrans" cxnId="{D20CCA0B-13C7-459E-837C-F3AC57348097}">
      <dgm:prSet/>
      <dgm:spPr/>
      <dgm:t>
        <a:bodyPr/>
        <a:lstStyle/>
        <a:p>
          <a:endParaRPr lang="pl-PL"/>
        </a:p>
      </dgm:t>
    </dgm:pt>
    <dgm:pt modelId="{48E5CB11-FF3E-431B-B1E2-1DDA5C31E1DB}">
      <dgm:prSet phldrT="[Tekst]"/>
      <dgm:spPr>
        <a:solidFill>
          <a:schemeClr val="accent2">
            <a:lumMod val="60000"/>
            <a:lumOff val="40000"/>
          </a:schemeClr>
        </a:solidFill>
      </dgm:spPr>
      <dgm:t>
        <a:bodyPr/>
        <a:lstStyle/>
        <a:p>
          <a:r>
            <a:rPr lang="pl-PL" dirty="0" smtClean="0"/>
            <a:t>*fakultatywnie</a:t>
          </a:r>
          <a:endParaRPr lang="pl-PL" dirty="0"/>
        </a:p>
      </dgm:t>
    </dgm:pt>
    <dgm:pt modelId="{65381959-16C5-4654-8C00-915D3BCD699E}" type="parTrans" cxnId="{EFB5BC93-1955-43FD-B528-6DF4A435D48C}">
      <dgm:prSet/>
      <dgm:spPr/>
      <dgm:t>
        <a:bodyPr/>
        <a:lstStyle/>
        <a:p>
          <a:endParaRPr lang="pl-PL"/>
        </a:p>
      </dgm:t>
    </dgm:pt>
    <dgm:pt modelId="{67D87B14-79D8-48CD-91D6-CE375A1EF021}" type="sibTrans" cxnId="{EFB5BC93-1955-43FD-B528-6DF4A435D48C}">
      <dgm:prSet/>
      <dgm:spPr/>
      <dgm:t>
        <a:bodyPr/>
        <a:lstStyle/>
        <a:p>
          <a:endParaRPr lang="pl-PL"/>
        </a:p>
      </dgm:t>
    </dgm:pt>
    <dgm:pt modelId="{1A6266E9-BE8A-4B5A-8B0E-5311866DB149}">
      <dgm:prSet phldrT="[Tekst]"/>
      <dgm:spPr>
        <a:solidFill>
          <a:srgbClr val="A027D1"/>
        </a:solidFill>
      </dgm:spPr>
      <dgm:t>
        <a:bodyPr/>
        <a:lstStyle/>
        <a:p>
          <a:r>
            <a:rPr lang="pl-PL" dirty="0" smtClean="0"/>
            <a:t>mogą pełnić funkcję ministra</a:t>
          </a:r>
          <a:endParaRPr lang="pl-PL" dirty="0"/>
        </a:p>
      </dgm:t>
    </dgm:pt>
    <dgm:pt modelId="{72F3BCA2-B2C9-4EE8-91A9-4ADD1C217F53}" type="parTrans" cxnId="{20E8FE4C-FC59-4717-97E0-196C6E2C24B9}">
      <dgm:prSet/>
      <dgm:spPr/>
      <dgm:t>
        <a:bodyPr/>
        <a:lstStyle/>
        <a:p>
          <a:endParaRPr lang="pl-PL"/>
        </a:p>
      </dgm:t>
    </dgm:pt>
    <dgm:pt modelId="{B8C4F863-CDCA-4CC8-AC94-084E60BC7F49}" type="sibTrans" cxnId="{20E8FE4C-FC59-4717-97E0-196C6E2C24B9}">
      <dgm:prSet/>
      <dgm:spPr/>
      <dgm:t>
        <a:bodyPr/>
        <a:lstStyle/>
        <a:p>
          <a:endParaRPr lang="pl-PL"/>
        </a:p>
      </dgm:t>
    </dgm:pt>
    <dgm:pt modelId="{0B9545A3-F10D-48D7-BE35-2C3A72A36378}">
      <dgm:prSet phldrT="[Tekst]"/>
      <dgm:spPr/>
      <dgm:t>
        <a:bodyPr/>
        <a:lstStyle/>
        <a:p>
          <a:r>
            <a:rPr lang="pl-PL" dirty="0" smtClean="0"/>
            <a:t>kierujący działem administracji rządowej</a:t>
          </a:r>
          <a:endParaRPr lang="pl-PL" dirty="0"/>
        </a:p>
      </dgm:t>
    </dgm:pt>
    <dgm:pt modelId="{A5827002-2970-468C-8B28-E6E1F1DE8E02}" type="parTrans" cxnId="{96CD508D-E28D-4097-B15B-68988379C537}">
      <dgm:prSet/>
      <dgm:spPr/>
      <dgm:t>
        <a:bodyPr/>
        <a:lstStyle/>
        <a:p>
          <a:endParaRPr lang="pl-PL"/>
        </a:p>
      </dgm:t>
    </dgm:pt>
    <dgm:pt modelId="{CD42EF0C-87B7-4CCB-8F21-1ADC43A603A9}" type="sibTrans" cxnId="{96CD508D-E28D-4097-B15B-68988379C537}">
      <dgm:prSet/>
      <dgm:spPr/>
      <dgm:t>
        <a:bodyPr/>
        <a:lstStyle/>
        <a:p>
          <a:endParaRPr lang="pl-PL"/>
        </a:p>
      </dgm:t>
    </dgm:pt>
    <dgm:pt modelId="{302287B7-F90C-42B0-A958-876C4B46557D}">
      <dgm:prSet phldrT="[Tekst]"/>
      <dgm:spPr/>
      <dgm:t>
        <a:bodyPr/>
        <a:lstStyle/>
        <a:p>
          <a:r>
            <a:rPr lang="pl-PL" dirty="0" smtClean="0"/>
            <a:t>członkowie – Rady Ministrów</a:t>
          </a:r>
          <a:endParaRPr lang="pl-PL" dirty="0"/>
        </a:p>
      </dgm:t>
    </dgm:pt>
    <dgm:pt modelId="{902CD0A2-52E7-469D-B1B6-EE68914188BA}" type="parTrans" cxnId="{84FFD7BA-B97C-4570-BA2D-121F24B08716}">
      <dgm:prSet/>
      <dgm:spPr/>
      <dgm:t>
        <a:bodyPr/>
        <a:lstStyle/>
        <a:p>
          <a:endParaRPr lang="pl-PL"/>
        </a:p>
      </dgm:t>
    </dgm:pt>
    <dgm:pt modelId="{E2CD4E90-65DD-4B00-8FD1-D5322AC069F5}" type="sibTrans" cxnId="{84FFD7BA-B97C-4570-BA2D-121F24B08716}">
      <dgm:prSet/>
      <dgm:spPr/>
      <dgm:t>
        <a:bodyPr/>
        <a:lstStyle/>
        <a:p>
          <a:endParaRPr lang="pl-PL"/>
        </a:p>
      </dgm:t>
    </dgm:pt>
    <dgm:pt modelId="{79A52341-D826-4979-A075-EBFF374E1F46}" type="pres">
      <dgm:prSet presAssocID="{1D4F9316-9ACB-474B-8C8D-E886B9BEB35A}" presName="Name0" presStyleCnt="0">
        <dgm:presLayoutVars>
          <dgm:chPref val="1"/>
          <dgm:dir/>
          <dgm:animOne val="branch"/>
          <dgm:animLvl val="lvl"/>
          <dgm:resizeHandles/>
        </dgm:presLayoutVars>
      </dgm:prSet>
      <dgm:spPr/>
      <dgm:t>
        <a:bodyPr/>
        <a:lstStyle/>
        <a:p>
          <a:endParaRPr lang="pl-PL"/>
        </a:p>
      </dgm:t>
    </dgm:pt>
    <dgm:pt modelId="{70C59567-F4A8-4AA7-A266-B80E323BAEAB}" type="pres">
      <dgm:prSet presAssocID="{A12B696A-4A20-4265-B7A1-1337C1A2D118}" presName="vertOne" presStyleCnt="0"/>
      <dgm:spPr/>
    </dgm:pt>
    <dgm:pt modelId="{617D7EB9-0CFA-40C6-9D7C-B73AF88F50D3}" type="pres">
      <dgm:prSet presAssocID="{A12B696A-4A20-4265-B7A1-1337C1A2D118}" presName="txOne" presStyleLbl="node0" presStyleIdx="0" presStyleCnt="1" custScaleY="63452">
        <dgm:presLayoutVars>
          <dgm:chPref val="3"/>
        </dgm:presLayoutVars>
      </dgm:prSet>
      <dgm:spPr/>
      <dgm:t>
        <a:bodyPr/>
        <a:lstStyle/>
        <a:p>
          <a:endParaRPr lang="pl-PL"/>
        </a:p>
      </dgm:t>
    </dgm:pt>
    <dgm:pt modelId="{38D44F29-6C1D-4FC8-AC0B-396E3BE83BEF}" type="pres">
      <dgm:prSet presAssocID="{A12B696A-4A20-4265-B7A1-1337C1A2D118}" presName="parTransOne" presStyleCnt="0"/>
      <dgm:spPr/>
    </dgm:pt>
    <dgm:pt modelId="{92497F7F-86E6-4B80-97B9-E6937BCE4B09}" type="pres">
      <dgm:prSet presAssocID="{A12B696A-4A20-4265-B7A1-1337C1A2D118}" presName="horzOne" presStyleCnt="0"/>
      <dgm:spPr/>
    </dgm:pt>
    <dgm:pt modelId="{720BF699-F3FD-4EB0-B8D0-7A947DF40BBE}" type="pres">
      <dgm:prSet presAssocID="{D045B058-FCB4-4483-B641-3436AA4F2BCC}" presName="vertTwo" presStyleCnt="0"/>
      <dgm:spPr/>
    </dgm:pt>
    <dgm:pt modelId="{7982399C-BE71-425F-BF77-2F41FDCDA38E}" type="pres">
      <dgm:prSet presAssocID="{D045B058-FCB4-4483-B641-3436AA4F2BCC}" presName="txTwo" presStyleLbl="node2" presStyleIdx="0" presStyleCnt="4">
        <dgm:presLayoutVars>
          <dgm:chPref val="3"/>
        </dgm:presLayoutVars>
      </dgm:prSet>
      <dgm:spPr/>
      <dgm:t>
        <a:bodyPr/>
        <a:lstStyle/>
        <a:p>
          <a:endParaRPr lang="pl-PL"/>
        </a:p>
      </dgm:t>
    </dgm:pt>
    <dgm:pt modelId="{EC0717F6-E35C-4F0F-B336-384848FED429}" type="pres">
      <dgm:prSet presAssocID="{D045B058-FCB4-4483-B641-3436AA4F2BCC}" presName="parTransTwo" presStyleCnt="0"/>
      <dgm:spPr/>
    </dgm:pt>
    <dgm:pt modelId="{255F830A-DE20-4C1F-BBB3-79D322EF6EFF}" type="pres">
      <dgm:prSet presAssocID="{D045B058-FCB4-4483-B641-3436AA4F2BCC}" presName="horzTwo" presStyleCnt="0"/>
      <dgm:spPr/>
    </dgm:pt>
    <dgm:pt modelId="{2A05AEE8-D7D2-43E9-A12F-ECA0BC5ACBEB}" type="pres">
      <dgm:prSet presAssocID="{ED816160-594A-4232-842F-7A0D219282ED}" presName="vertThree" presStyleCnt="0"/>
      <dgm:spPr/>
    </dgm:pt>
    <dgm:pt modelId="{F2F647A1-C901-4F8A-A7F5-A7876B2D2F91}" type="pres">
      <dgm:prSet presAssocID="{ED816160-594A-4232-842F-7A0D219282ED}" presName="txThree" presStyleLbl="node3" presStyleIdx="0" presStyleCnt="6">
        <dgm:presLayoutVars>
          <dgm:chPref val="3"/>
        </dgm:presLayoutVars>
      </dgm:prSet>
      <dgm:spPr/>
      <dgm:t>
        <a:bodyPr/>
        <a:lstStyle/>
        <a:p>
          <a:endParaRPr lang="pl-PL"/>
        </a:p>
      </dgm:t>
    </dgm:pt>
    <dgm:pt modelId="{9198E77B-7A29-4BDC-9314-54830EA24778}" type="pres">
      <dgm:prSet presAssocID="{ED816160-594A-4232-842F-7A0D219282ED}" presName="horzThree" presStyleCnt="0"/>
      <dgm:spPr/>
    </dgm:pt>
    <dgm:pt modelId="{CCEA095F-82F3-4159-9115-2EF794F91989}" type="pres">
      <dgm:prSet presAssocID="{647C1E81-41AE-4AD7-8445-A780ED8592C1}" presName="sibSpaceTwo" presStyleCnt="0"/>
      <dgm:spPr/>
    </dgm:pt>
    <dgm:pt modelId="{E4CEED7B-C06F-46CB-8C1C-DCD46ABD914A}" type="pres">
      <dgm:prSet presAssocID="{10E4D07B-E802-4ED5-A99F-830C53D1311C}" presName="vertTwo" presStyleCnt="0"/>
      <dgm:spPr/>
    </dgm:pt>
    <dgm:pt modelId="{3D3533BB-4DBB-4909-81C8-D1180C8D67B4}" type="pres">
      <dgm:prSet presAssocID="{10E4D07B-E802-4ED5-A99F-830C53D1311C}" presName="txTwo" presStyleLbl="node2" presStyleIdx="1" presStyleCnt="4">
        <dgm:presLayoutVars>
          <dgm:chPref val="3"/>
        </dgm:presLayoutVars>
      </dgm:prSet>
      <dgm:spPr/>
      <dgm:t>
        <a:bodyPr/>
        <a:lstStyle/>
        <a:p>
          <a:endParaRPr lang="pl-PL"/>
        </a:p>
      </dgm:t>
    </dgm:pt>
    <dgm:pt modelId="{05C11702-B659-4606-8CFC-6565F1560CDE}" type="pres">
      <dgm:prSet presAssocID="{10E4D07B-E802-4ED5-A99F-830C53D1311C}" presName="parTransTwo" presStyleCnt="0"/>
      <dgm:spPr/>
    </dgm:pt>
    <dgm:pt modelId="{4706EFE6-CEC7-45BA-8259-EB5278052DF9}" type="pres">
      <dgm:prSet presAssocID="{10E4D07B-E802-4ED5-A99F-830C53D1311C}" presName="horzTwo" presStyleCnt="0"/>
      <dgm:spPr/>
    </dgm:pt>
    <dgm:pt modelId="{334D3B4C-F792-4610-9B9C-DEEEDA62A406}" type="pres">
      <dgm:prSet presAssocID="{0B9545A3-F10D-48D7-BE35-2C3A72A36378}" presName="vertThree" presStyleCnt="0"/>
      <dgm:spPr/>
    </dgm:pt>
    <dgm:pt modelId="{826BA121-4758-40C0-B744-63663541C139}" type="pres">
      <dgm:prSet presAssocID="{0B9545A3-F10D-48D7-BE35-2C3A72A36378}" presName="txThree" presStyleLbl="node3" presStyleIdx="1" presStyleCnt="6">
        <dgm:presLayoutVars>
          <dgm:chPref val="3"/>
        </dgm:presLayoutVars>
      </dgm:prSet>
      <dgm:spPr/>
      <dgm:t>
        <a:bodyPr/>
        <a:lstStyle/>
        <a:p>
          <a:endParaRPr lang="pl-PL"/>
        </a:p>
      </dgm:t>
    </dgm:pt>
    <dgm:pt modelId="{FC6A7B73-5B78-441A-8E9F-4D1C0460181B}" type="pres">
      <dgm:prSet presAssocID="{0B9545A3-F10D-48D7-BE35-2C3A72A36378}" presName="horzThree" presStyleCnt="0"/>
      <dgm:spPr/>
    </dgm:pt>
    <dgm:pt modelId="{322C2B02-F045-434B-A252-F69C4EA4647A}" type="pres">
      <dgm:prSet presAssocID="{CD42EF0C-87B7-4CCB-8F21-1ADC43A603A9}" presName="sibSpaceThree" presStyleCnt="0"/>
      <dgm:spPr/>
    </dgm:pt>
    <dgm:pt modelId="{E95A3EE3-3142-4940-A496-D00045DD8F89}" type="pres">
      <dgm:prSet presAssocID="{302287B7-F90C-42B0-A958-876C4B46557D}" presName="vertThree" presStyleCnt="0"/>
      <dgm:spPr/>
    </dgm:pt>
    <dgm:pt modelId="{7654A046-2D7D-4132-A115-50B16AF2E5B7}" type="pres">
      <dgm:prSet presAssocID="{302287B7-F90C-42B0-A958-876C4B46557D}" presName="txThree" presStyleLbl="node3" presStyleIdx="2" presStyleCnt="6">
        <dgm:presLayoutVars>
          <dgm:chPref val="3"/>
        </dgm:presLayoutVars>
      </dgm:prSet>
      <dgm:spPr/>
      <dgm:t>
        <a:bodyPr/>
        <a:lstStyle/>
        <a:p>
          <a:endParaRPr lang="pl-PL"/>
        </a:p>
      </dgm:t>
    </dgm:pt>
    <dgm:pt modelId="{29412914-4334-4C5E-90A1-65B765D446A1}" type="pres">
      <dgm:prSet presAssocID="{302287B7-F90C-42B0-A958-876C4B46557D}" presName="horzThree" presStyleCnt="0"/>
      <dgm:spPr/>
    </dgm:pt>
    <dgm:pt modelId="{D7C225D7-D8B5-4F89-9B2F-308E952A4AE0}" type="pres">
      <dgm:prSet presAssocID="{CA7D4D21-2103-462B-9341-C3E86185DE87}" presName="sibSpaceTwo" presStyleCnt="0"/>
      <dgm:spPr/>
    </dgm:pt>
    <dgm:pt modelId="{20A16CC8-4988-44C0-866E-0DBFD7C597F6}" type="pres">
      <dgm:prSet presAssocID="{A4FF181A-C9F3-4A8C-9C7E-A0CBEFF3E2EB}" presName="vertTwo" presStyleCnt="0"/>
      <dgm:spPr/>
    </dgm:pt>
    <dgm:pt modelId="{2439635E-3251-48FB-9308-72C27E3C3B9B}" type="pres">
      <dgm:prSet presAssocID="{A4FF181A-C9F3-4A8C-9C7E-A0CBEFF3E2EB}" presName="txTwo" presStyleLbl="node2" presStyleIdx="2" presStyleCnt="4">
        <dgm:presLayoutVars>
          <dgm:chPref val="3"/>
        </dgm:presLayoutVars>
      </dgm:prSet>
      <dgm:spPr/>
      <dgm:t>
        <a:bodyPr/>
        <a:lstStyle/>
        <a:p>
          <a:endParaRPr lang="pl-PL"/>
        </a:p>
      </dgm:t>
    </dgm:pt>
    <dgm:pt modelId="{AE37D88E-B71D-4C53-BB80-2BA154A553BB}" type="pres">
      <dgm:prSet presAssocID="{A4FF181A-C9F3-4A8C-9C7E-A0CBEFF3E2EB}" presName="parTransTwo" presStyleCnt="0"/>
      <dgm:spPr/>
    </dgm:pt>
    <dgm:pt modelId="{EBD35279-3DF9-4FCB-82D1-7AB75FF12AC4}" type="pres">
      <dgm:prSet presAssocID="{A4FF181A-C9F3-4A8C-9C7E-A0CBEFF3E2EB}" presName="horzTwo" presStyleCnt="0"/>
      <dgm:spPr/>
    </dgm:pt>
    <dgm:pt modelId="{DDD0472A-E6F9-4224-8BC5-0DB87FA33A52}" type="pres">
      <dgm:prSet presAssocID="{0ED05A32-5C44-4B4A-B2A1-A784625972AF}" presName="vertThree" presStyleCnt="0"/>
      <dgm:spPr/>
    </dgm:pt>
    <dgm:pt modelId="{5553A356-F498-41FF-B69F-3725ACA25C9F}" type="pres">
      <dgm:prSet presAssocID="{0ED05A32-5C44-4B4A-B2A1-A784625972AF}" presName="txThree" presStyleLbl="node3" presStyleIdx="3" presStyleCnt="6">
        <dgm:presLayoutVars>
          <dgm:chPref val="3"/>
        </dgm:presLayoutVars>
      </dgm:prSet>
      <dgm:spPr/>
      <dgm:t>
        <a:bodyPr/>
        <a:lstStyle/>
        <a:p>
          <a:endParaRPr lang="pl-PL"/>
        </a:p>
      </dgm:t>
    </dgm:pt>
    <dgm:pt modelId="{6B9585D4-60A0-4879-B2F7-65CA80084260}" type="pres">
      <dgm:prSet presAssocID="{0ED05A32-5C44-4B4A-B2A1-A784625972AF}" presName="horzThree" presStyleCnt="0"/>
      <dgm:spPr/>
    </dgm:pt>
    <dgm:pt modelId="{1530CB92-F968-496D-945B-FF02B1BF9814}" type="pres">
      <dgm:prSet presAssocID="{3F628AC4-3D66-4AC1-9A63-825802DFB0DC}" presName="sibSpaceThree" presStyleCnt="0"/>
      <dgm:spPr/>
    </dgm:pt>
    <dgm:pt modelId="{C26BF424-E363-4887-B4F7-88E73D758E54}" type="pres">
      <dgm:prSet presAssocID="{1A6266E9-BE8A-4B5A-8B0E-5311866DB149}" presName="vertThree" presStyleCnt="0"/>
      <dgm:spPr/>
    </dgm:pt>
    <dgm:pt modelId="{C4F130C4-FA7F-486C-B400-EEDEE158559F}" type="pres">
      <dgm:prSet presAssocID="{1A6266E9-BE8A-4B5A-8B0E-5311866DB149}" presName="txThree" presStyleLbl="node3" presStyleIdx="4" presStyleCnt="6">
        <dgm:presLayoutVars>
          <dgm:chPref val="3"/>
        </dgm:presLayoutVars>
      </dgm:prSet>
      <dgm:spPr/>
      <dgm:t>
        <a:bodyPr/>
        <a:lstStyle/>
        <a:p>
          <a:endParaRPr lang="pl-PL"/>
        </a:p>
      </dgm:t>
    </dgm:pt>
    <dgm:pt modelId="{DEE9A3C2-B4ED-405C-8D40-6F882CE599CD}" type="pres">
      <dgm:prSet presAssocID="{1A6266E9-BE8A-4B5A-8B0E-5311866DB149}" presName="horzThree" presStyleCnt="0"/>
      <dgm:spPr/>
    </dgm:pt>
    <dgm:pt modelId="{E395AF67-64DB-48BE-9CB7-FE14B908A2A2}" type="pres">
      <dgm:prSet presAssocID="{8BB36D75-BDE1-417C-B251-826E15D1EA9C}" presName="sibSpaceTwo" presStyleCnt="0"/>
      <dgm:spPr/>
    </dgm:pt>
    <dgm:pt modelId="{1407D229-1747-4E45-B8FC-769BB8ED3640}" type="pres">
      <dgm:prSet presAssocID="{EA97673E-384D-4776-91FC-E51B67F36250}" presName="vertTwo" presStyleCnt="0"/>
      <dgm:spPr/>
    </dgm:pt>
    <dgm:pt modelId="{F3C558DC-83C3-4EAD-A6A3-ABB6CD76E3BC}" type="pres">
      <dgm:prSet presAssocID="{EA97673E-384D-4776-91FC-E51B67F36250}" presName="txTwo" presStyleLbl="node2" presStyleIdx="3" presStyleCnt="4">
        <dgm:presLayoutVars>
          <dgm:chPref val="3"/>
        </dgm:presLayoutVars>
      </dgm:prSet>
      <dgm:spPr/>
      <dgm:t>
        <a:bodyPr/>
        <a:lstStyle/>
        <a:p>
          <a:endParaRPr lang="pl-PL"/>
        </a:p>
      </dgm:t>
    </dgm:pt>
    <dgm:pt modelId="{B6C34435-CBBF-41FD-9E6C-7914C3D633B9}" type="pres">
      <dgm:prSet presAssocID="{EA97673E-384D-4776-91FC-E51B67F36250}" presName="parTransTwo" presStyleCnt="0"/>
      <dgm:spPr/>
    </dgm:pt>
    <dgm:pt modelId="{4336281F-EA91-4A4A-B6D6-62D8B7934ED1}" type="pres">
      <dgm:prSet presAssocID="{EA97673E-384D-4776-91FC-E51B67F36250}" presName="horzTwo" presStyleCnt="0"/>
      <dgm:spPr/>
    </dgm:pt>
    <dgm:pt modelId="{B0EE3C8E-BF85-47EF-A9D9-81C7FAA500A9}" type="pres">
      <dgm:prSet presAssocID="{48E5CB11-FF3E-431B-B1E2-1DDA5C31E1DB}" presName="vertThree" presStyleCnt="0"/>
      <dgm:spPr/>
    </dgm:pt>
    <dgm:pt modelId="{7D97CB6D-3B01-49EB-B662-D5B5695327F4}" type="pres">
      <dgm:prSet presAssocID="{48E5CB11-FF3E-431B-B1E2-1DDA5C31E1DB}" presName="txThree" presStyleLbl="node3" presStyleIdx="5" presStyleCnt="6">
        <dgm:presLayoutVars>
          <dgm:chPref val="3"/>
        </dgm:presLayoutVars>
      </dgm:prSet>
      <dgm:spPr/>
      <dgm:t>
        <a:bodyPr/>
        <a:lstStyle/>
        <a:p>
          <a:endParaRPr lang="pl-PL"/>
        </a:p>
      </dgm:t>
    </dgm:pt>
    <dgm:pt modelId="{5B911856-ECCC-4E8C-B1C4-B5550D209E1A}" type="pres">
      <dgm:prSet presAssocID="{48E5CB11-FF3E-431B-B1E2-1DDA5C31E1DB}" presName="horzThree" presStyleCnt="0"/>
      <dgm:spPr/>
    </dgm:pt>
  </dgm:ptLst>
  <dgm:cxnLst>
    <dgm:cxn modelId="{AC9E78E3-E476-4DA7-8A6F-2306F245CBF2}" type="presOf" srcId="{EA97673E-384D-4776-91FC-E51B67F36250}" destId="{F3C558DC-83C3-4EAD-A6A3-ABB6CD76E3BC}" srcOrd="0" destOrd="0" presId="urn:microsoft.com/office/officeart/2005/8/layout/hierarchy4"/>
    <dgm:cxn modelId="{D25E9AAD-318D-4C8D-830E-89E211D381D3}" type="presOf" srcId="{0B9545A3-F10D-48D7-BE35-2C3A72A36378}" destId="{826BA121-4758-40C0-B744-63663541C139}" srcOrd="0" destOrd="0" presId="urn:microsoft.com/office/officeart/2005/8/layout/hierarchy4"/>
    <dgm:cxn modelId="{E826A6FE-BC19-4785-A750-4BF04AC75A42}" type="presOf" srcId="{ED816160-594A-4232-842F-7A0D219282ED}" destId="{F2F647A1-C901-4F8A-A7F5-A7876B2D2F91}" srcOrd="0" destOrd="0" presId="urn:microsoft.com/office/officeart/2005/8/layout/hierarchy4"/>
    <dgm:cxn modelId="{AEAB964E-2A4B-4032-9B97-FB1E784DA5B4}" type="presOf" srcId="{A4FF181A-C9F3-4A8C-9C7E-A0CBEFF3E2EB}" destId="{2439635E-3251-48FB-9308-72C27E3C3B9B}" srcOrd="0" destOrd="0" presId="urn:microsoft.com/office/officeart/2005/8/layout/hierarchy4"/>
    <dgm:cxn modelId="{68E859BE-0E4B-4836-95E9-85485E310B04}" type="presOf" srcId="{1A6266E9-BE8A-4B5A-8B0E-5311866DB149}" destId="{C4F130C4-FA7F-486C-B400-EEDEE158559F}" srcOrd="0" destOrd="0" presId="urn:microsoft.com/office/officeart/2005/8/layout/hierarchy4"/>
    <dgm:cxn modelId="{93BFB49C-435E-40EA-B09E-7504154B216E}" srcId="{A12B696A-4A20-4265-B7A1-1337C1A2D118}" destId="{EA97673E-384D-4776-91FC-E51B67F36250}" srcOrd="3" destOrd="0" parTransId="{1E5E44CE-F2DC-4BCA-B92B-2CB7FB706558}" sibTransId="{8AAD67A1-4EFD-4D7D-8C22-30BF18EBF075}"/>
    <dgm:cxn modelId="{9AAEA795-F935-4CAD-AF51-8E32ADA69117}" type="presOf" srcId="{A12B696A-4A20-4265-B7A1-1337C1A2D118}" destId="{617D7EB9-0CFA-40C6-9D7C-B73AF88F50D3}" srcOrd="0" destOrd="0" presId="urn:microsoft.com/office/officeart/2005/8/layout/hierarchy4"/>
    <dgm:cxn modelId="{5BEB4A5E-9F5A-46E0-B1E0-D426117056BF}" type="presOf" srcId="{48E5CB11-FF3E-431B-B1E2-1DDA5C31E1DB}" destId="{7D97CB6D-3B01-49EB-B662-D5B5695327F4}" srcOrd="0" destOrd="0" presId="urn:microsoft.com/office/officeart/2005/8/layout/hierarchy4"/>
    <dgm:cxn modelId="{84FFD7BA-B97C-4570-BA2D-121F24B08716}" srcId="{10E4D07B-E802-4ED5-A99F-830C53D1311C}" destId="{302287B7-F90C-42B0-A958-876C4B46557D}" srcOrd="1" destOrd="0" parTransId="{902CD0A2-52E7-469D-B1B6-EE68914188BA}" sibTransId="{E2CD4E90-65DD-4B00-8FD1-D5322AC069F5}"/>
    <dgm:cxn modelId="{BF575CD7-A996-4E44-A1BF-CE8C70AB3C9E}" srcId="{A12B696A-4A20-4265-B7A1-1337C1A2D118}" destId="{10E4D07B-E802-4ED5-A99F-830C53D1311C}" srcOrd="1" destOrd="0" parTransId="{D8A6AD72-09C9-4537-AFB7-DBD0EC519EFF}" sibTransId="{CA7D4D21-2103-462B-9341-C3E86185DE87}"/>
    <dgm:cxn modelId="{30F25834-CB50-4506-9957-74FE101A8AE3}" type="presOf" srcId="{D045B058-FCB4-4483-B641-3436AA4F2BCC}" destId="{7982399C-BE71-425F-BF77-2F41FDCDA38E}" srcOrd="0" destOrd="0" presId="urn:microsoft.com/office/officeart/2005/8/layout/hierarchy4"/>
    <dgm:cxn modelId="{487C5163-915F-438B-BA4D-966D060CA240}" srcId="{1D4F9316-9ACB-474B-8C8D-E886B9BEB35A}" destId="{A12B696A-4A20-4265-B7A1-1337C1A2D118}" srcOrd="0" destOrd="0" parTransId="{B33C5FFE-49F7-4F51-95E8-A43133C602D7}" sibTransId="{B48107A4-945F-4952-9CA3-7DED929D3C96}"/>
    <dgm:cxn modelId="{D20CCA0B-13C7-459E-837C-F3AC57348097}" srcId="{A4FF181A-C9F3-4A8C-9C7E-A0CBEFF3E2EB}" destId="{0ED05A32-5C44-4B4A-B2A1-A784625972AF}" srcOrd="0" destOrd="0" parTransId="{01E42B97-7A43-40C4-B0DB-F88949197580}" sibTransId="{3F628AC4-3D66-4AC1-9A63-825802DFB0DC}"/>
    <dgm:cxn modelId="{1DBB008E-83B6-4286-8E7C-39970F94A51A}" srcId="{A12B696A-4A20-4265-B7A1-1337C1A2D118}" destId="{A4FF181A-C9F3-4A8C-9C7E-A0CBEFF3E2EB}" srcOrd="2" destOrd="0" parTransId="{FFD4002B-792B-4058-8375-42814A4CAAB5}" sibTransId="{8BB36D75-BDE1-417C-B251-826E15D1EA9C}"/>
    <dgm:cxn modelId="{96CD508D-E28D-4097-B15B-68988379C537}" srcId="{10E4D07B-E802-4ED5-A99F-830C53D1311C}" destId="{0B9545A3-F10D-48D7-BE35-2C3A72A36378}" srcOrd="0" destOrd="0" parTransId="{A5827002-2970-468C-8B28-E6E1F1DE8E02}" sibTransId="{CD42EF0C-87B7-4CCB-8F21-1ADC43A603A9}"/>
    <dgm:cxn modelId="{5EE2B88B-6491-4250-9113-1F66CB90B880}" srcId="{D045B058-FCB4-4483-B641-3436AA4F2BCC}" destId="{ED816160-594A-4232-842F-7A0D219282ED}" srcOrd="0" destOrd="0" parTransId="{F961A8B3-C175-4B5D-A36A-D5DCB9DA6786}" sibTransId="{C86277EA-7E60-4CC8-B2B4-CC8E31EEA37C}"/>
    <dgm:cxn modelId="{EFB5BC93-1955-43FD-B528-6DF4A435D48C}" srcId="{EA97673E-384D-4776-91FC-E51B67F36250}" destId="{48E5CB11-FF3E-431B-B1E2-1DDA5C31E1DB}" srcOrd="0" destOrd="0" parTransId="{65381959-16C5-4654-8C00-915D3BCD699E}" sibTransId="{67D87B14-79D8-48CD-91D6-CE375A1EF021}"/>
    <dgm:cxn modelId="{20E8FE4C-FC59-4717-97E0-196C6E2C24B9}" srcId="{A4FF181A-C9F3-4A8C-9C7E-A0CBEFF3E2EB}" destId="{1A6266E9-BE8A-4B5A-8B0E-5311866DB149}" srcOrd="1" destOrd="0" parTransId="{72F3BCA2-B2C9-4EE8-91A9-4ADD1C217F53}" sibTransId="{B8C4F863-CDCA-4CC8-AC94-084E60BC7F49}"/>
    <dgm:cxn modelId="{6434F4E3-9C6C-4FD2-895E-29C4C253D7A7}" type="presOf" srcId="{1D4F9316-9ACB-474B-8C8D-E886B9BEB35A}" destId="{79A52341-D826-4979-A075-EBFF374E1F46}" srcOrd="0" destOrd="0" presId="urn:microsoft.com/office/officeart/2005/8/layout/hierarchy4"/>
    <dgm:cxn modelId="{AE04CF9B-5C34-419A-9C80-461C8560F061}" srcId="{A12B696A-4A20-4265-B7A1-1337C1A2D118}" destId="{D045B058-FCB4-4483-B641-3436AA4F2BCC}" srcOrd="0" destOrd="0" parTransId="{B018863D-5F85-4426-A158-2C1DCD0B26A7}" sibTransId="{647C1E81-41AE-4AD7-8445-A780ED8592C1}"/>
    <dgm:cxn modelId="{416E33E6-564F-4B70-B823-7F23249CF366}" type="presOf" srcId="{302287B7-F90C-42B0-A958-876C4B46557D}" destId="{7654A046-2D7D-4132-A115-50B16AF2E5B7}" srcOrd="0" destOrd="0" presId="urn:microsoft.com/office/officeart/2005/8/layout/hierarchy4"/>
    <dgm:cxn modelId="{5C84429A-9F7A-44EF-99F4-351693C2162E}" type="presOf" srcId="{0ED05A32-5C44-4B4A-B2A1-A784625972AF}" destId="{5553A356-F498-41FF-B69F-3725ACA25C9F}" srcOrd="0" destOrd="0" presId="urn:microsoft.com/office/officeart/2005/8/layout/hierarchy4"/>
    <dgm:cxn modelId="{EADD8AC8-4B37-4041-AFE0-8E4918595670}" type="presOf" srcId="{10E4D07B-E802-4ED5-A99F-830C53D1311C}" destId="{3D3533BB-4DBB-4909-81C8-D1180C8D67B4}" srcOrd="0" destOrd="0" presId="urn:microsoft.com/office/officeart/2005/8/layout/hierarchy4"/>
    <dgm:cxn modelId="{D86C2F22-B40A-4BD4-8272-71D7C920189D}" type="presParOf" srcId="{79A52341-D826-4979-A075-EBFF374E1F46}" destId="{70C59567-F4A8-4AA7-A266-B80E323BAEAB}" srcOrd="0" destOrd="0" presId="urn:microsoft.com/office/officeart/2005/8/layout/hierarchy4"/>
    <dgm:cxn modelId="{5682401B-1FAE-4AD8-B7DE-F40285854C08}" type="presParOf" srcId="{70C59567-F4A8-4AA7-A266-B80E323BAEAB}" destId="{617D7EB9-0CFA-40C6-9D7C-B73AF88F50D3}" srcOrd="0" destOrd="0" presId="urn:microsoft.com/office/officeart/2005/8/layout/hierarchy4"/>
    <dgm:cxn modelId="{DE0E4B93-6390-413B-B8FA-D236AE666CB1}" type="presParOf" srcId="{70C59567-F4A8-4AA7-A266-B80E323BAEAB}" destId="{38D44F29-6C1D-4FC8-AC0B-396E3BE83BEF}" srcOrd="1" destOrd="0" presId="urn:microsoft.com/office/officeart/2005/8/layout/hierarchy4"/>
    <dgm:cxn modelId="{6D20590D-6C90-4F70-9803-4B38281E2F9F}" type="presParOf" srcId="{70C59567-F4A8-4AA7-A266-B80E323BAEAB}" destId="{92497F7F-86E6-4B80-97B9-E6937BCE4B09}" srcOrd="2" destOrd="0" presId="urn:microsoft.com/office/officeart/2005/8/layout/hierarchy4"/>
    <dgm:cxn modelId="{522B7D1C-A26B-4765-BB14-166D81E2A8B7}" type="presParOf" srcId="{92497F7F-86E6-4B80-97B9-E6937BCE4B09}" destId="{720BF699-F3FD-4EB0-B8D0-7A947DF40BBE}" srcOrd="0" destOrd="0" presId="urn:microsoft.com/office/officeart/2005/8/layout/hierarchy4"/>
    <dgm:cxn modelId="{AAAA042B-BA8C-4BAE-BD12-C30D25033C56}" type="presParOf" srcId="{720BF699-F3FD-4EB0-B8D0-7A947DF40BBE}" destId="{7982399C-BE71-425F-BF77-2F41FDCDA38E}" srcOrd="0" destOrd="0" presId="urn:microsoft.com/office/officeart/2005/8/layout/hierarchy4"/>
    <dgm:cxn modelId="{19432AC0-0574-4351-8EDD-73DEFA713A65}" type="presParOf" srcId="{720BF699-F3FD-4EB0-B8D0-7A947DF40BBE}" destId="{EC0717F6-E35C-4F0F-B336-384848FED429}" srcOrd="1" destOrd="0" presId="urn:microsoft.com/office/officeart/2005/8/layout/hierarchy4"/>
    <dgm:cxn modelId="{647C8FD3-01E4-4AE9-A7AD-F8FBA4E7F66A}" type="presParOf" srcId="{720BF699-F3FD-4EB0-B8D0-7A947DF40BBE}" destId="{255F830A-DE20-4C1F-BBB3-79D322EF6EFF}" srcOrd="2" destOrd="0" presId="urn:microsoft.com/office/officeart/2005/8/layout/hierarchy4"/>
    <dgm:cxn modelId="{15568D55-4C7E-4ED9-9483-EA1191A842FC}" type="presParOf" srcId="{255F830A-DE20-4C1F-BBB3-79D322EF6EFF}" destId="{2A05AEE8-D7D2-43E9-A12F-ECA0BC5ACBEB}" srcOrd="0" destOrd="0" presId="urn:microsoft.com/office/officeart/2005/8/layout/hierarchy4"/>
    <dgm:cxn modelId="{16015D9F-01C6-4724-867D-FAE3220B53B4}" type="presParOf" srcId="{2A05AEE8-D7D2-43E9-A12F-ECA0BC5ACBEB}" destId="{F2F647A1-C901-4F8A-A7F5-A7876B2D2F91}" srcOrd="0" destOrd="0" presId="urn:microsoft.com/office/officeart/2005/8/layout/hierarchy4"/>
    <dgm:cxn modelId="{2D345DE1-C401-4E50-9417-E085ADBF28F7}" type="presParOf" srcId="{2A05AEE8-D7D2-43E9-A12F-ECA0BC5ACBEB}" destId="{9198E77B-7A29-4BDC-9314-54830EA24778}" srcOrd="1" destOrd="0" presId="urn:microsoft.com/office/officeart/2005/8/layout/hierarchy4"/>
    <dgm:cxn modelId="{FA5AC772-9B64-41AE-B581-8AB601C0565A}" type="presParOf" srcId="{92497F7F-86E6-4B80-97B9-E6937BCE4B09}" destId="{CCEA095F-82F3-4159-9115-2EF794F91989}" srcOrd="1" destOrd="0" presId="urn:microsoft.com/office/officeart/2005/8/layout/hierarchy4"/>
    <dgm:cxn modelId="{306134E7-E49B-482C-BF4A-01E93297918D}" type="presParOf" srcId="{92497F7F-86E6-4B80-97B9-E6937BCE4B09}" destId="{E4CEED7B-C06F-46CB-8C1C-DCD46ABD914A}" srcOrd="2" destOrd="0" presId="urn:microsoft.com/office/officeart/2005/8/layout/hierarchy4"/>
    <dgm:cxn modelId="{34C51A3F-CF1D-4575-A71B-B8231084AF4E}" type="presParOf" srcId="{E4CEED7B-C06F-46CB-8C1C-DCD46ABD914A}" destId="{3D3533BB-4DBB-4909-81C8-D1180C8D67B4}" srcOrd="0" destOrd="0" presId="urn:microsoft.com/office/officeart/2005/8/layout/hierarchy4"/>
    <dgm:cxn modelId="{2C258A8A-8F3C-4F37-AA9B-086E4E97337A}" type="presParOf" srcId="{E4CEED7B-C06F-46CB-8C1C-DCD46ABD914A}" destId="{05C11702-B659-4606-8CFC-6565F1560CDE}" srcOrd="1" destOrd="0" presId="urn:microsoft.com/office/officeart/2005/8/layout/hierarchy4"/>
    <dgm:cxn modelId="{FA2F2611-6E97-47C5-B677-29099B5C5807}" type="presParOf" srcId="{E4CEED7B-C06F-46CB-8C1C-DCD46ABD914A}" destId="{4706EFE6-CEC7-45BA-8259-EB5278052DF9}" srcOrd="2" destOrd="0" presId="urn:microsoft.com/office/officeart/2005/8/layout/hierarchy4"/>
    <dgm:cxn modelId="{0269DE9F-7D0C-481F-98F2-331078DD4F4F}" type="presParOf" srcId="{4706EFE6-CEC7-45BA-8259-EB5278052DF9}" destId="{334D3B4C-F792-4610-9B9C-DEEEDA62A406}" srcOrd="0" destOrd="0" presId="urn:microsoft.com/office/officeart/2005/8/layout/hierarchy4"/>
    <dgm:cxn modelId="{98440EBD-AE70-49FB-96F3-F43F9848645F}" type="presParOf" srcId="{334D3B4C-F792-4610-9B9C-DEEEDA62A406}" destId="{826BA121-4758-40C0-B744-63663541C139}" srcOrd="0" destOrd="0" presId="urn:microsoft.com/office/officeart/2005/8/layout/hierarchy4"/>
    <dgm:cxn modelId="{B551D0F5-F27F-4890-A76D-720F3EC994E8}" type="presParOf" srcId="{334D3B4C-F792-4610-9B9C-DEEEDA62A406}" destId="{FC6A7B73-5B78-441A-8E9F-4D1C0460181B}" srcOrd="1" destOrd="0" presId="urn:microsoft.com/office/officeart/2005/8/layout/hierarchy4"/>
    <dgm:cxn modelId="{3790434C-BAC5-4BC8-AF49-0BB5C1D5287B}" type="presParOf" srcId="{4706EFE6-CEC7-45BA-8259-EB5278052DF9}" destId="{322C2B02-F045-434B-A252-F69C4EA4647A}" srcOrd="1" destOrd="0" presId="urn:microsoft.com/office/officeart/2005/8/layout/hierarchy4"/>
    <dgm:cxn modelId="{E955C5F2-BB63-41C2-921A-B34ABB68CC4E}" type="presParOf" srcId="{4706EFE6-CEC7-45BA-8259-EB5278052DF9}" destId="{E95A3EE3-3142-4940-A496-D00045DD8F89}" srcOrd="2" destOrd="0" presId="urn:microsoft.com/office/officeart/2005/8/layout/hierarchy4"/>
    <dgm:cxn modelId="{275318E3-45A7-4908-8ABF-BA297BC49B7C}" type="presParOf" srcId="{E95A3EE3-3142-4940-A496-D00045DD8F89}" destId="{7654A046-2D7D-4132-A115-50B16AF2E5B7}" srcOrd="0" destOrd="0" presId="urn:microsoft.com/office/officeart/2005/8/layout/hierarchy4"/>
    <dgm:cxn modelId="{9F6A8D1F-D6C6-4945-BD54-68C7DEE368E0}" type="presParOf" srcId="{E95A3EE3-3142-4940-A496-D00045DD8F89}" destId="{29412914-4334-4C5E-90A1-65B765D446A1}" srcOrd="1" destOrd="0" presId="urn:microsoft.com/office/officeart/2005/8/layout/hierarchy4"/>
    <dgm:cxn modelId="{7CC1F429-B377-4B53-9452-169BBD543D02}" type="presParOf" srcId="{92497F7F-86E6-4B80-97B9-E6937BCE4B09}" destId="{D7C225D7-D8B5-4F89-9B2F-308E952A4AE0}" srcOrd="3" destOrd="0" presId="urn:microsoft.com/office/officeart/2005/8/layout/hierarchy4"/>
    <dgm:cxn modelId="{D7761C3D-EB13-4B65-8C4E-88E539612FED}" type="presParOf" srcId="{92497F7F-86E6-4B80-97B9-E6937BCE4B09}" destId="{20A16CC8-4988-44C0-866E-0DBFD7C597F6}" srcOrd="4" destOrd="0" presId="urn:microsoft.com/office/officeart/2005/8/layout/hierarchy4"/>
    <dgm:cxn modelId="{3920CFFE-0D31-46BC-8467-CBB4C60B253C}" type="presParOf" srcId="{20A16CC8-4988-44C0-866E-0DBFD7C597F6}" destId="{2439635E-3251-48FB-9308-72C27E3C3B9B}" srcOrd="0" destOrd="0" presId="urn:microsoft.com/office/officeart/2005/8/layout/hierarchy4"/>
    <dgm:cxn modelId="{36BB7A06-944C-44DF-AF68-D7F17BE52A4A}" type="presParOf" srcId="{20A16CC8-4988-44C0-866E-0DBFD7C597F6}" destId="{AE37D88E-B71D-4C53-BB80-2BA154A553BB}" srcOrd="1" destOrd="0" presId="urn:microsoft.com/office/officeart/2005/8/layout/hierarchy4"/>
    <dgm:cxn modelId="{080FB426-EFE6-4387-A517-7AD0D735132F}" type="presParOf" srcId="{20A16CC8-4988-44C0-866E-0DBFD7C597F6}" destId="{EBD35279-3DF9-4FCB-82D1-7AB75FF12AC4}" srcOrd="2" destOrd="0" presId="urn:microsoft.com/office/officeart/2005/8/layout/hierarchy4"/>
    <dgm:cxn modelId="{77E07647-3EF9-42C8-8806-1F92F3ECD9F3}" type="presParOf" srcId="{EBD35279-3DF9-4FCB-82D1-7AB75FF12AC4}" destId="{DDD0472A-E6F9-4224-8BC5-0DB87FA33A52}" srcOrd="0" destOrd="0" presId="urn:microsoft.com/office/officeart/2005/8/layout/hierarchy4"/>
    <dgm:cxn modelId="{5924C045-DC3A-4912-8E25-CC731C3A27E1}" type="presParOf" srcId="{DDD0472A-E6F9-4224-8BC5-0DB87FA33A52}" destId="{5553A356-F498-41FF-B69F-3725ACA25C9F}" srcOrd="0" destOrd="0" presId="urn:microsoft.com/office/officeart/2005/8/layout/hierarchy4"/>
    <dgm:cxn modelId="{D8E090D6-8D2E-4807-AD51-2F336864314F}" type="presParOf" srcId="{DDD0472A-E6F9-4224-8BC5-0DB87FA33A52}" destId="{6B9585D4-60A0-4879-B2F7-65CA80084260}" srcOrd="1" destOrd="0" presId="urn:microsoft.com/office/officeart/2005/8/layout/hierarchy4"/>
    <dgm:cxn modelId="{8A44FA31-9B55-4C20-8800-597D3D36C9BF}" type="presParOf" srcId="{EBD35279-3DF9-4FCB-82D1-7AB75FF12AC4}" destId="{1530CB92-F968-496D-945B-FF02B1BF9814}" srcOrd="1" destOrd="0" presId="urn:microsoft.com/office/officeart/2005/8/layout/hierarchy4"/>
    <dgm:cxn modelId="{954A928D-A4F4-429F-9B64-A643B024421A}" type="presParOf" srcId="{EBD35279-3DF9-4FCB-82D1-7AB75FF12AC4}" destId="{C26BF424-E363-4887-B4F7-88E73D758E54}" srcOrd="2" destOrd="0" presId="urn:microsoft.com/office/officeart/2005/8/layout/hierarchy4"/>
    <dgm:cxn modelId="{33C575F3-C98F-4323-AF51-78BA406483E8}" type="presParOf" srcId="{C26BF424-E363-4887-B4F7-88E73D758E54}" destId="{C4F130C4-FA7F-486C-B400-EEDEE158559F}" srcOrd="0" destOrd="0" presId="urn:microsoft.com/office/officeart/2005/8/layout/hierarchy4"/>
    <dgm:cxn modelId="{FEAD815F-870A-4ABC-9395-A88E60410691}" type="presParOf" srcId="{C26BF424-E363-4887-B4F7-88E73D758E54}" destId="{DEE9A3C2-B4ED-405C-8D40-6F882CE599CD}" srcOrd="1" destOrd="0" presId="urn:microsoft.com/office/officeart/2005/8/layout/hierarchy4"/>
    <dgm:cxn modelId="{A08E48C3-083E-4CF2-9D6C-DECA110A885D}" type="presParOf" srcId="{92497F7F-86E6-4B80-97B9-E6937BCE4B09}" destId="{E395AF67-64DB-48BE-9CB7-FE14B908A2A2}" srcOrd="5" destOrd="0" presId="urn:microsoft.com/office/officeart/2005/8/layout/hierarchy4"/>
    <dgm:cxn modelId="{A6021A5F-DCC5-419A-94CF-AE698A4476FA}" type="presParOf" srcId="{92497F7F-86E6-4B80-97B9-E6937BCE4B09}" destId="{1407D229-1747-4E45-B8FC-769BB8ED3640}" srcOrd="6" destOrd="0" presId="urn:microsoft.com/office/officeart/2005/8/layout/hierarchy4"/>
    <dgm:cxn modelId="{290A2539-321D-4046-88BF-80FE1D3BC714}" type="presParOf" srcId="{1407D229-1747-4E45-B8FC-769BB8ED3640}" destId="{F3C558DC-83C3-4EAD-A6A3-ABB6CD76E3BC}" srcOrd="0" destOrd="0" presId="urn:microsoft.com/office/officeart/2005/8/layout/hierarchy4"/>
    <dgm:cxn modelId="{D0561D29-C028-4E3D-AEEC-F0821D3A3C64}" type="presParOf" srcId="{1407D229-1747-4E45-B8FC-769BB8ED3640}" destId="{B6C34435-CBBF-41FD-9E6C-7914C3D633B9}" srcOrd="1" destOrd="0" presId="urn:microsoft.com/office/officeart/2005/8/layout/hierarchy4"/>
    <dgm:cxn modelId="{0CD9C856-C958-4B49-846E-72B35FD67EE3}" type="presParOf" srcId="{1407D229-1747-4E45-B8FC-769BB8ED3640}" destId="{4336281F-EA91-4A4A-B6D6-62D8B7934ED1}" srcOrd="2" destOrd="0" presId="urn:microsoft.com/office/officeart/2005/8/layout/hierarchy4"/>
    <dgm:cxn modelId="{01523757-72AC-4BF9-B3E4-AF2D40ACBE22}" type="presParOf" srcId="{4336281F-EA91-4A4A-B6D6-62D8B7934ED1}" destId="{B0EE3C8E-BF85-47EF-A9D9-81C7FAA500A9}" srcOrd="0" destOrd="0" presId="urn:microsoft.com/office/officeart/2005/8/layout/hierarchy4"/>
    <dgm:cxn modelId="{B0548350-75AD-407D-9239-FFC704F30B55}" type="presParOf" srcId="{B0EE3C8E-BF85-47EF-A9D9-81C7FAA500A9}" destId="{7D97CB6D-3B01-49EB-B662-D5B5695327F4}" srcOrd="0" destOrd="0" presId="urn:microsoft.com/office/officeart/2005/8/layout/hierarchy4"/>
    <dgm:cxn modelId="{F460AD3D-89CF-47AD-A7A9-DFB70EBB3300}" type="presParOf" srcId="{B0EE3C8E-BF85-47EF-A9D9-81C7FAA500A9}" destId="{5B911856-ECCC-4E8C-B1C4-B5550D209E1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D42867D-5BE5-42D4-B74A-F4ECD5CFABC7}" type="doc">
      <dgm:prSet loTypeId="urn:microsoft.com/office/officeart/2008/layout/VerticalCurvedList" loCatId="list" qsTypeId="urn:microsoft.com/office/officeart/2005/8/quickstyle/3d3" qsCatId="3D" csTypeId="urn:microsoft.com/office/officeart/2005/8/colors/colorful5" csCatId="colorful" phldr="1"/>
      <dgm:spPr/>
      <dgm:t>
        <a:bodyPr/>
        <a:lstStyle/>
        <a:p>
          <a:endParaRPr lang="pl-PL"/>
        </a:p>
      </dgm:t>
    </dgm:pt>
    <dgm:pt modelId="{7EF33B71-887B-4B15-B51C-99F6F45DBEC4}">
      <dgm:prSet phldrT="[Tekst]" custT="1"/>
      <dgm:spPr/>
      <dgm:t>
        <a:bodyPr/>
        <a:lstStyle/>
        <a:p>
          <a:r>
            <a:rPr lang="pl-PL" sz="2000" b="0" dirty="0" smtClean="0"/>
            <a:t>zwięzłą informację o przyczynach i potrzebie wprowadzenia rozwiązań, które planuje się zawrzeć w projekcie</a:t>
          </a:r>
          <a:endParaRPr lang="pl-PL" sz="2000" b="0" dirty="0"/>
        </a:p>
      </dgm:t>
    </dgm:pt>
    <dgm:pt modelId="{09F6FE2D-91BA-48F3-B118-E202DF6EF44E}" type="parTrans" cxnId="{22C69A9E-5BF4-48AD-8159-790D46C91C3B}">
      <dgm:prSet/>
      <dgm:spPr/>
      <dgm:t>
        <a:bodyPr/>
        <a:lstStyle/>
        <a:p>
          <a:endParaRPr lang="pl-PL"/>
        </a:p>
      </dgm:t>
    </dgm:pt>
    <dgm:pt modelId="{B6E8157B-8FB6-4786-9FE4-BFC89AD5C045}" type="sibTrans" cxnId="{22C69A9E-5BF4-48AD-8159-790D46C91C3B}">
      <dgm:prSet/>
      <dgm:spPr/>
      <dgm:t>
        <a:bodyPr/>
        <a:lstStyle/>
        <a:p>
          <a:endParaRPr lang="pl-PL"/>
        </a:p>
      </dgm:t>
    </dgm:pt>
    <dgm:pt modelId="{896437A3-4C68-4B09-BB60-2B1249F8F610}">
      <dgm:prSet phldrT="[Tekst]" custT="1"/>
      <dgm:spPr/>
      <dgm:t>
        <a:bodyPr/>
        <a:lstStyle/>
        <a:p>
          <a:r>
            <a:rPr lang="pl-PL" sz="2000" b="0" dirty="0" smtClean="0"/>
            <a:t>wskazanie istoty rozwiązań, które planuje się zawrzeć w projekcie</a:t>
          </a:r>
          <a:endParaRPr lang="pl-PL" sz="2000" b="0" dirty="0"/>
        </a:p>
      </dgm:t>
    </dgm:pt>
    <dgm:pt modelId="{68BF3A62-0AA1-4C95-95F2-AC17C38A9C1B}" type="parTrans" cxnId="{2EB2A4E4-3E07-4CC5-879B-C9C6A70B48E1}">
      <dgm:prSet/>
      <dgm:spPr/>
      <dgm:t>
        <a:bodyPr/>
        <a:lstStyle/>
        <a:p>
          <a:endParaRPr lang="pl-PL"/>
        </a:p>
      </dgm:t>
    </dgm:pt>
    <dgm:pt modelId="{26792D47-D1A6-4B49-93B8-F91867821774}" type="sibTrans" cxnId="{2EB2A4E4-3E07-4CC5-879B-C9C6A70B48E1}">
      <dgm:prSet/>
      <dgm:spPr/>
      <dgm:t>
        <a:bodyPr/>
        <a:lstStyle/>
        <a:p>
          <a:endParaRPr lang="pl-PL"/>
        </a:p>
      </dgm:t>
    </dgm:pt>
    <dgm:pt modelId="{B832D1F3-D27D-4DD6-9EC1-67AA146D4E6D}">
      <dgm:prSet custT="1"/>
      <dgm:spPr/>
      <dgm:t>
        <a:bodyPr/>
        <a:lstStyle/>
        <a:p>
          <a:r>
            <a:rPr lang="pl-PL" sz="2000" b="0" dirty="0" smtClean="0"/>
            <a:t>wskazanie organu odpowiedzialnego za opracowanie projektu</a:t>
          </a:r>
          <a:endParaRPr lang="pl-PL" sz="2000" b="0" dirty="0"/>
        </a:p>
      </dgm:t>
    </dgm:pt>
    <dgm:pt modelId="{CEDFA27F-0CAB-454F-9D21-552B3B4E6371}" type="parTrans" cxnId="{D8E29920-1C44-427C-B163-53333E84B3E6}">
      <dgm:prSet/>
      <dgm:spPr/>
      <dgm:t>
        <a:bodyPr/>
        <a:lstStyle/>
        <a:p>
          <a:endParaRPr lang="pl-PL"/>
        </a:p>
      </dgm:t>
    </dgm:pt>
    <dgm:pt modelId="{893E0926-AB96-4336-B732-ED7C1646FA7F}" type="sibTrans" cxnId="{D8E29920-1C44-427C-B163-53333E84B3E6}">
      <dgm:prSet/>
      <dgm:spPr/>
      <dgm:t>
        <a:bodyPr/>
        <a:lstStyle/>
        <a:p>
          <a:endParaRPr lang="pl-PL"/>
        </a:p>
      </dgm:t>
    </dgm:pt>
    <dgm:pt modelId="{4DF097BB-3713-431F-9CD2-738CC35ECA9E}">
      <dgm:prSet phldrT="[Tekst]" custT="1"/>
      <dgm:spPr/>
      <dgm:t>
        <a:bodyPr/>
        <a:lstStyle/>
        <a:p>
          <a:r>
            <a:rPr lang="pl-PL" sz="2000" b="0" dirty="0" smtClean="0"/>
            <a:t>imię i nazwisko oraz stanowisko lub funkcję osoby odpowiedzialnej za opracowanie projektu</a:t>
          </a:r>
          <a:endParaRPr lang="pl-PL" sz="2000" b="0" dirty="0"/>
        </a:p>
      </dgm:t>
    </dgm:pt>
    <dgm:pt modelId="{854C7B82-5502-47E3-9D52-DB17B3CB5AB1}" type="parTrans" cxnId="{B8617F18-9519-46C4-B519-4E9CDA080204}">
      <dgm:prSet/>
      <dgm:spPr/>
      <dgm:t>
        <a:bodyPr/>
        <a:lstStyle/>
        <a:p>
          <a:endParaRPr lang="pl-PL"/>
        </a:p>
      </dgm:t>
    </dgm:pt>
    <dgm:pt modelId="{E97577FA-28D1-42C0-A006-9F5018726ACC}" type="sibTrans" cxnId="{B8617F18-9519-46C4-B519-4E9CDA080204}">
      <dgm:prSet/>
      <dgm:spPr/>
      <dgm:t>
        <a:bodyPr/>
        <a:lstStyle/>
        <a:p>
          <a:endParaRPr lang="pl-PL"/>
        </a:p>
      </dgm:t>
    </dgm:pt>
    <dgm:pt modelId="{90D8AFFF-3C1D-4A27-974D-6AB594D2F988}">
      <dgm:prSet phldrT="[Tekst]" custT="1"/>
      <dgm:spPr/>
      <dgm:t>
        <a:bodyPr/>
        <a:lstStyle/>
        <a:p>
          <a:r>
            <a:rPr lang="pl-PL" sz="2000" b="0" dirty="0" smtClean="0"/>
            <a:t>wskazanie organu odpowiedzialnego za przedłożenie projektu Radzie Ministrów</a:t>
          </a:r>
          <a:endParaRPr lang="pl-PL" sz="2000" b="0" dirty="0"/>
        </a:p>
      </dgm:t>
    </dgm:pt>
    <dgm:pt modelId="{CE241A3E-6EC7-445C-A471-0DFF32ACD45A}" type="parTrans" cxnId="{2B556A99-54AE-47B3-BD92-28C849BB0710}">
      <dgm:prSet/>
      <dgm:spPr/>
      <dgm:t>
        <a:bodyPr/>
        <a:lstStyle/>
        <a:p>
          <a:endParaRPr lang="pl-PL"/>
        </a:p>
      </dgm:t>
    </dgm:pt>
    <dgm:pt modelId="{C5D74E88-2738-4DE8-B4DA-E16635E3C9B8}" type="sibTrans" cxnId="{2B556A99-54AE-47B3-BD92-28C849BB0710}">
      <dgm:prSet/>
      <dgm:spPr/>
      <dgm:t>
        <a:bodyPr/>
        <a:lstStyle/>
        <a:p>
          <a:endParaRPr lang="pl-PL"/>
        </a:p>
      </dgm:t>
    </dgm:pt>
    <dgm:pt modelId="{0D301D8D-7F70-4392-BD57-81272634A829}">
      <dgm:prSet custT="1"/>
      <dgm:spPr/>
      <dgm:t>
        <a:bodyPr/>
        <a:lstStyle/>
        <a:p>
          <a:r>
            <a:rPr lang="pl-PL" sz="2000" b="0" dirty="0" smtClean="0"/>
            <a:t>informację o rezygnacji z prac nad projektem</a:t>
          </a:r>
          <a:endParaRPr lang="pl-PL" sz="2000" b="0" dirty="0"/>
        </a:p>
      </dgm:t>
    </dgm:pt>
    <dgm:pt modelId="{4AB19069-5B68-4EE2-BC28-EA070F548D6A}" type="parTrans" cxnId="{9B4DE3D0-57F0-4D7F-8571-B95711DC2FDB}">
      <dgm:prSet/>
      <dgm:spPr/>
      <dgm:t>
        <a:bodyPr/>
        <a:lstStyle/>
        <a:p>
          <a:endParaRPr lang="pl-PL"/>
        </a:p>
      </dgm:t>
    </dgm:pt>
    <dgm:pt modelId="{038E32E2-FFC2-4679-A38B-4DA1529391F9}" type="sibTrans" cxnId="{9B4DE3D0-57F0-4D7F-8571-B95711DC2FDB}">
      <dgm:prSet/>
      <dgm:spPr/>
      <dgm:t>
        <a:bodyPr/>
        <a:lstStyle/>
        <a:p>
          <a:endParaRPr lang="pl-PL"/>
        </a:p>
      </dgm:t>
    </dgm:pt>
    <dgm:pt modelId="{0E0C2E39-C3FC-4820-BD65-3DCBC005E0CA}" type="pres">
      <dgm:prSet presAssocID="{4D42867D-5BE5-42D4-B74A-F4ECD5CFABC7}" presName="Name0" presStyleCnt="0">
        <dgm:presLayoutVars>
          <dgm:chMax val="7"/>
          <dgm:chPref val="7"/>
          <dgm:dir/>
        </dgm:presLayoutVars>
      </dgm:prSet>
      <dgm:spPr/>
      <dgm:t>
        <a:bodyPr/>
        <a:lstStyle/>
        <a:p>
          <a:endParaRPr lang="pl-PL"/>
        </a:p>
      </dgm:t>
    </dgm:pt>
    <dgm:pt modelId="{7339DB4C-AC21-4CE0-B5B8-044FA0E247A6}" type="pres">
      <dgm:prSet presAssocID="{4D42867D-5BE5-42D4-B74A-F4ECD5CFABC7}" presName="Name1" presStyleCnt="0"/>
      <dgm:spPr/>
    </dgm:pt>
    <dgm:pt modelId="{0A1EEB87-1E88-4A4A-9404-4EA014A44137}" type="pres">
      <dgm:prSet presAssocID="{4D42867D-5BE5-42D4-B74A-F4ECD5CFABC7}" presName="cycle" presStyleCnt="0"/>
      <dgm:spPr/>
    </dgm:pt>
    <dgm:pt modelId="{7B6E8D91-89B3-491A-AF2E-B39838706712}" type="pres">
      <dgm:prSet presAssocID="{4D42867D-5BE5-42D4-B74A-F4ECD5CFABC7}" presName="srcNode" presStyleLbl="node1" presStyleIdx="0" presStyleCnt="6"/>
      <dgm:spPr/>
    </dgm:pt>
    <dgm:pt modelId="{3301B080-A106-40CB-B6B0-249754F687DD}" type="pres">
      <dgm:prSet presAssocID="{4D42867D-5BE5-42D4-B74A-F4ECD5CFABC7}" presName="conn" presStyleLbl="parChTrans1D2" presStyleIdx="0" presStyleCnt="1"/>
      <dgm:spPr/>
      <dgm:t>
        <a:bodyPr/>
        <a:lstStyle/>
        <a:p>
          <a:endParaRPr lang="pl-PL"/>
        </a:p>
      </dgm:t>
    </dgm:pt>
    <dgm:pt modelId="{4246816C-0979-42CD-ACD4-AAFBDFC3A63B}" type="pres">
      <dgm:prSet presAssocID="{4D42867D-5BE5-42D4-B74A-F4ECD5CFABC7}" presName="extraNode" presStyleLbl="node1" presStyleIdx="0" presStyleCnt="6"/>
      <dgm:spPr/>
    </dgm:pt>
    <dgm:pt modelId="{5DB372C7-5ADE-4C79-A213-77997BD616D0}" type="pres">
      <dgm:prSet presAssocID="{4D42867D-5BE5-42D4-B74A-F4ECD5CFABC7}" presName="dstNode" presStyleLbl="node1" presStyleIdx="0" presStyleCnt="6"/>
      <dgm:spPr/>
    </dgm:pt>
    <dgm:pt modelId="{CDAAB614-E83D-443F-AB38-81B98626A794}" type="pres">
      <dgm:prSet presAssocID="{7EF33B71-887B-4B15-B51C-99F6F45DBEC4}" presName="text_1" presStyleLbl="node1" presStyleIdx="0" presStyleCnt="6">
        <dgm:presLayoutVars>
          <dgm:bulletEnabled val="1"/>
        </dgm:presLayoutVars>
      </dgm:prSet>
      <dgm:spPr/>
      <dgm:t>
        <a:bodyPr/>
        <a:lstStyle/>
        <a:p>
          <a:endParaRPr lang="pl-PL"/>
        </a:p>
      </dgm:t>
    </dgm:pt>
    <dgm:pt modelId="{FF699630-FC94-4E4E-A60F-FC46EA694652}" type="pres">
      <dgm:prSet presAssocID="{7EF33B71-887B-4B15-B51C-99F6F45DBEC4}" presName="accent_1" presStyleCnt="0"/>
      <dgm:spPr/>
    </dgm:pt>
    <dgm:pt modelId="{0A50AF9D-35DA-4DC6-BD1E-76F4097A6C8B}" type="pres">
      <dgm:prSet presAssocID="{7EF33B71-887B-4B15-B51C-99F6F45DBEC4}" presName="accentRepeatNode" presStyleLbl="solidFgAcc1" presStyleIdx="0" presStyleCnt="6"/>
      <dgm:spPr/>
    </dgm:pt>
    <dgm:pt modelId="{101D0EE7-0A5A-4B00-8263-1EA7B9442F70}" type="pres">
      <dgm:prSet presAssocID="{896437A3-4C68-4B09-BB60-2B1249F8F610}" presName="text_2" presStyleLbl="node1" presStyleIdx="1" presStyleCnt="6">
        <dgm:presLayoutVars>
          <dgm:bulletEnabled val="1"/>
        </dgm:presLayoutVars>
      </dgm:prSet>
      <dgm:spPr/>
      <dgm:t>
        <a:bodyPr/>
        <a:lstStyle/>
        <a:p>
          <a:endParaRPr lang="pl-PL"/>
        </a:p>
      </dgm:t>
    </dgm:pt>
    <dgm:pt modelId="{3AF56475-BE15-4305-BCE3-1B72141B25D5}" type="pres">
      <dgm:prSet presAssocID="{896437A3-4C68-4B09-BB60-2B1249F8F610}" presName="accent_2" presStyleCnt="0"/>
      <dgm:spPr/>
    </dgm:pt>
    <dgm:pt modelId="{5C1E9C82-AC54-44D3-BE1B-D2E459EFFC7F}" type="pres">
      <dgm:prSet presAssocID="{896437A3-4C68-4B09-BB60-2B1249F8F610}" presName="accentRepeatNode" presStyleLbl="solidFgAcc1" presStyleIdx="1" presStyleCnt="6"/>
      <dgm:spPr/>
    </dgm:pt>
    <dgm:pt modelId="{EA06CEAB-277B-468F-A8B9-A5A27D601F5D}" type="pres">
      <dgm:prSet presAssocID="{B832D1F3-D27D-4DD6-9EC1-67AA146D4E6D}" presName="text_3" presStyleLbl="node1" presStyleIdx="2" presStyleCnt="6">
        <dgm:presLayoutVars>
          <dgm:bulletEnabled val="1"/>
        </dgm:presLayoutVars>
      </dgm:prSet>
      <dgm:spPr/>
      <dgm:t>
        <a:bodyPr/>
        <a:lstStyle/>
        <a:p>
          <a:endParaRPr lang="pl-PL"/>
        </a:p>
      </dgm:t>
    </dgm:pt>
    <dgm:pt modelId="{95C85002-DE35-4A35-9203-29E37D25A9BD}" type="pres">
      <dgm:prSet presAssocID="{B832D1F3-D27D-4DD6-9EC1-67AA146D4E6D}" presName="accent_3" presStyleCnt="0"/>
      <dgm:spPr/>
    </dgm:pt>
    <dgm:pt modelId="{6E4AA4E6-669D-48B5-BD3A-1327A2E81D49}" type="pres">
      <dgm:prSet presAssocID="{B832D1F3-D27D-4DD6-9EC1-67AA146D4E6D}" presName="accentRepeatNode" presStyleLbl="solidFgAcc1" presStyleIdx="2" presStyleCnt="6"/>
      <dgm:spPr/>
    </dgm:pt>
    <dgm:pt modelId="{58D2DE12-DB3B-4E79-8C71-C58ADCC174FB}" type="pres">
      <dgm:prSet presAssocID="{4DF097BB-3713-431F-9CD2-738CC35ECA9E}" presName="text_4" presStyleLbl="node1" presStyleIdx="3" presStyleCnt="6">
        <dgm:presLayoutVars>
          <dgm:bulletEnabled val="1"/>
        </dgm:presLayoutVars>
      </dgm:prSet>
      <dgm:spPr/>
      <dgm:t>
        <a:bodyPr/>
        <a:lstStyle/>
        <a:p>
          <a:endParaRPr lang="pl-PL"/>
        </a:p>
      </dgm:t>
    </dgm:pt>
    <dgm:pt modelId="{8F9E34CE-4113-4B6D-A79A-496BACBAE114}" type="pres">
      <dgm:prSet presAssocID="{4DF097BB-3713-431F-9CD2-738CC35ECA9E}" presName="accent_4" presStyleCnt="0"/>
      <dgm:spPr/>
    </dgm:pt>
    <dgm:pt modelId="{610C7334-8823-4264-885D-7F50C54FA422}" type="pres">
      <dgm:prSet presAssocID="{4DF097BB-3713-431F-9CD2-738CC35ECA9E}" presName="accentRepeatNode" presStyleLbl="solidFgAcc1" presStyleIdx="3" presStyleCnt="6"/>
      <dgm:spPr/>
    </dgm:pt>
    <dgm:pt modelId="{95B9B251-D8AA-4396-81E4-B67288CA3FC4}" type="pres">
      <dgm:prSet presAssocID="{90D8AFFF-3C1D-4A27-974D-6AB594D2F988}" presName="text_5" presStyleLbl="node1" presStyleIdx="4" presStyleCnt="6">
        <dgm:presLayoutVars>
          <dgm:bulletEnabled val="1"/>
        </dgm:presLayoutVars>
      </dgm:prSet>
      <dgm:spPr/>
      <dgm:t>
        <a:bodyPr/>
        <a:lstStyle/>
        <a:p>
          <a:endParaRPr lang="pl-PL"/>
        </a:p>
      </dgm:t>
    </dgm:pt>
    <dgm:pt modelId="{01DD0E9C-7E7F-4C90-B50E-DB8939F6F88B}" type="pres">
      <dgm:prSet presAssocID="{90D8AFFF-3C1D-4A27-974D-6AB594D2F988}" presName="accent_5" presStyleCnt="0"/>
      <dgm:spPr/>
    </dgm:pt>
    <dgm:pt modelId="{A70D4294-CF3B-48C3-9950-24061971C7D7}" type="pres">
      <dgm:prSet presAssocID="{90D8AFFF-3C1D-4A27-974D-6AB594D2F988}" presName="accentRepeatNode" presStyleLbl="solidFgAcc1" presStyleIdx="4" presStyleCnt="6"/>
      <dgm:spPr/>
    </dgm:pt>
    <dgm:pt modelId="{84DF6BAE-6CB0-4C64-98BA-E34BEF24D996}" type="pres">
      <dgm:prSet presAssocID="{0D301D8D-7F70-4392-BD57-81272634A829}" presName="text_6" presStyleLbl="node1" presStyleIdx="5" presStyleCnt="6">
        <dgm:presLayoutVars>
          <dgm:bulletEnabled val="1"/>
        </dgm:presLayoutVars>
      </dgm:prSet>
      <dgm:spPr/>
      <dgm:t>
        <a:bodyPr/>
        <a:lstStyle/>
        <a:p>
          <a:endParaRPr lang="pl-PL"/>
        </a:p>
      </dgm:t>
    </dgm:pt>
    <dgm:pt modelId="{854F7AE4-713C-41AF-8F89-8765DA4F32FD}" type="pres">
      <dgm:prSet presAssocID="{0D301D8D-7F70-4392-BD57-81272634A829}" presName="accent_6" presStyleCnt="0"/>
      <dgm:spPr/>
    </dgm:pt>
    <dgm:pt modelId="{F42CD994-65AB-4BCD-91D3-0E5A0C611534}" type="pres">
      <dgm:prSet presAssocID="{0D301D8D-7F70-4392-BD57-81272634A829}" presName="accentRepeatNode" presStyleLbl="solidFgAcc1" presStyleIdx="5" presStyleCnt="6"/>
      <dgm:spPr/>
    </dgm:pt>
  </dgm:ptLst>
  <dgm:cxnLst>
    <dgm:cxn modelId="{FCF972DE-0D10-46D1-A09B-4B872150D39B}" type="presOf" srcId="{7EF33B71-887B-4B15-B51C-99F6F45DBEC4}" destId="{CDAAB614-E83D-443F-AB38-81B98626A794}" srcOrd="0" destOrd="0" presId="urn:microsoft.com/office/officeart/2008/layout/VerticalCurvedList"/>
    <dgm:cxn modelId="{B8617F18-9519-46C4-B519-4E9CDA080204}" srcId="{4D42867D-5BE5-42D4-B74A-F4ECD5CFABC7}" destId="{4DF097BB-3713-431F-9CD2-738CC35ECA9E}" srcOrd="3" destOrd="0" parTransId="{854C7B82-5502-47E3-9D52-DB17B3CB5AB1}" sibTransId="{E97577FA-28D1-42C0-A006-9F5018726ACC}"/>
    <dgm:cxn modelId="{D8E29920-1C44-427C-B163-53333E84B3E6}" srcId="{4D42867D-5BE5-42D4-B74A-F4ECD5CFABC7}" destId="{B832D1F3-D27D-4DD6-9EC1-67AA146D4E6D}" srcOrd="2" destOrd="0" parTransId="{CEDFA27F-0CAB-454F-9D21-552B3B4E6371}" sibTransId="{893E0926-AB96-4336-B732-ED7C1646FA7F}"/>
    <dgm:cxn modelId="{BB459C88-AC0D-433B-A100-60B8E9F298B5}" type="presOf" srcId="{4DF097BB-3713-431F-9CD2-738CC35ECA9E}" destId="{58D2DE12-DB3B-4E79-8C71-C58ADCC174FB}" srcOrd="0" destOrd="0" presId="urn:microsoft.com/office/officeart/2008/layout/VerticalCurvedList"/>
    <dgm:cxn modelId="{2B556A99-54AE-47B3-BD92-28C849BB0710}" srcId="{4D42867D-5BE5-42D4-B74A-F4ECD5CFABC7}" destId="{90D8AFFF-3C1D-4A27-974D-6AB594D2F988}" srcOrd="4" destOrd="0" parTransId="{CE241A3E-6EC7-445C-A471-0DFF32ACD45A}" sibTransId="{C5D74E88-2738-4DE8-B4DA-E16635E3C9B8}"/>
    <dgm:cxn modelId="{93FB6E74-FCB3-4828-B088-850222CD51C7}" type="presOf" srcId="{0D301D8D-7F70-4392-BD57-81272634A829}" destId="{84DF6BAE-6CB0-4C64-98BA-E34BEF24D996}" srcOrd="0" destOrd="0" presId="urn:microsoft.com/office/officeart/2008/layout/VerticalCurvedList"/>
    <dgm:cxn modelId="{22C69A9E-5BF4-48AD-8159-790D46C91C3B}" srcId="{4D42867D-5BE5-42D4-B74A-F4ECD5CFABC7}" destId="{7EF33B71-887B-4B15-B51C-99F6F45DBEC4}" srcOrd="0" destOrd="0" parTransId="{09F6FE2D-91BA-48F3-B118-E202DF6EF44E}" sibTransId="{B6E8157B-8FB6-4786-9FE4-BFC89AD5C045}"/>
    <dgm:cxn modelId="{ACD6B42E-9EF7-4328-A6F7-CF04B8155845}" type="presOf" srcId="{4D42867D-5BE5-42D4-B74A-F4ECD5CFABC7}" destId="{0E0C2E39-C3FC-4820-BD65-3DCBC005E0CA}" srcOrd="0" destOrd="0" presId="urn:microsoft.com/office/officeart/2008/layout/VerticalCurvedList"/>
    <dgm:cxn modelId="{9B4DE3D0-57F0-4D7F-8571-B95711DC2FDB}" srcId="{4D42867D-5BE5-42D4-B74A-F4ECD5CFABC7}" destId="{0D301D8D-7F70-4392-BD57-81272634A829}" srcOrd="5" destOrd="0" parTransId="{4AB19069-5B68-4EE2-BC28-EA070F548D6A}" sibTransId="{038E32E2-FFC2-4679-A38B-4DA1529391F9}"/>
    <dgm:cxn modelId="{087FDD99-D05D-4FAD-9D32-584D99BB296A}" type="presOf" srcId="{B6E8157B-8FB6-4786-9FE4-BFC89AD5C045}" destId="{3301B080-A106-40CB-B6B0-249754F687DD}" srcOrd="0" destOrd="0" presId="urn:microsoft.com/office/officeart/2008/layout/VerticalCurvedList"/>
    <dgm:cxn modelId="{2EB2A4E4-3E07-4CC5-879B-C9C6A70B48E1}" srcId="{4D42867D-5BE5-42D4-B74A-F4ECD5CFABC7}" destId="{896437A3-4C68-4B09-BB60-2B1249F8F610}" srcOrd="1" destOrd="0" parTransId="{68BF3A62-0AA1-4C95-95F2-AC17C38A9C1B}" sibTransId="{26792D47-D1A6-4B49-93B8-F91867821774}"/>
    <dgm:cxn modelId="{1C9AD81B-9ADA-4EAC-B371-9BB7542D2070}" type="presOf" srcId="{B832D1F3-D27D-4DD6-9EC1-67AA146D4E6D}" destId="{EA06CEAB-277B-468F-A8B9-A5A27D601F5D}" srcOrd="0" destOrd="0" presId="urn:microsoft.com/office/officeart/2008/layout/VerticalCurvedList"/>
    <dgm:cxn modelId="{FB08F024-B86E-4C15-BEA7-0D058736015F}" type="presOf" srcId="{90D8AFFF-3C1D-4A27-974D-6AB594D2F988}" destId="{95B9B251-D8AA-4396-81E4-B67288CA3FC4}" srcOrd="0" destOrd="0" presId="urn:microsoft.com/office/officeart/2008/layout/VerticalCurvedList"/>
    <dgm:cxn modelId="{C5847543-2CF1-40B6-9F00-CBAC32E7E114}" type="presOf" srcId="{896437A3-4C68-4B09-BB60-2B1249F8F610}" destId="{101D0EE7-0A5A-4B00-8263-1EA7B9442F70}" srcOrd="0" destOrd="0" presId="urn:microsoft.com/office/officeart/2008/layout/VerticalCurvedList"/>
    <dgm:cxn modelId="{E822CA56-5B57-416C-9529-49F6040093F0}" type="presParOf" srcId="{0E0C2E39-C3FC-4820-BD65-3DCBC005E0CA}" destId="{7339DB4C-AC21-4CE0-B5B8-044FA0E247A6}" srcOrd="0" destOrd="0" presId="urn:microsoft.com/office/officeart/2008/layout/VerticalCurvedList"/>
    <dgm:cxn modelId="{ACDA4BD5-1727-423F-B863-7406A8B36F28}" type="presParOf" srcId="{7339DB4C-AC21-4CE0-B5B8-044FA0E247A6}" destId="{0A1EEB87-1E88-4A4A-9404-4EA014A44137}" srcOrd="0" destOrd="0" presId="urn:microsoft.com/office/officeart/2008/layout/VerticalCurvedList"/>
    <dgm:cxn modelId="{FD29140C-EF7F-430F-AA46-704AC18CC5B1}" type="presParOf" srcId="{0A1EEB87-1E88-4A4A-9404-4EA014A44137}" destId="{7B6E8D91-89B3-491A-AF2E-B39838706712}" srcOrd="0" destOrd="0" presId="urn:microsoft.com/office/officeart/2008/layout/VerticalCurvedList"/>
    <dgm:cxn modelId="{3C8FB3B6-22D0-49B8-9210-5D449D0481DA}" type="presParOf" srcId="{0A1EEB87-1E88-4A4A-9404-4EA014A44137}" destId="{3301B080-A106-40CB-B6B0-249754F687DD}" srcOrd="1" destOrd="0" presId="urn:microsoft.com/office/officeart/2008/layout/VerticalCurvedList"/>
    <dgm:cxn modelId="{8B0F4A52-3B6A-4053-BF8E-948D8D7A7C8A}" type="presParOf" srcId="{0A1EEB87-1E88-4A4A-9404-4EA014A44137}" destId="{4246816C-0979-42CD-ACD4-AAFBDFC3A63B}" srcOrd="2" destOrd="0" presId="urn:microsoft.com/office/officeart/2008/layout/VerticalCurvedList"/>
    <dgm:cxn modelId="{50DDAD81-8F3C-4C05-AB37-114E475B4FFC}" type="presParOf" srcId="{0A1EEB87-1E88-4A4A-9404-4EA014A44137}" destId="{5DB372C7-5ADE-4C79-A213-77997BD616D0}" srcOrd="3" destOrd="0" presId="urn:microsoft.com/office/officeart/2008/layout/VerticalCurvedList"/>
    <dgm:cxn modelId="{F3E96AEB-0152-4F34-B4E6-7373AA032BAC}" type="presParOf" srcId="{7339DB4C-AC21-4CE0-B5B8-044FA0E247A6}" destId="{CDAAB614-E83D-443F-AB38-81B98626A794}" srcOrd="1" destOrd="0" presId="urn:microsoft.com/office/officeart/2008/layout/VerticalCurvedList"/>
    <dgm:cxn modelId="{8184E91E-41BA-432B-9D1D-845796B52EC4}" type="presParOf" srcId="{7339DB4C-AC21-4CE0-B5B8-044FA0E247A6}" destId="{FF699630-FC94-4E4E-A60F-FC46EA694652}" srcOrd="2" destOrd="0" presId="urn:microsoft.com/office/officeart/2008/layout/VerticalCurvedList"/>
    <dgm:cxn modelId="{2B21837A-03DD-4F48-9C37-41D069F66672}" type="presParOf" srcId="{FF699630-FC94-4E4E-A60F-FC46EA694652}" destId="{0A50AF9D-35DA-4DC6-BD1E-76F4097A6C8B}" srcOrd="0" destOrd="0" presId="urn:microsoft.com/office/officeart/2008/layout/VerticalCurvedList"/>
    <dgm:cxn modelId="{B0CF87EA-0F33-47C8-8265-CA9EDBA80F35}" type="presParOf" srcId="{7339DB4C-AC21-4CE0-B5B8-044FA0E247A6}" destId="{101D0EE7-0A5A-4B00-8263-1EA7B9442F70}" srcOrd="3" destOrd="0" presId="urn:microsoft.com/office/officeart/2008/layout/VerticalCurvedList"/>
    <dgm:cxn modelId="{970A5987-DDCD-409E-9311-7A67726E5EA7}" type="presParOf" srcId="{7339DB4C-AC21-4CE0-B5B8-044FA0E247A6}" destId="{3AF56475-BE15-4305-BCE3-1B72141B25D5}" srcOrd="4" destOrd="0" presId="urn:microsoft.com/office/officeart/2008/layout/VerticalCurvedList"/>
    <dgm:cxn modelId="{098C0753-3FD1-494E-9D06-67B79FF7FA75}" type="presParOf" srcId="{3AF56475-BE15-4305-BCE3-1B72141B25D5}" destId="{5C1E9C82-AC54-44D3-BE1B-D2E459EFFC7F}" srcOrd="0" destOrd="0" presId="urn:microsoft.com/office/officeart/2008/layout/VerticalCurvedList"/>
    <dgm:cxn modelId="{E80F0635-97AA-45F4-95BC-56076955A282}" type="presParOf" srcId="{7339DB4C-AC21-4CE0-B5B8-044FA0E247A6}" destId="{EA06CEAB-277B-468F-A8B9-A5A27D601F5D}" srcOrd="5" destOrd="0" presId="urn:microsoft.com/office/officeart/2008/layout/VerticalCurvedList"/>
    <dgm:cxn modelId="{6F89C302-331B-417F-A2F5-61EEDA5D1D53}" type="presParOf" srcId="{7339DB4C-AC21-4CE0-B5B8-044FA0E247A6}" destId="{95C85002-DE35-4A35-9203-29E37D25A9BD}" srcOrd="6" destOrd="0" presId="urn:microsoft.com/office/officeart/2008/layout/VerticalCurvedList"/>
    <dgm:cxn modelId="{6A951281-5F40-4A2C-B1A8-A4ACC102DB56}" type="presParOf" srcId="{95C85002-DE35-4A35-9203-29E37D25A9BD}" destId="{6E4AA4E6-669D-48B5-BD3A-1327A2E81D49}" srcOrd="0" destOrd="0" presId="urn:microsoft.com/office/officeart/2008/layout/VerticalCurvedList"/>
    <dgm:cxn modelId="{36EC27BB-810F-497C-A12F-76932363D64A}" type="presParOf" srcId="{7339DB4C-AC21-4CE0-B5B8-044FA0E247A6}" destId="{58D2DE12-DB3B-4E79-8C71-C58ADCC174FB}" srcOrd="7" destOrd="0" presId="urn:microsoft.com/office/officeart/2008/layout/VerticalCurvedList"/>
    <dgm:cxn modelId="{0A9D3A98-57FB-43C8-BB3D-9F196F9F2C1A}" type="presParOf" srcId="{7339DB4C-AC21-4CE0-B5B8-044FA0E247A6}" destId="{8F9E34CE-4113-4B6D-A79A-496BACBAE114}" srcOrd="8" destOrd="0" presId="urn:microsoft.com/office/officeart/2008/layout/VerticalCurvedList"/>
    <dgm:cxn modelId="{A86BDF22-05EA-4BBE-9BA6-63E144CFC323}" type="presParOf" srcId="{8F9E34CE-4113-4B6D-A79A-496BACBAE114}" destId="{610C7334-8823-4264-885D-7F50C54FA422}" srcOrd="0" destOrd="0" presId="urn:microsoft.com/office/officeart/2008/layout/VerticalCurvedList"/>
    <dgm:cxn modelId="{71A132AA-F94A-41FB-9868-B23B4A445B98}" type="presParOf" srcId="{7339DB4C-AC21-4CE0-B5B8-044FA0E247A6}" destId="{95B9B251-D8AA-4396-81E4-B67288CA3FC4}" srcOrd="9" destOrd="0" presId="urn:microsoft.com/office/officeart/2008/layout/VerticalCurvedList"/>
    <dgm:cxn modelId="{B1B32234-43D8-4A34-BDC1-B48B4AB0CE31}" type="presParOf" srcId="{7339DB4C-AC21-4CE0-B5B8-044FA0E247A6}" destId="{01DD0E9C-7E7F-4C90-B50E-DB8939F6F88B}" srcOrd="10" destOrd="0" presId="urn:microsoft.com/office/officeart/2008/layout/VerticalCurvedList"/>
    <dgm:cxn modelId="{A568A032-0F1B-4700-AF9B-419CBCF33DF7}" type="presParOf" srcId="{01DD0E9C-7E7F-4C90-B50E-DB8939F6F88B}" destId="{A70D4294-CF3B-48C3-9950-24061971C7D7}" srcOrd="0" destOrd="0" presId="urn:microsoft.com/office/officeart/2008/layout/VerticalCurvedList"/>
    <dgm:cxn modelId="{06A02082-8383-48AC-9F65-4C7F9984B785}" type="presParOf" srcId="{7339DB4C-AC21-4CE0-B5B8-044FA0E247A6}" destId="{84DF6BAE-6CB0-4C64-98BA-E34BEF24D996}" srcOrd="11" destOrd="0" presId="urn:microsoft.com/office/officeart/2008/layout/VerticalCurvedList"/>
    <dgm:cxn modelId="{FB6E71A1-D237-4904-8036-466F8A2FBBA9}" type="presParOf" srcId="{7339DB4C-AC21-4CE0-B5B8-044FA0E247A6}" destId="{854F7AE4-713C-41AF-8F89-8765DA4F32FD}" srcOrd="12" destOrd="0" presId="urn:microsoft.com/office/officeart/2008/layout/VerticalCurvedList"/>
    <dgm:cxn modelId="{E047353F-243D-400A-95E1-6B15D42960B0}" type="presParOf" srcId="{854F7AE4-713C-41AF-8F89-8765DA4F32FD}" destId="{F42CD994-65AB-4BCD-91D3-0E5A0C61153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89AE4F7-85EA-452B-B27D-7A6534A8763C}" type="doc">
      <dgm:prSet loTypeId="urn:microsoft.com/office/officeart/2005/8/layout/chevron1" loCatId="process" qsTypeId="urn:microsoft.com/office/officeart/2005/8/quickstyle/3d1" qsCatId="3D" csTypeId="urn:microsoft.com/office/officeart/2005/8/colors/accent1_2" csCatId="accent1" phldr="1"/>
      <dgm:spPr/>
      <dgm:t>
        <a:bodyPr/>
        <a:lstStyle/>
        <a:p>
          <a:endParaRPr lang="pl-PL"/>
        </a:p>
      </dgm:t>
    </dgm:pt>
    <dgm:pt modelId="{C89D63ED-BA26-4F0C-8677-4B7A6D49A911}">
      <dgm:prSet phldrT="[Tekst]"/>
      <dgm:spPr/>
      <dgm:t>
        <a:bodyPr/>
        <a:lstStyle/>
        <a:p>
          <a:r>
            <a:rPr lang="pl-PL" dirty="0" smtClean="0"/>
            <a:t>Wniosek o wpis do wykazu </a:t>
          </a:r>
          <a:endParaRPr lang="pl-PL" dirty="0"/>
        </a:p>
      </dgm:t>
    </dgm:pt>
    <dgm:pt modelId="{A42842CE-5DFA-4DE1-BAD1-906FAA89DB86}" type="parTrans" cxnId="{3646C406-2BE0-4CE9-85E7-E8BE4DE1AFF7}">
      <dgm:prSet/>
      <dgm:spPr/>
      <dgm:t>
        <a:bodyPr/>
        <a:lstStyle/>
        <a:p>
          <a:endParaRPr lang="pl-PL"/>
        </a:p>
      </dgm:t>
    </dgm:pt>
    <dgm:pt modelId="{C973E0F6-A3B8-41ED-8128-A42D7B300362}" type="sibTrans" cxnId="{3646C406-2BE0-4CE9-85E7-E8BE4DE1AFF7}">
      <dgm:prSet/>
      <dgm:spPr/>
      <dgm:t>
        <a:bodyPr/>
        <a:lstStyle/>
        <a:p>
          <a:endParaRPr lang="pl-PL"/>
        </a:p>
      </dgm:t>
    </dgm:pt>
    <dgm:pt modelId="{C5BEF327-ADF7-45E9-A249-75435DE36389}">
      <dgm:prSet phldrT="[Tekst]"/>
      <dgm:spPr/>
      <dgm:t>
        <a:bodyPr/>
        <a:lstStyle/>
        <a:p>
          <a:pPr algn="just"/>
          <a:r>
            <a:rPr lang="pl-PL" dirty="0" smtClean="0"/>
            <a:t>Organ wnioskujący składa wniosek o wprowadzenie do wykazu prac legislacyjnych albo wykazu prac programowych </a:t>
          </a:r>
          <a:r>
            <a:rPr lang="pl-PL" i="0" dirty="0" smtClean="0"/>
            <a:t>Rady Ministrów:</a:t>
          </a:r>
          <a:endParaRPr lang="pl-PL" i="0" dirty="0"/>
        </a:p>
      </dgm:t>
    </dgm:pt>
    <dgm:pt modelId="{FF69B4FE-9E2A-41C3-9FF4-389E385E809B}" type="parTrans" cxnId="{51971DB1-E653-45F4-A663-96072FF38E40}">
      <dgm:prSet/>
      <dgm:spPr/>
      <dgm:t>
        <a:bodyPr/>
        <a:lstStyle/>
        <a:p>
          <a:endParaRPr lang="pl-PL"/>
        </a:p>
      </dgm:t>
    </dgm:pt>
    <dgm:pt modelId="{54BDA572-5FA9-4B1B-A1AD-A6FBF579DBDC}" type="sibTrans" cxnId="{51971DB1-E653-45F4-A663-96072FF38E40}">
      <dgm:prSet/>
      <dgm:spPr/>
      <dgm:t>
        <a:bodyPr/>
        <a:lstStyle/>
        <a:p>
          <a:endParaRPr lang="pl-PL"/>
        </a:p>
      </dgm:t>
    </dgm:pt>
    <dgm:pt modelId="{3B46D130-AC00-41D3-AE37-37ADADB0A196}">
      <dgm:prSet phldrT="[Tekst]"/>
      <dgm:spPr/>
      <dgm:t>
        <a:bodyPr/>
        <a:lstStyle/>
        <a:p>
          <a:r>
            <a:rPr lang="pl-PL" dirty="0" smtClean="0"/>
            <a:t>Zespół do spraw Programowania Prac Rządu</a:t>
          </a:r>
          <a:endParaRPr lang="pl-PL" dirty="0"/>
        </a:p>
      </dgm:t>
    </dgm:pt>
    <dgm:pt modelId="{1F7DBD0E-7869-45D4-8A05-6802A477E863}" type="parTrans" cxnId="{E2B94A64-B832-4599-B2EE-2AFEECF0611B}">
      <dgm:prSet/>
      <dgm:spPr/>
      <dgm:t>
        <a:bodyPr/>
        <a:lstStyle/>
        <a:p>
          <a:endParaRPr lang="pl-PL"/>
        </a:p>
      </dgm:t>
    </dgm:pt>
    <dgm:pt modelId="{83683316-5058-4173-89E7-99C76FAD20C9}" type="sibTrans" cxnId="{E2B94A64-B832-4599-B2EE-2AFEECF0611B}">
      <dgm:prSet/>
      <dgm:spPr/>
      <dgm:t>
        <a:bodyPr/>
        <a:lstStyle/>
        <a:p>
          <a:endParaRPr lang="pl-PL"/>
        </a:p>
      </dgm:t>
    </dgm:pt>
    <dgm:pt modelId="{5C81EC7D-FFFD-4E00-826F-5A02A827AF20}">
      <dgm:prSet phldrT="[Tekst]"/>
      <dgm:spPr/>
      <dgm:t>
        <a:bodyPr/>
        <a:lstStyle/>
        <a:p>
          <a:pPr algn="just"/>
          <a:r>
            <a:rPr lang="pl-PL" dirty="0" smtClean="0"/>
            <a:t>Rozpatruje wniosek złożony przez </a:t>
          </a:r>
          <a:r>
            <a:rPr lang="pl-PL" smtClean="0"/>
            <a:t>organ wnioskujący, który zawiera:</a:t>
          </a:r>
        </a:p>
        <a:p>
          <a:pPr algn="just"/>
          <a:r>
            <a:rPr lang="pl-PL" smtClean="0"/>
            <a:t>1) cele projektu; 2) proponowane środki realizacji; 3) oddziaływanie na życie społeczne nowych regulacji prawnych; 4) spodziewane skutki i następstwa projektowanych regulacji prawnych; 5) sposoby mierzenia efektów nowych regulacji prawnych.</a:t>
          </a:r>
          <a:endParaRPr lang="pl-PL" dirty="0"/>
        </a:p>
      </dgm:t>
    </dgm:pt>
    <dgm:pt modelId="{5D0A5DC6-9212-41D5-9829-4D4A3B1EA944}" type="parTrans" cxnId="{4740C8DD-7C66-4198-93AF-8D51EF43A184}">
      <dgm:prSet/>
      <dgm:spPr/>
      <dgm:t>
        <a:bodyPr/>
        <a:lstStyle/>
        <a:p>
          <a:endParaRPr lang="pl-PL"/>
        </a:p>
      </dgm:t>
    </dgm:pt>
    <dgm:pt modelId="{198BD56B-8D4C-4088-AC5B-8FF9294E5F2F}" type="sibTrans" cxnId="{4740C8DD-7C66-4198-93AF-8D51EF43A184}">
      <dgm:prSet/>
      <dgm:spPr/>
      <dgm:t>
        <a:bodyPr/>
        <a:lstStyle/>
        <a:p>
          <a:endParaRPr lang="pl-PL"/>
        </a:p>
      </dgm:t>
    </dgm:pt>
    <dgm:pt modelId="{FFBD01AB-AC2C-4EEC-9C68-5224A295E554}">
      <dgm:prSet phldrT="[Tekst]"/>
      <dgm:spPr/>
      <dgm:t>
        <a:bodyPr/>
        <a:lstStyle/>
        <a:p>
          <a:r>
            <a:rPr lang="pl-PL" dirty="0" smtClean="0"/>
            <a:t>Załączniki do wniosku</a:t>
          </a:r>
          <a:endParaRPr lang="pl-PL" dirty="0"/>
        </a:p>
      </dgm:t>
    </dgm:pt>
    <dgm:pt modelId="{97DD759C-2B9B-4DC6-B999-05F465694A95}" type="parTrans" cxnId="{72A402DC-4918-45DE-AFE8-5F91E3053414}">
      <dgm:prSet/>
      <dgm:spPr/>
      <dgm:t>
        <a:bodyPr/>
        <a:lstStyle/>
        <a:p>
          <a:endParaRPr lang="pl-PL"/>
        </a:p>
      </dgm:t>
    </dgm:pt>
    <dgm:pt modelId="{F56A13AF-04CD-4E8A-8DBD-99E1B2DD62B4}" type="sibTrans" cxnId="{72A402DC-4918-45DE-AFE8-5F91E3053414}">
      <dgm:prSet/>
      <dgm:spPr/>
      <dgm:t>
        <a:bodyPr/>
        <a:lstStyle/>
        <a:p>
          <a:endParaRPr lang="pl-PL"/>
        </a:p>
      </dgm:t>
    </dgm:pt>
    <dgm:pt modelId="{CDC2ACE7-20E0-4898-8207-E0717069DAED}">
      <dgm:prSet phldrT="[Tekst]"/>
      <dgm:spPr/>
      <dgm:t>
        <a:bodyPr/>
        <a:lstStyle/>
        <a:p>
          <a:r>
            <a:rPr lang="pl-PL" dirty="0" smtClean="0"/>
            <a:t>Do wniosku o wpis projektu </a:t>
          </a:r>
          <a:r>
            <a:rPr lang="pl-PL" b="1" dirty="0" smtClean="0"/>
            <a:t>ustawy</a:t>
          </a:r>
          <a:r>
            <a:rPr lang="pl-PL" dirty="0" smtClean="0"/>
            <a:t> - </a:t>
          </a:r>
          <a:r>
            <a:rPr lang="pl-PL" b="0" dirty="0" smtClean="0">
              <a:solidFill>
                <a:schemeClr val="accent1"/>
              </a:solidFill>
            </a:rPr>
            <a:t>ocena przewidywanych skutków społeczno-gospodarczych </a:t>
          </a:r>
          <a:r>
            <a:rPr lang="pl-PL" b="0" dirty="0" smtClean="0">
              <a:solidFill>
                <a:schemeClr val="tx1"/>
              </a:solidFill>
            </a:rPr>
            <a:t>(!</a:t>
          </a:r>
          <a:r>
            <a:rPr lang="pl-PL" b="0" u="sng" dirty="0" smtClean="0">
              <a:solidFill>
                <a:schemeClr val="tx1"/>
              </a:solidFill>
            </a:rPr>
            <a:t>nie ma obowiązku załączenia projektu!)</a:t>
          </a:r>
          <a:endParaRPr lang="pl-PL" dirty="0">
            <a:solidFill>
              <a:schemeClr val="tx1"/>
            </a:solidFill>
          </a:endParaRPr>
        </a:p>
      </dgm:t>
    </dgm:pt>
    <dgm:pt modelId="{5F8DA8B3-A95A-4D86-A044-5205BF090AF1}" type="parTrans" cxnId="{1AAC922A-2761-43FF-8739-A81368CD938A}">
      <dgm:prSet/>
      <dgm:spPr/>
      <dgm:t>
        <a:bodyPr/>
        <a:lstStyle/>
        <a:p>
          <a:endParaRPr lang="pl-PL"/>
        </a:p>
      </dgm:t>
    </dgm:pt>
    <dgm:pt modelId="{EA2E68CD-7747-4960-A805-754AB1330DE0}" type="sibTrans" cxnId="{1AAC922A-2761-43FF-8739-A81368CD938A}">
      <dgm:prSet/>
      <dgm:spPr/>
      <dgm:t>
        <a:bodyPr/>
        <a:lstStyle/>
        <a:p>
          <a:endParaRPr lang="pl-PL"/>
        </a:p>
      </dgm:t>
    </dgm:pt>
    <dgm:pt modelId="{B2578BC9-9F22-4D00-8B2A-963CC68ACC3A}">
      <dgm:prSet phldrT="[Tekst]"/>
      <dgm:spPr/>
      <dgm:t>
        <a:bodyPr/>
        <a:lstStyle/>
        <a:p>
          <a:pPr algn="just"/>
          <a:r>
            <a:rPr lang="pl-PL" i="0" dirty="0" smtClean="0"/>
            <a:t>projektu ustawy</a:t>
          </a:r>
          <a:endParaRPr lang="pl-PL" i="0" dirty="0"/>
        </a:p>
      </dgm:t>
    </dgm:pt>
    <dgm:pt modelId="{FE52A0C1-0D36-45EA-A910-D74735346CC6}" type="parTrans" cxnId="{E285B578-D1DD-48C2-9DCF-976BC160D877}">
      <dgm:prSet/>
      <dgm:spPr/>
      <dgm:t>
        <a:bodyPr/>
        <a:lstStyle/>
        <a:p>
          <a:endParaRPr lang="pl-PL"/>
        </a:p>
      </dgm:t>
    </dgm:pt>
    <dgm:pt modelId="{868C4483-7107-4FBE-A0BF-9237F5419406}" type="sibTrans" cxnId="{E285B578-D1DD-48C2-9DCF-976BC160D877}">
      <dgm:prSet/>
      <dgm:spPr/>
      <dgm:t>
        <a:bodyPr/>
        <a:lstStyle/>
        <a:p>
          <a:endParaRPr lang="pl-PL"/>
        </a:p>
      </dgm:t>
    </dgm:pt>
    <dgm:pt modelId="{396D7485-720A-4B94-879E-57057BC602F3}">
      <dgm:prSet phldrT="[Tekst]"/>
      <dgm:spPr/>
      <dgm:t>
        <a:bodyPr/>
        <a:lstStyle/>
        <a:p>
          <a:pPr algn="just"/>
          <a:r>
            <a:rPr lang="pl-PL" dirty="0" smtClean="0"/>
            <a:t>projektu rozporządzenia </a:t>
          </a:r>
          <a:r>
            <a:rPr lang="pl-PL" i="0" dirty="0" smtClean="0"/>
            <a:t>Rady Ministrów</a:t>
          </a:r>
          <a:endParaRPr lang="pl-PL" i="0" dirty="0"/>
        </a:p>
      </dgm:t>
    </dgm:pt>
    <dgm:pt modelId="{C8A281FC-5C74-475A-AA55-75B2039A1A49}" type="parTrans" cxnId="{54C71BD0-33B0-4C36-B483-174691505EB1}">
      <dgm:prSet/>
      <dgm:spPr/>
      <dgm:t>
        <a:bodyPr/>
        <a:lstStyle/>
        <a:p>
          <a:endParaRPr lang="pl-PL"/>
        </a:p>
      </dgm:t>
    </dgm:pt>
    <dgm:pt modelId="{96908239-D602-4255-9D33-9285E668B267}" type="sibTrans" cxnId="{54C71BD0-33B0-4C36-B483-174691505EB1}">
      <dgm:prSet/>
      <dgm:spPr/>
      <dgm:t>
        <a:bodyPr/>
        <a:lstStyle/>
        <a:p>
          <a:endParaRPr lang="pl-PL"/>
        </a:p>
      </dgm:t>
    </dgm:pt>
    <dgm:pt modelId="{6D84AFA5-E90D-4A66-950E-F21812C8B33B}">
      <dgm:prSet phldrT="[Tekst]"/>
      <dgm:spPr/>
      <dgm:t>
        <a:bodyPr/>
        <a:lstStyle/>
        <a:p>
          <a:pPr algn="just"/>
          <a:r>
            <a:rPr lang="pl-PL" dirty="0" smtClean="0"/>
            <a:t>projektu innego dokumentu rządowego, dotyczącego planowanych działań </a:t>
          </a:r>
          <a:r>
            <a:rPr lang="pl-PL" i="0" dirty="0" smtClean="0"/>
            <a:t>Rady Ministrów,  szczególności strategii lub programu </a:t>
          </a:r>
          <a:endParaRPr lang="pl-PL" i="0" dirty="0"/>
        </a:p>
      </dgm:t>
    </dgm:pt>
    <dgm:pt modelId="{5A5082CF-FD83-4A24-9D94-A82B0907A3B6}" type="parTrans" cxnId="{5A1EC980-0827-453E-80D1-59AD4738EF30}">
      <dgm:prSet/>
      <dgm:spPr/>
      <dgm:t>
        <a:bodyPr/>
        <a:lstStyle/>
        <a:p>
          <a:endParaRPr lang="pl-PL"/>
        </a:p>
      </dgm:t>
    </dgm:pt>
    <dgm:pt modelId="{42A02679-4A2C-4C16-9F1D-E506F884C98C}" type="sibTrans" cxnId="{5A1EC980-0827-453E-80D1-59AD4738EF30}">
      <dgm:prSet/>
      <dgm:spPr/>
      <dgm:t>
        <a:bodyPr/>
        <a:lstStyle/>
        <a:p>
          <a:endParaRPr lang="pl-PL"/>
        </a:p>
      </dgm:t>
    </dgm:pt>
    <dgm:pt modelId="{468295E1-3107-4538-9D69-5422862BFD70}">
      <dgm:prSet phldrT="[Tekst]"/>
      <dgm:spPr/>
      <dgm:t>
        <a:bodyPr/>
        <a:lstStyle/>
        <a:p>
          <a:r>
            <a:rPr lang="pl-PL" b="0" dirty="0" smtClean="0"/>
            <a:t>Do wniosku o wpis </a:t>
          </a:r>
          <a:r>
            <a:rPr lang="pl-PL" b="1" dirty="0" smtClean="0"/>
            <a:t>rozporządzenia Rady Ministrów:</a:t>
          </a:r>
        </a:p>
        <a:p>
          <a:r>
            <a:rPr lang="pl-PL" b="0" dirty="0" smtClean="0">
              <a:solidFill>
                <a:schemeClr val="accent1"/>
              </a:solidFill>
            </a:rPr>
            <a:t>1) projekt aktu</a:t>
          </a:r>
        </a:p>
        <a:p>
          <a:r>
            <a:rPr lang="pl-PL" b="0" dirty="0" smtClean="0">
              <a:solidFill>
                <a:schemeClr val="accent1"/>
              </a:solidFill>
            </a:rPr>
            <a:t>2) ocenę przewidywanych skutków społeczno-gospodarczych</a:t>
          </a:r>
          <a:endParaRPr lang="pl-PL" dirty="0">
            <a:solidFill>
              <a:schemeClr val="accent1"/>
            </a:solidFill>
          </a:endParaRPr>
        </a:p>
      </dgm:t>
    </dgm:pt>
    <dgm:pt modelId="{B2129623-710E-44DD-B8DE-FD966204F8FB}" type="parTrans" cxnId="{8D80A06F-CF9E-4860-A459-3699FB5BCFE4}">
      <dgm:prSet/>
      <dgm:spPr/>
      <dgm:t>
        <a:bodyPr/>
        <a:lstStyle/>
        <a:p>
          <a:endParaRPr lang="pl-PL"/>
        </a:p>
      </dgm:t>
    </dgm:pt>
    <dgm:pt modelId="{81BEB35E-342B-4D66-AC88-8E03637AF612}" type="sibTrans" cxnId="{8D80A06F-CF9E-4860-A459-3699FB5BCFE4}">
      <dgm:prSet/>
      <dgm:spPr/>
      <dgm:t>
        <a:bodyPr/>
        <a:lstStyle/>
        <a:p>
          <a:endParaRPr lang="pl-PL"/>
        </a:p>
      </dgm:t>
    </dgm:pt>
    <dgm:pt modelId="{A9489DD6-864A-4F4C-9B0A-42D5A4EC93EB}">
      <dgm:prSet phldrT="[Tekst]"/>
      <dgm:spPr/>
      <dgm:t>
        <a:bodyPr/>
        <a:lstStyle/>
        <a:p>
          <a:r>
            <a:rPr lang="pl-PL" b="0" dirty="0" smtClean="0"/>
            <a:t>W przypadku </a:t>
          </a:r>
          <a:r>
            <a:rPr lang="pl-PL" b="1" dirty="0" smtClean="0"/>
            <a:t>innego dokumentu rządowego </a:t>
          </a:r>
          <a:r>
            <a:rPr lang="pl-PL" b="0" dirty="0" smtClean="0">
              <a:solidFill>
                <a:schemeClr val="accent1"/>
              </a:solidFill>
            </a:rPr>
            <a:t>projekt tego dokumentu </a:t>
          </a:r>
        </a:p>
        <a:p>
          <a:r>
            <a:rPr lang="pl-PL" b="1" dirty="0" smtClean="0"/>
            <a:t>     </a:t>
          </a:r>
        </a:p>
        <a:p>
          <a:endParaRPr lang="pl-PL" dirty="0"/>
        </a:p>
      </dgm:t>
    </dgm:pt>
    <dgm:pt modelId="{9628B91B-C26A-4218-B25F-7DB0BEDC6C97}" type="parTrans" cxnId="{243B73A9-205C-4515-AD1D-7E45525488EF}">
      <dgm:prSet/>
      <dgm:spPr/>
      <dgm:t>
        <a:bodyPr/>
        <a:lstStyle/>
        <a:p>
          <a:endParaRPr lang="pl-PL"/>
        </a:p>
      </dgm:t>
    </dgm:pt>
    <dgm:pt modelId="{2E1BA197-F1E9-41D5-9EA5-C8918B30AD8B}" type="sibTrans" cxnId="{243B73A9-205C-4515-AD1D-7E45525488EF}">
      <dgm:prSet/>
      <dgm:spPr/>
      <dgm:t>
        <a:bodyPr/>
        <a:lstStyle/>
        <a:p>
          <a:endParaRPr lang="pl-PL"/>
        </a:p>
      </dgm:t>
    </dgm:pt>
    <dgm:pt modelId="{52813EA1-135E-4D7C-B6B4-9FC0BDC2BFFB}" type="pres">
      <dgm:prSet presAssocID="{489AE4F7-85EA-452B-B27D-7A6534A8763C}" presName="Name0" presStyleCnt="0">
        <dgm:presLayoutVars>
          <dgm:dir/>
          <dgm:animLvl val="lvl"/>
          <dgm:resizeHandles val="exact"/>
        </dgm:presLayoutVars>
      </dgm:prSet>
      <dgm:spPr/>
      <dgm:t>
        <a:bodyPr/>
        <a:lstStyle/>
        <a:p>
          <a:endParaRPr lang="pl-PL"/>
        </a:p>
      </dgm:t>
    </dgm:pt>
    <dgm:pt modelId="{A6ADAE42-C0CD-4039-96B6-77210D558E62}" type="pres">
      <dgm:prSet presAssocID="{C89D63ED-BA26-4F0C-8677-4B7A6D49A911}" presName="composite" presStyleCnt="0"/>
      <dgm:spPr/>
    </dgm:pt>
    <dgm:pt modelId="{18B79B4B-CD72-4D3F-9BC0-B2757E33224E}" type="pres">
      <dgm:prSet presAssocID="{C89D63ED-BA26-4F0C-8677-4B7A6D49A911}" presName="parTx" presStyleLbl="node1" presStyleIdx="0" presStyleCnt="3">
        <dgm:presLayoutVars>
          <dgm:chMax val="0"/>
          <dgm:chPref val="0"/>
          <dgm:bulletEnabled val="1"/>
        </dgm:presLayoutVars>
      </dgm:prSet>
      <dgm:spPr/>
      <dgm:t>
        <a:bodyPr/>
        <a:lstStyle/>
        <a:p>
          <a:endParaRPr lang="pl-PL"/>
        </a:p>
      </dgm:t>
    </dgm:pt>
    <dgm:pt modelId="{480F9041-4293-49BA-B0D2-2102B3BA1905}" type="pres">
      <dgm:prSet presAssocID="{C89D63ED-BA26-4F0C-8677-4B7A6D49A911}" presName="desTx" presStyleLbl="revTx" presStyleIdx="0" presStyleCnt="3">
        <dgm:presLayoutVars>
          <dgm:bulletEnabled val="1"/>
        </dgm:presLayoutVars>
      </dgm:prSet>
      <dgm:spPr/>
      <dgm:t>
        <a:bodyPr/>
        <a:lstStyle/>
        <a:p>
          <a:endParaRPr lang="pl-PL"/>
        </a:p>
      </dgm:t>
    </dgm:pt>
    <dgm:pt modelId="{C1436577-10DB-4BD6-8A58-0461B552A6AE}" type="pres">
      <dgm:prSet presAssocID="{C973E0F6-A3B8-41ED-8128-A42D7B300362}" presName="space" presStyleCnt="0"/>
      <dgm:spPr/>
    </dgm:pt>
    <dgm:pt modelId="{B6978ADE-8102-47EB-BFF9-9B7C42679AE6}" type="pres">
      <dgm:prSet presAssocID="{3B46D130-AC00-41D3-AE37-37ADADB0A196}" presName="composite" presStyleCnt="0"/>
      <dgm:spPr/>
    </dgm:pt>
    <dgm:pt modelId="{25372F04-E893-48D8-8F92-00C512A19412}" type="pres">
      <dgm:prSet presAssocID="{3B46D130-AC00-41D3-AE37-37ADADB0A196}" presName="parTx" presStyleLbl="node1" presStyleIdx="1" presStyleCnt="3">
        <dgm:presLayoutVars>
          <dgm:chMax val="0"/>
          <dgm:chPref val="0"/>
          <dgm:bulletEnabled val="1"/>
        </dgm:presLayoutVars>
      </dgm:prSet>
      <dgm:spPr/>
      <dgm:t>
        <a:bodyPr/>
        <a:lstStyle/>
        <a:p>
          <a:endParaRPr lang="pl-PL"/>
        </a:p>
      </dgm:t>
    </dgm:pt>
    <dgm:pt modelId="{A4CCEACD-8D74-4844-B90A-778A98D3CC97}" type="pres">
      <dgm:prSet presAssocID="{3B46D130-AC00-41D3-AE37-37ADADB0A196}" presName="desTx" presStyleLbl="revTx" presStyleIdx="1" presStyleCnt="3">
        <dgm:presLayoutVars>
          <dgm:bulletEnabled val="1"/>
        </dgm:presLayoutVars>
      </dgm:prSet>
      <dgm:spPr/>
      <dgm:t>
        <a:bodyPr/>
        <a:lstStyle/>
        <a:p>
          <a:endParaRPr lang="pl-PL"/>
        </a:p>
      </dgm:t>
    </dgm:pt>
    <dgm:pt modelId="{6D2D2DA1-66A0-4F71-B753-2BC05CA37328}" type="pres">
      <dgm:prSet presAssocID="{83683316-5058-4173-89E7-99C76FAD20C9}" presName="space" presStyleCnt="0"/>
      <dgm:spPr/>
    </dgm:pt>
    <dgm:pt modelId="{48D51496-1544-46C9-82FC-D246E58BAAAD}" type="pres">
      <dgm:prSet presAssocID="{FFBD01AB-AC2C-4EEC-9C68-5224A295E554}" presName="composite" presStyleCnt="0"/>
      <dgm:spPr/>
    </dgm:pt>
    <dgm:pt modelId="{1FD6D141-5298-4157-821C-8496A2A2C76F}" type="pres">
      <dgm:prSet presAssocID="{FFBD01AB-AC2C-4EEC-9C68-5224A295E554}" presName="parTx" presStyleLbl="node1" presStyleIdx="2" presStyleCnt="3">
        <dgm:presLayoutVars>
          <dgm:chMax val="0"/>
          <dgm:chPref val="0"/>
          <dgm:bulletEnabled val="1"/>
        </dgm:presLayoutVars>
      </dgm:prSet>
      <dgm:spPr/>
      <dgm:t>
        <a:bodyPr/>
        <a:lstStyle/>
        <a:p>
          <a:endParaRPr lang="pl-PL"/>
        </a:p>
      </dgm:t>
    </dgm:pt>
    <dgm:pt modelId="{FBA1F462-AD39-43CA-B599-B9D8046ED4F3}" type="pres">
      <dgm:prSet presAssocID="{FFBD01AB-AC2C-4EEC-9C68-5224A295E554}" presName="desTx" presStyleLbl="revTx" presStyleIdx="2" presStyleCnt="3" custScaleX="111858" custLinFactNeighborX="4807" custLinFactNeighborY="503">
        <dgm:presLayoutVars>
          <dgm:bulletEnabled val="1"/>
        </dgm:presLayoutVars>
      </dgm:prSet>
      <dgm:spPr/>
      <dgm:t>
        <a:bodyPr/>
        <a:lstStyle/>
        <a:p>
          <a:endParaRPr lang="pl-PL"/>
        </a:p>
      </dgm:t>
    </dgm:pt>
  </dgm:ptLst>
  <dgm:cxnLst>
    <dgm:cxn modelId="{E2B94A64-B832-4599-B2EE-2AFEECF0611B}" srcId="{489AE4F7-85EA-452B-B27D-7A6534A8763C}" destId="{3B46D130-AC00-41D3-AE37-37ADADB0A196}" srcOrd="1" destOrd="0" parTransId="{1F7DBD0E-7869-45D4-8A05-6802A477E863}" sibTransId="{83683316-5058-4173-89E7-99C76FAD20C9}"/>
    <dgm:cxn modelId="{C9DA1B93-EE5D-46AF-AFFE-954704B938C7}" type="presOf" srcId="{CDC2ACE7-20E0-4898-8207-E0717069DAED}" destId="{FBA1F462-AD39-43CA-B599-B9D8046ED4F3}" srcOrd="0" destOrd="0" presId="urn:microsoft.com/office/officeart/2005/8/layout/chevron1"/>
    <dgm:cxn modelId="{72A402DC-4918-45DE-AFE8-5F91E3053414}" srcId="{489AE4F7-85EA-452B-B27D-7A6534A8763C}" destId="{FFBD01AB-AC2C-4EEC-9C68-5224A295E554}" srcOrd="2" destOrd="0" parTransId="{97DD759C-2B9B-4DC6-B999-05F465694A95}" sibTransId="{F56A13AF-04CD-4E8A-8DBD-99E1B2DD62B4}"/>
    <dgm:cxn modelId="{04AF84F6-6009-415E-98F9-EA85888A7FA9}" type="presOf" srcId="{FFBD01AB-AC2C-4EEC-9C68-5224A295E554}" destId="{1FD6D141-5298-4157-821C-8496A2A2C76F}" srcOrd="0" destOrd="0" presId="urn:microsoft.com/office/officeart/2005/8/layout/chevron1"/>
    <dgm:cxn modelId="{8BE8ADEF-D668-4583-971D-D1CA6F6EF35B}" type="presOf" srcId="{396D7485-720A-4B94-879E-57057BC602F3}" destId="{480F9041-4293-49BA-B0D2-2102B3BA1905}" srcOrd="0" destOrd="2" presId="urn:microsoft.com/office/officeart/2005/8/layout/chevron1"/>
    <dgm:cxn modelId="{69003081-3DE8-4E7B-AD3E-A24311EB0B27}" type="presOf" srcId="{B2578BC9-9F22-4D00-8B2A-963CC68ACC3A}" destId="{480F9041-4293-49BA-B0D2-2102B3BA1905}" srcOrd="0" destOrd="1" presId="urn:microsoft.com/office/officeart/2005/8/layout/chevron1"/>
    <dgm:cxn modelId="{1AAC922A-2761-43FF-8739-A81368CD938A}" srcId="{FFBD01AB-AC2C-4EEC-9C68-5224A295E554}" destId="{CDC2ACE7-20E0-4898-8207-E0717069DAED}" srcOrd="0" destOrd="0" parTransId="{5F8DA8B3-A95A-4D86-A044-5205BF090AF1}" sibTransId="{EA2E68CD-7747-4960-A805-754AB1330DE0}"/>
    <dgm:cxn modelId="{243B73A9-205C-4515-AD1D-7E45525488EF}" srcId="{FFBD01AB-AC2C-4EEC-9C68-5224A295E554}" destId="{A9489DD6-864A-4F4C-9B0A-42D5A4EC93EB}" srcOrd="1" destOrd="0" parTransId="{9628B91B-C26A-4218-B25F-7DB0BEDC6C97}" sibTransId="{2E1BA197-F1E9-41D5-9EA5-C8918B30AD8B}"/>
    <dgm:cxn modelId="{05EBBDE4-8573-4C01-8780-64C8FBF1AC5C}" type="presOf" srcId="{C89D63ED-BA26-4F0C-8677-4B7A6D49A911}" destId="{18B79B4B-CD72-4D3F-9BC0-B2757E33224E}" srcOrd="0" destOrd="0" presId="urn:microsoft.com/office/officeart/2005/8/layout/chevron1"/>
    <dgm:cxn modelId="{54C71BD0-33B0-4C36-B483-174691505EB1}" srcId="{C5BEF327-ADF7-45E9-A249-75435DE36389}" destId="{396D7485-720A-4B94-879E-57057BC602F3}" srcOrd="1" destOrd="0" parTransId="{C8A281FC-5C74-475A-AA55-75B2039A1A49}" sibTransId="{96908239-D602-4255-9D33-9285E668B267}"/>
    <dgm:cxn modelId="{3646C406-2BE0-4CE9-85E7-E8BE4DE1AFF7}" srcId="{489AE4F7-85EA-452B-B27D-7A6534A8763C}" destId="{C89D63ED-BA26-4F0C-8677-4B7A6D49A911}" srcOrd="0" destOrd="0" parTransId="{A42842CE-5DFA-4DE1-BAD1-906FAA89DB86}" sibTransId="{C973E0F6-A3B8-41ED-8128-A42D7B300362}"/>
    <dgm:cxn modelId="{CC79BFDB-ECBE-4CDF-9784-AC1E6C5601D2}" type="presOf" srcId="{A9489DD6-864A-4F4C-9B0A-42D5A4EC93EB}" destId="{FBA1F462-AD39-43CA-B599-B9D8046ED4F3}" srcOrd="0" destOrd="2" presId="urn:microsoft.com/office/officeart/2005/8/layout/chevron1"/>
    <dgm:cxn modelId="{A6BD3B70-FBF8-4236-8A8C-86E79961C7E3}" type="presOf" srcId="{5C81EC7D-FFFD-4E00-826F-5A02A827AF20}" destId="{A4CCEACD-8D74-4844-B90A-778A98D3CC97}" srcOrd="0" destOrd="0" presId="urn:microsoft.com/office/officeart/2005/8/layout/chevron1"/>
    <dgm:cxn modelId="{4740C8DD-7C66-4198-93AF-8D51EF43A184}" srcId="{3B46D130-AC00-41D3-AE37-37ADADB0A196}" destId="{5C81EC7D-FFFD-4E00-826F-5A02A827AF20}" srcOrd="0" destOrd="0" parTransId="{5D0A5DC6-9212-41D5-9829-4D4A3B1EA944}" sibTransId="{198BD56B-8D4C-4088-AC5B-8FF9294E5F2F}"/>
    <dgm:cxn modelId="{B12D6B11-E367-44A9-99B3-46BC252009BE}" type="presOf" srcId="{3B46D130-AC00-41D3-AE37-37ADADB0A196}" destId="{25372F04-E893-48D8-8F92-00C512A19412}" srcOrd="0" destOrd="0" presId="urn:microsoft.com/office/officeart/2005/8/layout/chevron1"/>
    <dgm:cxn modelId="{5A1EC980-0827-453E-80D1-59AD4738EF30}" srcId="{C5BEF327-ADF7-45E9-A249-75435DE36389}" destId="{6D84AFA5-E90D-4A66-950E-F21812C8B33B}" srcOrd="2" destOrd="0" parTransId="{5A5082CF-FD83-4A24-9D94-A82B0907A3B6}" sibTransId="{42A02679-4A2C-4C16-9F1D-E506F884C98C}"/>
    <dgm:cxn modelId="{E285B578-D1DD-48C2-9DCF-976BC160D877}" srcId="{C5BEF327-ADF7-45E9-A249-75435DE36389}" destId="{B2578BC9-9F22-4D00-8B2A-963CC68ACC3A}" srcOrd="0" destOrd="0" parTransId="{FE52A0C1-0D36-45EA-A910-D74735346CC6}" sibTransId="{868C4483-7107-4FBE-A0BF-9237F5419406}"/>
    <dgm:cxn modelId="{EA8A3FE6-67C5-48F3-86AF-DD99C956A373}" type="presOf" srcId="{468295E1-3107-4538-9D69-5422862BFD70}" destId="{FBA1F462-AD39-43CA-B599-B9D8046ED4F3}" srcOrd="0" destOrd="1" presId="urn:microsoft.com/office/officeart/2005/8/layout/chevron1"/>
    <dgm:cxn modelId="{51971DB1-E653-45F4-A663-96072FF38E40}" srcId="{C89D63ED-BA26-4F0C-8677-4B7A6D49A911}" destId="{C5BEF327-ADF7-45E9-A249-75435DE36389}" srcOrd="0" destOrd="0" parTransId="{FF69B4FE-9E2A-41C3-9FF4-389E385E809B}" sibTransId="{54BDA572-5FA9-4B1B-A1AD-A6FBF579DBDC}"/>
    <dgm:cxn modelId="{83DCEF4D-74AF-4E7B-ABE5-39996B26E4C9}" type="presOf" srcId="{C5BEF327-ADF7-45E9-A249-75435DE36389}" destId="{480F9041-4293-49BA-B0D2-2102B3BA1905}" srcOrd="0" destOrd="0" presId="urn:microsoft.com/office/officeart/2005/8/layout/chevron1"/>
    <dgm:cxn modelId="{AE5F70EE-BD2C-45A6-A966-CB225107FA10}" type="presOf" srcId="{489AE4F7-85EA-452B-B27D-7A6534A8763C}" destId="{52813EA1-135E-4D7C-B6B4-9FC0BDC2BFFB}" srcOrd="0" destOrd="0" presId="urn:microsoft.com/office/officeart/2005/8/layout/chevron1"/>
    <dgm:cxn modelId="{8D80A06F-CF9E-4860-A459-3699FB5BCFE4}" srcId="{CDC2ACE7-20E0-4898-8207-E0717069DAED}" destId="{468295E1-3107-4538-9D69-5422862BFD70}" srcOrd="0" destOrd="0" parTransId="{B2129623-710E-44DD-B8DE-FD966204F8FB}" sibTransId="{81BEB35E-342B-4D66-AC88-8E03637AF612}"/>
    <dgm:cxn modelId="{0A47374D-B1FD-4C01-B357-28AA4358EA2E}" type="presOf" srcId="{6D84AFA5-E90D-4A66-950E-F21812C8B33B}" destId="{480F9041-4293-49BA-B0D2-2102B3BA1905}" srcOrd="0" destOrd="3" presId="urn:microsoft.com/office/officeart/2005/8/layout/chevron1"/>
    <dgm:cxn modelId="{662F1F43-8529-4BF8-8919-3C4E4BF7DAFD}" type="presParOf" srcId="{52813EA1-135E-4D7C-B6B4-9FC0BDC2BFFB}" destId="{A6ADAE42-C0CD-4039-96B6-77210D558E62}" srcOrd="0" destOrd="0" presId="urn:microsoft.com/office/officeart/2005/8/layout/chevron1"/>
    <dgm:cxn modelId="{FF7BE964-6164-4BEB-9DFC-307936842E1C}" type="presParOf" srcId="{A6ADAE42-C0CD-4039-96B6-77210D558E62}" destId="{18B79B4B-CD72-4D3F-9BC0-B2757E33224E}" srcOrd="0" destOrd="0" presId="urn:microsoft.com/office/officeart/2005/8/layout/chevron1"/>
    <dgm:cxn modelId="{AC8640A5-615F-40CB-B745-FA220DA97E84}" type="presParOf" srcId="{A6ADAE42-C0CD-4039-96B6-77210D558E62}" destId="{480F9041-4293-49BA-B0D2-2102B3BA1905}" srcOrd="1" destOrd="0" presId="urn:microsoft.com/office/officeart/2005/8/layout/chevron1"/>
    <dgm:cxn modelId="{6245C705-2C5A-4C60-93B3-4805B953BE5A}" type="presParOf" srcId="{52813EA1-135E-4D7C-B6B4-9FC0BDC2BFFB}" destId="{C1436577-10DB-4BD6-8A58-0461B552A6AE}" srcOrd="1" destOrd="0" presId="urn:microsoft.com/office/officeart/2005/8/layout/chevron1"/>
    <dgm:cxn modelId="{7042D485-DC2B-45E0-8D08-784A37DDA131}" type="presParOf" srcId="{52813EA1-135E-4D7C-B6B4-9FC0BDC2BFFB}" destId="{B6978ADE-8102-47EB-BFF9-9B7C42679AE6}" srcOrd="2" destOrd="0" presId="urn:microsoft.com/office/officeart/2005/8/layout/chevron1"/>
    <dgm:cxn modelId="{8F9C053C-FF44-48CD-A9AA-5D5844082DBC}" type="presParOf" srcId="{B6978ADE-8102-47EB-BFF9-9B7C42679AE6}" destId="{25372F04-E893-48D8-8F92-00C512A19412}" srcOrd="0" destOrd="0" presId="urn:microsoft.com/office/officeart/2005/8/layout/chevron1"/>
    <dgm:cxn modelId="{03BE86C0-5E45-4097-BFCF-2A65355116BB}" type="presParOf" srcId="{B6978ADE-8102-47EB-BFF9-9B7C42679AE6}" destId="{A4CCEACD-8D74-4844-B90A-778A98D3CC97}" srcOrd="1" destOrd="0" presId="urn:microsoft.com/office/officeart/2005/8/layout/chevron1"/>
    <dgm:cxn modelId="{B1E70805-64C6-430E-9223-980FF4BE2512}" type="presParOf" srcId="{52813EA1-135E-4D7C-B6B4-9FC0BDC2BFFB}" destId="{6D2D2DA1-66A0-4F71-B753-2BC05CA37328}" srcOrd="3" destOrd="0" presId="urn:microsoft.com/office/officeart/2005/8/layout/chevron1"/>
    <dgm:cxn modelId="{8D50B54E-43A5-439F-A818-748890FD9306}" type="presParOf" srcId="{52813EA1-135E-4D7C-B6B4-9FC0BDC2BFFB}" destId="{48D51496-1544-46C9-82FC-D246E58BAAAD}" srcOrd="4" destOrd="0" presId="urn:microsoft.com/office/officeart/2005/8/layout/chevron1"/>
    <dgm:cxn modelId="{51E75003-10DA-4603-96B4-48C0475AB5E9}" type="presParOf" srcId="{48D51496-1544-46C9-82FC-D246E58BAAAD}" destId="{1FD6D141-5298-4157-821C-8496A2A2C76F}" srcOrd="0" destOrd="0" presId="urn:microsoft.com/office/officeart/2005/8/layout/chevron1"/>
    <dgm:cxn modelId="{402F09BD-F659-423E-A22E-F7701B40C8AE}" type="presParOf" srcId="{48D51496-1544-46C9-82FC-D246E58BAAAD}" destId="{FBA1F462-AD39-43CA-B599-B9D8046ED4F3}"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9D47BFD-D690-49E9-B22F-902727591CDB}" type="doc">
      <dgm:prSet loTypeId="urn:microsoft.com/office/officeart/2005/8/layout/hProcess4" loCatId="process" qsTypeId="urn:microsoft.com/office/officeart/2005/8/quickstyle/simple5" qsCatId="simple" csTypeId="urn:microsoft.com/office/officeart/2005/8/colors/accent1_2" csCatId="accent1" phldr="1"/>
      <dgm:spPr/>
      <dgm:t>
        <a:bodyPr/>
        <a:lstStyle/>
        <a:p>
          <a:endParaRPr lang="pl-PL"/>
        </a:p>
      </dgm:t>
    </dgm:pt>
    <dgm:pt modelId="{D999338F-C613-4408-9346-76B974B2A4B5}">
      <dgm:prSet phldrT="[Tekst]" custT="1"/>
      <dgm:spPr/>
      <dgm:t>
        <a:bodyPr/>
        <a:lstStyle/>
        <a:p>
          <a:r>
            <a:rPr lang="pl-PL" sz="2000" dirty="0" smtClean="0"/>
            <a:t>Kto</a:t>
          </a:r>
          <a:r>
            <a:rPr lang="pl-PL" sz="2000" baseline="0" dirty="0" smtClean="0"/>
            <a:t> powierza?</a:t>
          </a:r>
          <a:endParaRPr lang="pl-PL" sz="2000" dirty="0"/>
        </a:p>
      </dgm:t>
    </dgm:pt>
    <dgm:pt modelId="{8D536BE4-E480-41AC-BFC9-F18A53C2B77C}" type="parTrans" cxnId="{81BDA2EB-6A00-4B68-8D64-330A36071EC3}">
      <dgm:prSet/>
      <dgm:spPr/>
      <dgm:t>
        <a:bodyPr/>
        <a:lstStyle/>
        <a:p>
          <a:endParaRPr lang="pl-PL"/>
        </a:p>
      </dgm:t>
    </dgm:pt>
    <dgm:pt modelId="{E52FC9B8-ECC0-4ED2-8EB4-3E967C59C44F}" type="sibTrans" cxnId="{81BDA2EB-6A00-4B68-8D64-330A36071EC3}">
      <dgm:prSet/>
      <dgm:spPr/>
      <dgm:t>
        <a:bodyPr/>
        <a:lstStyle/>
        <a:p>
          <a:endParaRPr lang="pl-PL"/>
        </a:p>
      </dgm:t>
    </dgm:pt>
    <dgm:pt modelId="{6194BB3D-82C5-4905-8AD2-11E15BC114CE}">
      <dgm:prSet phldrT="[Tekst]" custT="1"/>
      <dgm:spPr/>
      <dgm:t>
        <a:bodyPr anchor="ctr"/>
        <a:lstStyle/>
        <a:p>
          <a:pPr algn="just"/>
          <a:r>
            <a:rPr lang="pl-PL" sz="2000" dirty="0" smtClean="0"/>
            <a:t>Prezes Rady Ministrów</a:t>
          </a:r>
          <a:endParaRPr lang="pl-PL" sz="2000" dirty="0"/>
        </a:p>
      </dgm:t>
    </dgm:pt>
    <dgm:pt modelId="{992F7717-4672-4DCF-819B-EB328A868468}" type="parTrans" cxnId="{9C669A2B-60F4-4461-8349-2B51CC95C70F}">
      <dgm:prSet/>
      <dgm:spPr/>
      <dgm:t>
        <a:bodyPr/>
        <a:lstStyle/>
        <a:p>
          <a:endParaRPr lang="pl-PL"/>
        </a:p>
      </dgm:t>
    </dgm:pt>
    <dgm:pt modelId="{DF39FFB1-3F77-4835-A701-80763CEA17D6}" type="sibTrans" cxnId="{9C669A2B-60F4-4461-8349-2B51CC95C70F}">
      <dgm:prSet/>
      <dgm:spPr/>
      <dgm:t>
        <a:bodyPr/>
        <a:lstStyle/>
        <a:p>
          <a:endParaRPr lang="pl-PL"/>
        </a:p>
      </dgm:t>
    </dgm:pt>
    <dgm:pt modelId="{58371879-C388-4220-8A04-B50F04850A90}">
      <dgm:prSet phldrT="[Tekst]" custT="1"/>
      <dgm:spPr/>
      <dgm:t>
        <a:bodyPr anchor="ctr"/>
        <a:lstStyle/>
        <a:p>
          <a:pPr algn="just"/>
          <a:r>
            <a:rPr lang="pl-PL" sz="2000" dirty="0" smtClean="0"/>
            <a:t>Zespół do spraw Programowania prac Rządu</a:t>
          </a:r>
          <a:endParaRPr lang="pl-PL" sz="2000" dirty="0"/>
        </a:p>
      </dgm:t>
    </dgm:pt>
    <dgm:pt modelId="{DF6FE068-D0F1-42DC-BC93-98C567731B38}" type="parTrans" cxnId="{0DF09DDD-1D30-4EA2-9953-4D22F7CC2951}">
      <dgm:prSet/>
      <dgm:spPr/>
      <dgm:t>
        <a:bodyPr/>
        <a:lstStyle/>
        <a:p>
          <a:endParaRPr lang="pl-PL"/>
        </a:p>
      </dgm:t>
    </dgm:pt>
    <dgm:pt modelId="{BB1F96A2-F7F0-4916-A36D-0FE39EF43CAD}" type="sibTrans" cxnId="{0DF09DDD-1D30-4EA2-9953-4D22F7CC2951}">
      <dgm:prSet/>
      <dgm:spPr/>
      <dgm:t>
        <a:bodyPr/>
        <a:lstStyle/>
        <a:p>
          <a:endParaRPr lang="pl-PL"/>
        </a:p>
      </dgm:t>
    </dgm:pt>
    <dgm:pt modelId="{E4C1B7A4-EC53-4861-9ECF-54B8DD2448EA}">
      <dgm:prSet phldrT="[Tekst]" custT="1"/>
      <dgm:spPr/>
      <dgm:t>
        <a:bodyPr/>
        <a:lstStyle/>
        <a:p>
          <a:r>
            <a:rPr lang="pl-PL" sz="2000" dirty="0" smtClean="0"/>
            <a:t>Komu powierza?</a:t>
          </a:r>
          <a:endParaRPr lang="pl-PL" sz="2000" dirty="0"/>
        </a:p>
      </dgm:t>
    </dgm:pt>
    <dgm:pt modelId="{F6A80928-16EB-4F82-95CB-CA22BBE86E67}" type="parTrans" cxnId="{FCF14EC0-AF17-4536-9FB7-115372DBC420}">
      <dgm:prSet/>
      <dgm:spPr/>
      <dgm:t>
        <a:bodyPr/>
        <a:lstStyle/>
        <a:p>
          <a:endParaRPr lang="pl-PL"/>
        </a:p>
      </dgm:t>
    </dgm:pt>
    <dgm:pt modelId="{5762B357-16BF-43DC-BEAD-E0098292B3AC}" type="sibTrans" cxnId="{FCF14EC0-AF17-4536-9FB7-115372DBC420}">
      <dgm:prSet/>
      <dgm:spPr/>
      <dgm:t>
        <a:bodyPr/>
        <a:lstStyle/>
        <a:p>
          <a:endParaRPr lang="pl-PL"/>
        </a:p>
      </dgm:t>
    </dgm:pt>
    <dgm:pt modelId="{2A59C712-EB7A-4267-AC2A-59BD252DC0A7}">
      <dgm:prSet phldrT="[Tekst]" custT="1"/>
      <dgm:spPr/>
      <dgm:t>
        <a:bodyPr anchor="t"/>
        <a:lstStyle/>
        <a:p>
          <a:pPr marL="0" marR="0" indent="0" algn="ctr" defTabSz="914400" eaLnBrk="1" fontAlgn="auto" latinLnBrk="0" hangingPunct="1">
            <a:lnSpc>
              <a:spcPct val="100000"/>
            </a:lnSpc>
            <a:spcBef>
              <a:spcPts val="0"/>
            </a:spcBef>
            <a:spcAft>
              <a:spcPts val="0"/>
            </a:spcAft>
            <a:buClrTx/>
            <a:buSzTx/>
            <a:buFontTx/>
            <a:buNone/>
            <a:tabLst/>
            <a:defRPr/>
          </a:pPr>
          <a:r>
            <a:rPr lang="pl-PL" sz="2000" dirty="0" smtClean="0"/>
            <a:t>innemu podmiotowi, w szczególności: Rządowemu Centrum Legislacji</a:t>
          </a:r>
          <a:endParaRPr lang="pl-PL" sz="2000" dirty="0"/>
        </a:p>
      </dgm:t>
    </dgm:pt>
    <dgm:pt modelId="{CB853350-410E-483B-B924-270E4EEB085F}" type="parTrans" cxnId="{B9B307C9-6BFC-4E37-8693-AF0F7B699C12}">
      <dgm:prSet/>
      <dgm:spPr/>
      <dgm:t>
        <a:bodyPr/>
        <a:lstStyle/>
        <a:p>
          <a:endParaRPr lang="pl-PL"/>
        </a:p>
      </dgm:t>
    </dgm:pt>
    <dgm:pt modelId="{B08F438F-6980-4189-889E-488E9BFDC8B9}" type="sibTrans" cxnId="{B9B307C9-6BFC-4E37-8693-AF0F7B699C12}">
      <dgm:prSet/>
      <dgm:spPr/>
      <dgm:t>
        <a:bodyPr/>
        <a:lstStyle/>
        <a:p>
          <a:endParaRPr lang="pl-PL"/>
        </a:p>
      </dgm:t>
    </dgm:pt>
    <dgm:pt modelId="{C87C811D-4533-4CA3-9DAD-8FD1A0228621}">
      <dgm:prSet phldrT="[Tekst]" custT="1"/>
      <dgm:spPr/>
      <dgm:t>
        <a:bodyPr/>
        <a:lstStyle/>
        <a:p>
          <a:r>
            <a:rPr lang="pl-PL" sz="2000" dirty="0" smtClean="0"/>
            <a:t>Zasady współpracy</a:t>
          </a:r>
          <a:endParaRPr lang="pl-PL" sz="2000" dirty="0"/>
        </a:p>
      </dgm:t>
    </dgm:pt>
    <dgm:pt modelId="{1FF2C4E1-41CE-4049-8FC6-61CDA85C08ED}" type="parTrans" cxnId="{D3ABAF47-A536-48CF-8037-3D80CF107E8A}">
      <dgm:prSet/>
      <dgm:spPr/>
      <dgm:t>
        <a:bodyPr/>
        <a:lstStyle/>
        <a:p>
          <a:endParaRPr lang="pl-PL"/>
        </a:p>
      </dgm:t>
    </dgm:pt>
    <dgm:pt modelId="{15E9E7EF-D879-4122-8738-5D0F5D34882D}" type="sibTrans" cxnId="{D3ABAF47-A536-48CF-8037-3D80CF107E8A}">
      <dgm:prSet/>
      <dgm:spPr/>
      <dgm:t>
        <a:bodyPr/>
        <a:lstStyle/>
        <a:p>
          <a:endParaRPr lang="pl-PL"/>
        </a:p>
      </dgm:t>
    </dgm:pt>
    <dgm:pt modelId="{B5A01DB2-D06A-41EE-87EA-D25EA8DDB3EE}">
      <dgm:prSet phldrT="[Tekst]" custT="1"/>
      <dgm:spPr/>
      <dgm:t>
        <a:bodyPr/>
        <a:lstStyle/>
        <a:p>
          <a:pPr algn="just"/>
          <a:r>
            <a:rPr lang="pl-PL" sz="1400" dirty="0" smtClean="0"/>
            <a:t>organ wnioskujący współpracuje z podmiotem opracowującym</a:t>
          </a:r>
          <a:endParaRPr lang="pl-PL" sz="1400" dirty="0"/>
        </a:p>
      </dgm:t>
    </dgm:pt>
    <dgm:pt modelId="{34BBD1FA-7439-4FBB-9CB5-066C27D59FBE}" type="parTrans" cxnId="{0640F414-6525-4F77-A126-3281EBAE0F66}">
      <dgm:prSet/>
      <dgm:spPr/>
      <dgm:t>
        <a:bodyPr/>
        <a:lstStyle/>
        <a:p>
          <a:endParaRPr lang="pl-PL"/>
        </a:p>
      </dgm:t>
    </dgm:pt>
    <dgm:pt modelId="{93B77764-F4DD-4E40-8C3B-F7F731B42B09}" type="sibTrans" cxnId="{0640F414-6525-4F77-A126-3281EBAE0F66}">
      <dgm:prSet/>
      <dgm:spPr/>
      <dgm:t>
        <a:bodyPr/>
        <a:lstStyle/>
        <a:p>
          <a:endParaRPr lang="pl-PL"/>
        </a:p>
      </dgm:t>
    </dgm:pt>
    <dgm:pt modelId="{DF7E1104-3119-4198-829B-76FB523AD4A3}">
      <dgm:prSet phldrT="[Tekst]" custT="1"/>
      <dgm:spPr/>
      <dgm:t>
        <a:bodyPr/>
        <a:lstStyle/>
        <a:p>
          <a:pPr algn="just"/>
          <a:r>
            <a:rPr lang="pl-PL" sz="1400" dirty="0" smtClean="0"/>
            <a:t>po opracowaniu projekt przekazuje się organowi wnioskującemu – do kierowania do dalszych prac</a:t>
          </a:r>
          <a:endParaRPr lang="pl-PL" sz="1400" dirty="0"/>
        </a:p>
      </dgm:t>
    </dgm:pt>
    <dgm:pt modelId="{8D351130-8E78-4A78-B1BC-016DCF929198}" type="parTrans" cxnId="{739C5DD2-CB5E-4060-8B38-1166D7B64F7E}">
      <dgm:prSet/>
      <dgm:spPr/>
      <dgm:t>
        <a:bodyPr/>
        <a:lstStyle/>
        <a:p>
          <a:endParaRPr lang="pl-PL"/>
        </a:p>
      </dgm:t>
    </dgm:pt>
    <dgm:pt modelId="{FD5A072A-4396-4601-83CD-CD9EB81F5AA8}" type="sibTrans" cxnId="{739C5DD2-CB5E-4060-8B38-1166D7B64F7E}">
      <dgm:prSet/>
      <dgm:spPr/>
      <dgm:t>
        <a:bodyPr/>
        <a:lstStyle/>
        <a:p>
          <a:endParaRPr lang="pl-PL"/>
        </a:p>
      </dgm:t>
    </dgm:pt>
    <dgm:pt modelId="{EBE862D7-E1B0-4B55-A855-1318BA91FCFA}">
      <dgm:prSet phldrT="[Tekst]" custT="1"/>
      <dgm:spPr/>
      <dgm:t>
        <a:bodyPr/>
        <a:lstStyle/>
        <a:p>
          <a:pPr algn="just"/>
          <a:r>
            <a:rPr lang="pl-PL" sz="1400" dirty="0" smtClean="0"/>
            <a:t>organ wnioskujący  uzupełniania projekt o uzasadnienie i ocenę skutków społeczno-gospodarczych</a:t>
          </a:r>
          <a:endParaRPr lang="pl-PL" sz="1400" dirty="0"/>
        </a:p>
      </dgm:t>
    </dgm:pt>
    <dgm:pt modelId="{09107C41-6ACE-4679-9436-C468310D5CCF}" type="parTrans" cxnId="{D569F360-C8DB-4471-BFF0-6F0C535605E6}">
      <dgm:prSet/>
      <dgm:spPr/>
      <dgm:t>
        <a:bodyPr/>
        <a:lstStyle/>
        <a:p>
          <a:endParaRPr lang="pl-PL"/>
        </a:p>
      </dgm:t>
    </dgm:pt>
    <dgm:pt modelId="{1D51F6D1-4BCA-445B-BE4D-9743E8703F23}" type="sibTrans" cxnId="{D569F360-C8DB-4471-BFF0-6F0C535605E6}">
      <dgm:prSet/>
      <dgm:spPr/>
      <dgm:t>
        <a:bodyPr/>
        <a:lstStyle/>
        <a:p>
          <a:endParaRPr lang="pl-PL"/>
        </a:p>
      </dgm:t>
    </dgm:pt>
    <dgm:pt modelId="{E3D1CE2F-4EDD-4E63-97DF-9737A2DC694E}">
      <dgm:prSet phldrT="[Tekst]" custT="1"/>
      <dgm:spPr/>
      <dgm:t>
        <a:bodyPr/>
        <a:lstStyle/>
        <a:p>
          <a:pPr algn="just"/>
          <a:r>
            <a:rPr lang="pl-PL" sz="1400" dirty="0" smtClean="0"/>
            <a:t> zmiany w projekcie organ wnioskujący wprowadza we współpracy z podmiotem opracowującym </a:t>
          </a:r>
          <a:endParaRPr lang="pl-PL" sz="1400" dirty="0"/>
        </a:p>
      </dgm:t>
    </dgm:pt>
    <dgm:pt modelId="{5C3DD7D8-925D-4BD4-AF48-697071C468B4}" type="parTrans" cxnId="{419678FF-1513-4F82-A64A-F575305916C8}">
      <dgm:prSet/>
      <dgm:spPr/>
      <dgm:t>
        <a:bodyPr/>
        <a:lstStyle/>
        <a:p>
          <a:endParaRPr lang="pl-PL"/>
        </a:p>
      </dgm:t>
    </dgm:pt>
    <dgm:pt modelId="{B0410958-0211-4E2F-BA26-EFB679F8570C}" type="sibTrans" cxnId="{419678FF-1513-4F82-A64A-F575305916C8}">
      <dgm:prSet/>
      <dgm:spPr/>
      <dgm:t>
        <a:bodyPr/>
        <a:lstStyle/>
        <a:p>
          <a:endParaRPr lang="pl-PL"/>
        </a:p>
      </dgm:t>
    </dgm:pt>
    <dgm:pt modelId="{304BDD21-24EB-4582-A89A-F31C19A230BC}" type="pres">
      <dgm:prSet presAssocID="{39D47BFD-D690-49E9-B22F-902727591CDB}" presName="Name0" presStyleCnt="0">
        <dgm:presLayoutVars>
          <dgm:dir/>
          <dgm:animLvl val="lvl"/>
          <dgm:resizeHandles val="exact"/>
        </dgm:presLayoutVars>
      </dgm:prSet>
      <dgm:spPr/>
      <dgm:t>
        <a:bodyPr/>
        <a:lstStyle/>
        <a:p>
          <a:endParaRPr lang="pl-PL"/>
        </a:p>
      </dgm:t>
    </dgm:pt>
    <dgm:pt modelId="{1661F5AC-A535-4CE2-8C74-4339D264FD2A}" type="pres">
      <dgm:prSet presAssocID="{39D47BFD-D690-49E9-B22F-902727591CDB}" presName="tSp" presStyleCnt="0"/>
      <dgm:spPr/>
    </dgm:pt>
    <dgm:pt modelId="{45D1F143-D5C7-4318-9AA6-7D4A98918B75}" type="pres">
      <dgm:prSet presAssocID="{39D47BFD-D690-49E9-B22F-902727591CDB}" presName="bSp" presStyleCnt="0"/>
      <dgm:spPr/>
    </dgm:pt>
    <dgm:pt modelId="{1BDBF1DD-1210-4C1F-BAF0-9071922C4222}" type="pres">
      <dgm:prSet presAssocID="{39D47BFD-D690-49E9-B22F-902727591CDB}" presName="process" presStyleCnt="0"/>
      <dgm:spPr/>
    </dgm:pt>
    <dgm:pt modelId="{40700B9A-EF84-49FC-8302-C6E76FCC4C96}" type="pres">
      <dgm:prSet presAssocID="{D999338F-C613-4408-9346-76B974B2A4B5}" presName="composite1" presStyleCnt="0"/>
      <dgm:spPr/>
    </dgm:pt>
    <dgm:pt modelId="{E763D40B-FB6F-4B36-9F69-588631A2F412}" type="pres">
      <dgm:prSet presAssocID="{D999338F-C613-4408-9346-76B974B2A4B5}" presName="dummyNode1" presStyleLbl="node1" presStyleIdx="0" presStyleCnt="3"/>
      <dgm:spPr/>
    </dgm:pt>
    <dgm:pt modelId="{C113FD65-0A03-435E-8349-9481D48982E4}" type="pres">
      <dgm:prSet presAssocID="{D999338F-C613-4408-9346-76B974B2A4B5}" presName="childNode1" presStyleLbl="bgAcc1" presStyleIdx="0" presStyleCnt="3" custScaleX="111803">
        <dgm:presLayoutVars>
          <dgm:bulletEnabled val="1"/>
        </dgm:presLayoutVars>
      </dgm:prSet>
      <dgm:spPr/>
      <dgm:t>
        <a:bodyPr/>
        <a:lstStyle/>
        <a:p>
          <a:endParaRPr lang="pl-PL"/>
        </a:p>
      </dgm:t>
    </dgm:pt>
    <dgm:pt modelId="{71265D9B-EE47-402B-878C-7CE2B511257F}" type="pres">
      <dgm:prSet presAssocID="{D999338F-C613-4408-9346-76B974B2A4B5}" presName="childNode1tx" presStyleLbl="bgAcc1" presStyleIdx="0" presStyleCnt="3">
        <dgm:presLayoutVars>
          <dgm:bulletEnabled val="1"/>
        </dgm:presLayoutVars>
      </dgm:prSet>
      <dgm:spPr/>
      <dgm:t>
        <a:bodyPr/>
        <a:lstStyle/>
        <a:p>
          <a:endParaRPr lang="pl-PL"/>
        </a:p>
      </dgm:t>
    </dgm:pt>
    <dgm:pt modelId="{5E332129-34F9-4F9D-970E-492C7095EEC2}" type="pres">
      <dgm:prSet presAssocID="{D999338F-C613-4408-9346-76B974B2A4B5}" presName="parentNode1" presStyleLbl="node1" presStyleIdx="0" presStyleCnt="3" custScaleX="78025" custScaleY="66535">
        <dgm:presLayoutVars>
          <dgm:chMax val="1"/>
          <dgm:bulletEnabled val="1"/>
        </dgm:presLayoutVars>
      </dgm:prSet>
      <dgm:spPr/>
      <dgm:t>
        <a:bodyPr/>
        <a:lstStyle/>
        <a:p>
          <a:endParaRPr lang="pl-PL"/>
        </a:p>
      </dgm:t>
    </dgm:pt>
    <dgm:pt modelId="{1887F4C2-A9D4-4E07-A0F8-4834AF1498B1}" type="pres">
      <dgm:prSet presAssocID="{D999338F-C613-4408-9346-76B974B2A4B5}" presName="connSite1" presStyleCnt="0"/>
      <dgm:spPr/>
    </dgm:pt>
    <dgm:pt modelId="{35A14085-3C55-4C2F-961C-EAC140754650}" type="pres">
      <dgm:prSet presAssocID="{E52FC9B8-ECC0-4ED2-8EB4-3E967C59C44F}" presName="Name9" presStyleLbl="sibTrans2D1" presStyleIdx="0" presStyleCnt="2"/>
      <dgm:spPr/>
      <dgm:t>
        <a:bodyPr/>
        <a:lstStyle/>
        <a:p>
          <a:endParaRPr lang="pl-PL"/>
        </a:p>
      </dgm:t>
    </dgm:pt>
    <dgm:pt modelId="{AA8B8E91-521A-43B2-9174-8C46A274ABF7}" type="pres">
      <dgm:prSet presAssocID="{E4C1B7A4-EC53-4861-9ECF-54B8DD2448EA}" presName="composite2" presStyleCnt="0"/>
      <dgm:spPr/>
    </dgm:pt>
    <dgm:pt modelId="{DA842149-0212-4636-BDFA-04C082487BAC}" type="pres">
      <dgm:prSet presAssocID="{E4C1B7A4-EC53-4861-9ECF-54B8DD2448EA}" presName="dummyNode2" presStyleLbl="node1" presStyleIdx="0" presStyleCnt="3"/>
      <dgm:spPr/>
    </dgm:pt>
    <dgm:pt modelId="{B4625691-A1CF-4895-966E-948B8AE28749}" type="pres">
      <dgm:prSet presAssocID="{E4C1B7A4-EC53-4861-9ECF-54B8DD2448EA}" presName="childNode2" presStyleLbl="bgAcc1" presStyleIdx="1" presStyleCnt="3" custScaleX="140167" custLinFactNeighborX="927">
        <dgm:presLayoutVars>
          <dgm:bulletEnabled val="1"/>
        </dgm:presLayoutVars>
      </dgm:prSet>
      <dgm:spPr/>
      <dgm:t>
        <a:bodyPr/>
        <a:lstStyle/>
        <a:p>
          <a:endParaRPr lang="pl-PL"/>
        </a:p>
      </dgm:t>
    </dgm:pt>
    <dgm:pt modelId="{4EBF2E7A-6205-42EC-AA42-835911878F72}" type="pres">
      <dgm:prSet presAssocID="{E4C1B7A4-EC53-4861-9ECF-54B8DD2448EA}" presName="childNode2tx" presStyleLbl="bgAcc1" presStyleIdx="1" presStyleCnt="3">
        <dgm:presLayoutVars>
          <dgm:bulletEnabled val="1"/>
        </dgm:presLayoutVars>
      </dgm:prSet>
      <dgm:spPr/>
      <dgm:t>
        <a:bodyPr/>
        <a:lstStyle/>
        <a:p>
          <a:endParaRPr lang="pl-PL"/>
        </a:p>
      </dgm:t>
    </dgm:pt>
    <dgm:pt modelId="{8FA453A3-0B32-4FB3-BC93-A6B5D5659C97}" type="pres">
      <dgm:prSet presAssocID="{E4C1B7A4-EC53-4861-9ECF-54B8DD2448EA}" presName="parentNode2" presStyleLbl="node1" presStyleIdx="1" presStyleCnt="3" custScaleX="92874" custScaleY="70427">
        <dgm:presLayoutVars>
          <dgm:chMax val="0"/>
          <dgm:bulletEnabled val="1"/>
        </dgm:presLayoutVars>
      </dgm:prSet>
      <dgm:spPr/>
      <dgm:t>
        <a:bodyPr/>
        <a:lstStyle/>
        <a:p>
          <a:endParaRPr lang="pl-PL"/>
        </a:p>
      </dgm:t>
    </dgm:pt>
    <dgm:pt modelId="{4A35ED13-899F-4F07-AC42-36122A4E3CCE}" type="pres">
      <dgm:prSet presAssocID="{E4C1B7A4-EC53-4861-9ECF-54B8DD2448EA}" presName="connSite2" presStyleCnt="0"/>
      <dgm:spPr/>
    </dgm:pt>
    <dgm:pt modelId="{7C8B1F03-387B-47D1-B8EC-183DCF89BC5C}" type="pres">
      <dgm:prSet presAssocID="{5762B357-16BF-43DC-BEAD-E0098292B3AC}" presName="Name18" presStyleLbl="sibTrans2D1" presStyleIdx="1" presStyleCnt="2" custLinFactNeighborX="29259" custLinFactNeighborY="2060"/>
      <dgm:spPr/>
      <dgm:t>
        <a:bodyPr/>
        <a:lstStyle/>
        <a:p>
          <a:endParaRPr lang="pl-PL"/>
        </a:p>
      </dgm:t>
    </dgm:pt>
    <dgm:pt modelId="{83A33B3B-0B52-4B6A-8243-72F3AD6E8EF0}" type="pres">
      <dgm:prSet presAssocID="{C87C811D-4533-4CA3-9DAD-8FD1A0228621}" presName="composite1" presStyleCnt="0"/>
      <dgm:spPr/>
    </dgm:pt>
    <dgm:pt modelId="{B7CD5ED9-4E9B-4570-BD4A-475B1B8DDC7F}" type="pres">
      <dgm:prSet presAssocID="{C87C811D-4533-4CA3-9DAD-8FD1A0228621}" presName="dummyNode1" presStyleLbl="node1" presStyleIdx="1" presStyleCnt="3"/>
      <dgm:spPr/>
    </dgm:pt>
    <dgm:pt modelId="{9C86C544-0A64-4199-BA94-68A69D346819}" type="pres">
      <dgm:prSet presAssocID="{C87C811D-4533-4CA3-9DAD-8FD1A0228621}" presName="childNode1" presStyleLbl="bgAcc1" presStyleIdx="2" presStyleCnt="3" custScaleX="116295" custScaleY="124786">
        <dgm:presLayoutVars>
          <dgm:bulletEnabled val="1"/>
        </dgm:presLayoutVars>
      </dgm:prSet>
      <dgm:spPr/>
      <dgm:t>
        <a:bodyPr/>
        <a:lstStyle/>
        <a:p>
          <a:endParaRPr lang="pl-PL"/>
        </a:p>
      </dgm:t>
    </dgm:pt>
    <dgm:pt modelId="{FCF65089-54E6-4E27-81F2-0A36890DFC65}" type="pres">
      <dgm:prSet presAssocID="{C87C811D-4533-4CA3-9DAD-8FD1A0228621}" presName="childNode1tx" presStyleLbl="bgAcc1" presStyleIdx="2" presStyleCnt="3">
        <dgm:presLayoutVars>
          <dgm:bulletEnabled val="1"/>
        </dgm:presLayoutVars>
      </dgm:prSet>
      <dgm:spPr/>
      <dgm:t>
        <a:bodyPr/>
        <a:lstStyle/>
        <a:p>
          <a:endParaRPr lang="pl-PL"/>
        </a:p>
      </dgm:t>
    </dgm:pt>
    <dgm:pt modelId="{3A3354E8-AA18-4216-9491-6B527418658A}" type="pres">
      <dgm:prSet presAssocID="{C87C811D-4533-4CA3-9DAD-8FD1A0228621}" presName="parentNode1" presStyleLbl="node1" presStyleIdx="2" presStyleCnt="3" custScaleX="97041" custScaleY="81310" custLinFactNeighborX="-13587" custLinFactNeighborY="60647">
        <dgm:presLayoutVars>
          <dgm:chMax val="1"/>
          <dgm:bulletEnabled val="1"/>
        </dgm:presLayoutVars>
      </dgm:prSet>
      <dgm:spPr/>
      <dgm:t>
        <a:bodyPr/>
        <a:lstStyle/>
        <a:p>
          <a:endParaRPr lang="pl-PL"/>
        </a:p>
      </dgm:t>
    </dgm:pt>
    <dgm:pt modelId="{2F44DF07-FEFB-4E25-9950-0FC49A2FB12F}" type="pres">
      <dgm:prSet presAssocID="{C87C811D-4533-4CA3-9DAD-8FD1A0228621}" presName="connSite1" presStyleCnt="0"/>
      <dgm:spPr/>
    </dgm:pt>
  </dgm:ptLst>
  <dgm:cxnLst>
    <dgm:cxn modelId="{A3C0C8BC-7092-4572-AB66-0E004806543C}" type="presOf" srcId="{C87C811D-4533-4CA3-9DAD-8FD1A0228621}" destId="{3A3354E8-AA18-4216-9491-6B527418658A}" srcOrd="0" destOrd="0" presId="urn:microsoft.com/office/officeart/2005/8/layout/hProcess4"/>
    <dgm:cxn modelId="{9E7A376D-92A6-4CDC-8F6D-84AF079FF0CD}" type="presOf" srcId="{DF7E1104-3119-4198-829B-76FB523AD4A3}" destId="{9C86C544-0A64-4199-BA94-68A69D346819}" srcOrd="0" destOrd="1" presId="urn:microsoft.com/office/officeart/2005/8/layout/hProcess4"/>
    <dgm:cxn modelId="{5E6909AC-79DF-4035-8567-8B6113CFE059}" type="presOf" srcId="{58371879-C388-4220-8A04-B50F04850A90}" destId="{71265D9B-EE47-402B-878C-7CE2B511257F}" srcOrd="1" destOrd="1" presId="urn:microsoft.com/office/officeart/2005/8/layout/hProcess4"/>
    <dgm:cxn modelId="{4D3A2564-B7DF-4035-9C4A-23EFAE8B2B26}" type="presOf" srcId="{D999338F-C613-4408-9346-76B974B2A4B5}" destId="{5E332129-34F9-4F9D-970E-492C7095EEC2}" srcOrd="0" destOrd="0" presId="urn:microsoft.com/office/officeart/2005/8/layout/hProcess4"/>
    <dgm:cxn modelId="{A2E8A815-5AEA-4D60-8A0C-BB1BDC864BE2}" type="presOf" srcId="{E3D1CE2F-4EDD-4E63-97DF-9737A2DC694E}" destId="{FCF65089-54E6-4E27-81F2-0A36890DFC65}" srcOrd="1" destOrd="3" presId="urn:microsoft.com/office/officeart/2005/8/layout/hProcess4"/>
    <dgm:cxn modelId="{A13528E6-296D-487F-A7B4-C06E8B9E01F2}" type="presOf" srcId="{6194BB3D-82C5-4905-8AD2-11E15BC114CE}" destId="{71265D9B-EE47-402B-878C-7CE2B511257F}" srcOrd="1" destOrd="0" presId="urn:microsoft.com/office/officeart/2005/8/layout/hProcess4"/>
    <dgm:cxn modelId="{F59F8F36-7D99-4DE3-A407-6790DBA61769}" type="presOf" srcId="{2A59C712-EB7A-4267-AC2A-59BD252DC0A7}" destId="{4EBF2E7A-6205-42EC-AA42-835911878F72}" srcOrd="1" destOrd="0" presId="urn:microsoft.com/office/officeart/2005/8/layout/hProcess4"/>
    <dgm:cxn modelId="{B86285E8-16A4-4372-87D9-D7600F990943}" type="presOf" srcId="{58371879-C388-4220-8A04-B50F04850A90}" destId="{C113FD65-0A03-435E-8349-9481D48982E4}" srcOrd="0" destOrd="1" presId="urn:microsoft.com/office/officeart/2005/8/layout/hProcess4"/>
    <dgm:cxn modelId="{E04113D8-AF5C-4394-9806-4C61A5B43E70}" type="presOf" srcId="{2A59C712-EB7A-4267-AC2A-59BD252DC0A7}" destId="{B4625691-A1CF-4895-966E-948B8AE28749}" srcOrd="0" destOrd="0" presId="urn:microsoft.com/office/officeart/2005/8/layout/hProcess4"/>
    <dgm:cxn modelId="{5548A54D-C091-4787-BBD6-413C2A97F89B}" type="presOf" srcId="{E3D1CE2F-4EDD-4E63-97DF-9737A2DC694E}" destId="{9C86C544-0A64-4199-BA94-68A69D346819}" srcOrd="0" destOrd="3" presId="urn:microsoft.com/office/officeart/2005/8/layout/hProcess4"/>
    <dgm:cxn modelId="{D3ABAF47-A536-48CF-8037-3D80CF107E8A}" srcId="{39D47BFD-D690-49E9-B22F-902727591CDB}" destId="{C87C811D-4533-4CA3-9DAD-8FD1A0228621}" srcOrd="2" destOrd="0" parTransId="{1FF2C4E1-41CE-4049-8FC6-61CDA85C08ED}" sibTransId="{15E9E7EF-D879-4122-8738-5D0F5D34882D}"/>
    <dgm:cxn modelId="{F7827404-A63E-4C3F-875F-DAFA71222E08}" type="presOf" srcId="{B5A01DB2-D06A-41EE-87EA-D25EA8DDB3EE}" destId="{FCF65089-54E6-4E27-81F2-0A36890DFC65}" srcOrd="1" destOrd="0" presId="urn:microsoft.com/office/officeart/2005/8/layout/hProcess4"/>
    <dgm:cxn modelId="{9C669A2B-60F4-4461-8349-2B51CC95C70F}" srcId="{D999338F-C613-4408-9346-76B974B2A4B5}" destId="{6194BB3D-82C5-4905-8AD2-11E15BC114CE}" srcOrd="0" destOrd="0" parTransId="{992F7717-4672-4DCF-819B-EB328A868468}" sibTransId="{DF39FFB1-3F77-4835-A701-80763CEA17D6}"/>
    <dgm:cxn modelId="{49E3928E-F9F3-4722-8753-E11D98FF3966}" type="presOf" srcId="{E4C1B7A4-EC53-4861-9ECF-54B8DD2448EA}" destId="{8FA453A3-0B32-4FB3-BC93-A6B5D5659C97}" srcOrd="0" destOrd="0" presId="urn:microsoft.com/office/officeart/2005/8/layout/hProcess4"/>
    <dgm:cxn modelId="{0640F414-6525-4F77-A126-3281EBAE0F66}" srcId="{C87C811D-4533-4CA3-9DAD-8FD1A0228621}" destId="{B5A01DB2-D06A-41EE-87EA-D25EA8DDB3EE}" srcOrd="0" destOrd="0" parTransId="{34BBD1FA-7439-4FBB-9CB5-066C27D59FBE}" sibTransId="{93B77764-F4DD-4E40-8C3B-F7F731B42B09}"/>
    <dgm:cxn modelId="{D35A8C7A-67A2-4445-91B9-1D0FE4C0E0BB}" type="presOf" srcId="{39D47BFD-D690-49E9-B22F-902727591CDB}" destId="{304BDD21-24EB-4582-A89A-F31C19A230BC}" srcOrd="0" destOrd="0" presId="urn:microsoft.com/office/officeart/2005/8/layout/hProcess4"/>
    <dgm:cxn modelId="{419678FF-1513-4F82-A64A-F575305916C8}" srcId="{C87C811D-4533-4CA3-9DAD-8FD1A0228621}" destId="{E3D1CE2F-4EDD-4E63-97DF-9737A2DC694E}" srcOrd="3" destOrd="0" parTransId="{5C3DD7D8-925D-4BD4-AF48-697071C468B4}" sibTransId="{B0410958-0211-4E2F-BA26-EFB679F8570C}"/>
    <dgm:cxn modelId="{02DB95B7-3149-4177-96A1-4A529E19B7CC}" type="presOf" srcId="{E52FC9B8-ECC0-4ED2-8EB4-3E967C59C44F}" destId="{35A14085-3C55-4C2F-961C-EAC140754650}" srcOrd="0" destOrd="0" presId="urn:microsoft.com/office/officeart/2005/8/layout/hProcess4"/>
    <dgm:cxn modelId="{B32F896C-40E8-4731-A3B7-445C437590A0}" type="presOf" srcId="{EBE862D7-E1B0-4B55-A855-1318BA91FCFA}" destId="{FCF65089-54E6-4E27-81F2-0A36890DFC65}" srcOrd="1" destOrd="2" presId="urn:microsoft.com/office/officeart/2005/8/layout/hProcess4"/>
    <dgm:cxn modelId="{213B8533-2A4A-44F0-8964-84A7B4CE32D0}" type="presOf" srcId="{5762B357-16BF-43DC-BEAD-E0098292B3AC}" destId="{7C8B1F03-387B-47D1-B8EC-183DCF89BC5C}" srcOrd="0" destOrd="0" presId="urn:microsoft.com/office/officeart/2005/8/layout/hProcess4"/>
    <dgm:cxn modelId="{B9B307C9-6BFC-4E37-8693-AF0F7B699C12}" srcId="{E4C1B7A4-EC53-4861-9ECF-54B8DD2448EA}" destId="{2A59C712-EB7A-4267-AC2A-59BD252DC0A7}" srcOrd="0" destOrd="0" parTransId="{CB853350-410E-483B-B924-270E4EEB085F}" sibTransId="{B08F438F-6980-4189-889E-488E9BFDC8B9}"/>
    <dgm:cxn modelId="{348F782A-9A63-4776-A019-9D3534D65963}" type="presOf" srcId="{EBE862D7-E1B0-4B55-A855-1318BA91FCFA}" destId="{9C86C544-0A64-4199-BA94-68A69D346819}" srcOrd="0" destOrd="2" presId="urn:microsoft.com/office/officeart/2005/8/layout/hProcess4"/>
    <dgm:cxn modelId="{81BDA2EB-6A00-4B68-8D64-330A36071EC3}" srcId="{39D47BFD-D690-49E9-B22F-902727591CDB}" destId="{D999338F-C613-4408-9346-76B974B2A4B5}" srcOrd="0" destOrd="0" parTransId="{8D536BE4-E480-41AC-BFC9-F18A53C2B77C}" sibTransId="{E52FC9B8-ECC0-4ED2-8EB4-3E967C59C44F}"/>
    <dgm:cxn modelId="{739C5DD2-CB5E-4060-8B38-1166D7B64F7E}" srcId="{C87C811D-4533-4CA3-9DAD-8FD1A0228621}" destId="{DF7E1104-3119-4198-829B-76FB523AD4A3}" srcOrd="1" destOrd="0" parTransId="{8D351130-8E78-4A78-B1BC-016DCF929198}" sibTransId="{FD5A072A-4396-4601-83CD-CD9EB81F5AA8}"/>
    <dgm:cxn modelId="{D590668D-E2D8-4408-8041-123136498B92}" type="presOf" srcId="{B5A01DB2-D06A-41EE-87EA-D25EA8DDB3EE}" destId="{9C86C544-0A64-4199-BA94-68A69D346819}" srcOrd="0" destOrd="0" presId="urn:microsoft.com/office/officeart/2005/8/layout/hProcess4"/>
    <dgm:cxn modelId="{63BF2E04-E22C-49B7-9AA9-4F5C4C718908}" type="presOf" srcId="{6194BB3D-82C5-4905-8AD2-11E15BC114CE}" destId="{C113FD65-0A03-435E-8349-9481D48982E4}" srcOrd="0" destOrd="0" presId="urn:microsoft.com/office/officeart/2005/8/layout/hProcess4"/>
    <dgm:cxn modelId="{D569F360-C8DB-4471-BFF0-6F0C535605E6}" srcId="{C87C811D-4533-4CA3-9DAD-8FD1A0228621}" destId="{EBE862D7-E1B0-4B55-A855-1318BA91FCFA}" srcOrd="2" destOrd="0" parTransId="{09107C41-6ACE-4679-9436-C468310D5CCF}" sibTransId="{1D51F6D1-4BCA-445B-BE4D-9743E8703F23}"/>
    <dgm:cxn modelId="{0DF09DDD-1D30-4EA2-9953-4D22F7CC2951}" srcId="{D999338F-C613-4408-9346-76B974B2A4B5}" destId="{58371879-C388-4220-8A04-B50F04850A90}" srcOrd="1" destOrd="0" parTransId="{DF6FE068-D0F1-42DC-BC93-98C567731B38}" sibTransId="{BB1F96A2-F7F0-4916-A36D-0FE39EF43CAD}"/>
    <dgm:cxn modelId="{01B2663D-CB2F-4132-9E39-17D19EDB84A4}" type="presOf" srcId="{DF7E1104-3119-4198-829B-76FB523AD4A3}" destId="{FCF65089-54E6-4E27-81F2-0A36890DFC65}" srcOrd="1" destOrd="1" presId="urn:microsoft.com/office/officeart/2005/8/layout/hProcess4"/>
    <dgm:cxn modelId="{FCF14EC0-AF17-4536-9FB7-115372DBC420}" srcId="{39D47BFD-D690-49E9-B22F-902727591CDB}" destId="{E4C1B7A4-EC53-4861-9ECF-54B8DD2448EA}" srcOrd="1" destOrd="0" parTransId="{F6A80928-16EB-4F82-95CB-CA22BBE86E67}" sibTransId="{5762B357-16BF-43DC-BEAD-E0098292B3AC}"/>
    <dgm:cxn modelId="{C7BE284C-7D31-469A-9BFF-1345AED65E74}" type="presParOf" srcId="{304BDD21-24EB-4582-A89A-F31C19A230BC}" destId="{1661F5AC-A535-4CE2-8C74-4339D264FD2A}" srcOrd="0" destOrd="0" presId="urn:microsoft.com/office/officeart/2005/8/layout/hProcess4"/>
    <dgm:cxn modelId="{5E3A6A1E-A23A-4AE1-8A0B-D6E8B44F750D}" type="presParOf" srcId="{304BDD21-24EB-4582-A89A-F31C19A230BC}" destId="{45D1F143-D5C7-4318-9AA6-7D4A98918B75}" srcOrd="1" destOrd="0" presId="urn:microsoft.com/office/officeart/2005/8/layout/hProcess4"/>
    <dgm:cxn modelId="{34265178-958E-499B-B100-09164543C3F1}" type="presParOf" srcId="{304BDD21-24EB-4582-A89A-F31C19A230BC}" destId="{1BDBF1DD-1210-4C1F-BAF0-9071922C4222}" srcOrd="2" destOrd="0" presId="urn:microsoft.com/office/officeart/2005/8/layout/hProcess4"/>
    <dgm:cxn modelId="{1CC9B021-7CEF-417A-A910-B57CFE1D189B}" type="presParOf" srcId="{1BDBF1DD-1210-4C1F-BAF0-9071922C4222}" destId="{40700B9A-EF84-49FC-8302-C6E76FCC4C96}" srcOrd="0" destOrd="0" presId="urn:microsoft.com/office/officeart/2005/8/layout/hProcess4"/>
    <dgm:cxn modelId="{918490F2-0A33-4384-B078-D4F219E13ABB}" type="presParOf" srcId="{40700B9A-EF84-49FC-8302-C6E76FCC4C96}" destId="{E763D40B-FB6F-4B36-9F69-588631A2F412}" srcOrd="0" destOrd="0" presId="urn:microsoft.com/office/officeart/2005/8/layout/hProcess4"/>
    <dgm:cxn modelId="{46386034-06B9-4B0E-B0E8-CA2D1C8F7CF9}" type="presParOf" srcId="{40700B9A-EF84-49FC-8302-C6E76FCC4C96}" destId="{C113FD65-0A03-435E-8349-9481D48982E4}" srcOrd="1" destOrd="0" presId="urn:microsoft.com/office/officeart/2005/8/layout/hProcess4"/>
    <dgm:cxn modelId="{5340C8C3-B0C6-4DC7-A807-D1DBFA57D211}" type="presParOf" srcId="{40700B9A-EF84-49FC-8302-C6E76FCC4C96}" destId="{71265D9B-EE47-402B-878C-7CE2B511257F}" srcOrd="2" destOrd="0" presId="urn:microsoft.com/office/officeart/2005/8/layout/hProcess4"/>
    <dgm:cxn modelId="{438AA101-8304-4795-B16C-94F80C8C34E2}" type="presParOf" srcId="{40700B9A-EF84-49FC-8302-C6E76FCC4C96}" destId="{5E332129-34F9-4F9D-970E-492C7095EEC2}" srcOrd="3" destOrd="0" presId="urn:microsoft.com/office/officeart/2005/8/layout/hProcess4"/>
    <dgm:cxn modelId="{ABDA1E70-0110-4178-BF2D-9CE263B2AAD6}" type="presParOf" srcId="{40700B9A-EF84-49FC-8302-C6E76FCC4C96}" destId="{1887F4C2-A9D4-4E07-A0F8-4834AF1498B1}" srcOrd="4" destOrd="0" presId="urn:microsoft.com/office/officeart/2005/8/layout/hProcess4"/>
    <dgm:cxn modelId="{89662C86-9433-44B9-BC33-CCC6D501C808}" type="presParOf" srcId="{1BDBF1DD-1210-4C1F-BAF0-9071922C4222}" destId="{35A14085-3C55-4C2F-961C-EAC140754650}" srcOrd="1" destOrd="0" presId="urn:microsoft.com/office/officeart/2005/8/layout/hProcess4"/>
    <dgm:cxn modelId="{183902DF-8F2D-44BC-B89E-FA6164A2B73B}" type="presParOf" srcId="{1BDBF1DD-1210-4C1F-BAF0-9071922C4222}" destId="{AA8B8E91-521A-43B2-9174-8C46A274ABF7}" srcOrd="2" destOrd="0" presId="urn:microsoft.com/office/officeart/2005/8/layout/hProcess4"/>
    <dgm:cxn modelId="{CB69FDDC-C169-49C5-88E5-92E4D493E2FD}" type="presParOf" srcId="{AA8B8E91-521A-43B2-9174-8C46A274ABF7}" destId="{DA842149-0212-4636-BDFA-04C082487BAC}" srcOrd="0" destOrd="0" presId="urn:microsoft.com/office/officeart/2005/8/layout/hProcess4"/>
    <dgm:cxn modelId="{2EAFFD87-5ACF-4C80-A54D-0A7BEEE161C4}" type="presParOf" srcId="{AA8B8E91-521A-43B2-9174-8C46A274ABF7}" destId="{B4625691-A1CF-4895-966E-948B8AE28749}" srcOrd="1" destOrd="0" presId="urn:microsoft.com/office/officeart/2005/8/layout/hProcess4"/>
    <dgm:cxn modelId="{4CEC3155-A0E5-4010-A2A7-EB3D19854FA9}" type="presParOf" srcId="{AA8B8E91-521A-43B2-9174-8C46A274ABF7}" destId="{4EBF2E7A-6205-42EC-AA42-835911878F72}" srcOrd="2" destOrd="0" presId="urn:microsoft.com/office/officeart/2005/8/layout/hProcess4"/>
    <dgm:cxn modelId="{C7E0E2E6-0A6F-4213-908F-AE0F0F054243}" type="presParOf" srcId="{AA8B8E91-521A-43B2-9174-8C46A274ABF7}" destId="{8FA453A3-0B32-4FB3-BC93-A6B5D5659C97}" srcOrd="3" destOrd="0" presId="urn:microsoft.com/office/officeart/2005/8/layout/hProcess4"/>
    <dgm:cxn modelId="{8531298C-925D-4BAA-84D0-B2EFF136408D}" type="presParOf" srcId="{AA8B8E91-521A-43B2-9174-8C46A274ABF7}" destId="{4A35ED13-899F-4F07-AC42-36122A4E3CCE}" srcOrd="4" destOrd="0" presId="urn:microsoft.com/office/officeart/2005/8/layout/hProcess4"/>
    <dgm:cxn modelId="{A0FCEC2F-2B49-4FD2-B4BA-690AB2B45555}" type="presParOf" srcId="{1BDBF1DD-1210-4C1F-BAF0-9071922C4222}" destId="{7C8B1F03-387B-47D1-B8EC-183DCF89BC5C}" srcOrd="3" destOrd="0" presId="urn:microsoft.com/office/officeart/2005/8/layout/hProcess4"/>
    <dgm:cxn modelId="{BC6F6F8A-C77D-4899-AFA2-11D44DC290DD}" type="presParOf" srcId="{1BDBF1DD-1210-4C1F-BAF0-9071922C4222}" destId="{83A33B3B-0B52-4B6A-8243-72F3AD6E8EF0}" srcOrd="4" destOrd="0" presId="urn:microsoft.com/office/officeart/2005/8/layout/hProcess4"/>
    <dgm:cxn modelId="{752B8E94-BF90-458B-9EF6-9E05D9EBB6B0}" type="presParOf" srcId="{83A33B3B-0B52-4B6A-8243-72F3AD6E8EF0}" destId="{B7CD5ED9-4E9B-4570-BD4A-475B1B8DDC7F}" srcOrd="0" destOrd="0" presId="urn:microsoft.com/office/officeart/2005/8/layout/hProcess4"/>
    <dgm:cxn modelId="{DD932C82-7C6D-443D-B8D8-06E47AA84B92}" type="presParOf" srcId="{83A33B3B-0B52-4B6A-8243-72F3AD6E8EF0}" destId="{9C86C544-0A64-4199-BA94-68A69D346819}" srcOrd="1" destOrd="0" presId="urn:microsoft.com/office/officeart/2005/8/layout/hProcess4"/>
    <dgm:cxn modelId="{22DE1D4C-FA9A-4CC1-B74D-C515BD75F1CD}" type="presParOf" srcId="{83A33B3B-0B52-4B6A-8243-72F3AD6E8EF0}" destId="{FCF65089-54E6-4E27-81F2-0A36890DFC65}" srcOrd="2" destOrd="0" presId="urn:microsoft.com/office/officeart/2005/8/layout/hProcess4"/>
    <dgm:cxn modelId="{72ECF63B-EAB7-4179-A7C3-C8B99F5B5CCC}" type="presParOf" srcId="{83A33B3B-0B52-4B6A-8243-72F3AD6E8EF0}" destId="{3A3354E8-AA18-4216-9491-6B527418658A}" srcOrd="3" destOrd="0" presId="urn:microsoft.com/office/officeart/2005/8/layout/hProcess4"/>
    <dgm:cxn modelId="{A1523497-4AD7-4D80-A5AE-54767A17FD45}" type="presParOf" srcId="{83A33B3B-0B52-4B6A-8243-72F3AD6E8EF0}" destId="{2F44DF07-FEFB-4E25-9950-0FC49A2FB12F}"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F877C64-8039-4C9C-AAFA-717DB746A853}" type="doc">
      <dgm:prSet loTypeId="urn:microsoft.com/office/officeart/2005/8/layout/hProcess9" loCatId="process" qsTypeId="urn:microsoft.com/office/officeart/2005/8/quickstyle/3d3" qsCatId="3D" csTypeId="urn:microsoft.com/office/officeart/2005/8/colors/colorful5" csCatId="colorful" phldr="1"/>
      <dgm:spPr/>
    </dgm:pt>
    <dgm:pt modelId="{387139B3-A921-48E8-9C18-C04111C1327E}">
      <dgm:prSet phldrT="[Tekst]"/>
      <dgm:spPr/>
      <dgm:t>
        <a:bodyPr/>
        <a:lstStyle/>
        <a:p>
          <a:r>
            <a:rPr lang="pl-PL" b="1" dirty="0" smtClean="0"/>
            <a:t>Uzgodnienia</a:t>
          </a:r>
          <a:endParaRPr lang="pl-PL" b="1" dirty="0"/>
        </a:p>
      </dgm:t>
    </dgm:pt>
    <dgm:pt modelId="{3970AEB6-85EE-4B99-96EB-B0F2415F4307}" type="parTrans" cxnId="{70E469D3-5BFE-4368-841D-7C65845E1976}">
      <dgm:prSet/>
      <dgm:spPr/>
      <dgm:t>
        <a:bodyPr/>
        <a:lstStyle/>
        <a:p>
          <a:endParaRPr lang="pl-PL"/>
        </a:p>
      </dgm:t>
    </dgm:pt>
    <dgm:pt modelId="{C9C02EC7-67F1-4013-881C-9BE3B8AC606E}" type="sibTrans" cxnId="{70E469D3-5BFE-4368-841D-7C65845E1976}">
      <dgm:prSet/>
      <dgm:spPr/>
      <dgm:t>
        <a:bodyPr/>
        <a:lstStyle/>
        <a:p>
          <a:endParaRPr lang="pl-PL"/>
        </a:p>
      </dgm:t>
    </dgm:pt>
    <dgm:pt modelId="{AFE9AFCC-FA38-47B9-906F-EEBA9A61D90A}">
      <dgm:prSet phldrT="[Tekst]"/>
      <dgm:spPr/>
      <dgm:t>
        <a:bodyPr/>
        <a:lstStyle/>
        <a:p>
          <a:r>
            <a:rPr lang="pl-PL" b="1" dirty="0" smtClean="0"/>
            <a:t>Opiniowanie</a:t>
          </a:r>
          <a:endParaRPr lang="pl-PL" b="1" dirty="0"/>
        </a:p>
      </dgm:t>
    </dgm:pt>
    <dgm:pt modelId="{1D7F2077-852C-49FE-8A9B-CA0F630D7F63}" type="parTrans" cxnId="{91396FD0-FCFA-457B-A9EB-A1280E4D572A}">
      <dgm:prSet/>
      <dgm:spPr/>
      <dgm:t>
        <a:bodyPr/>
        <a:lstStyle/>
        <a:p>
          <a:endParaRPr lang="pl-PL"/>
        </a:p>
      </dgm:t>
    </dgm:pt>
    <dgm:pt modelId="{4081EB24-C46D-4E98-9F6C-DA81B8FC9B47}" type="sibTrans" cxnId="{91396FD0-FCFA-457B-A9EB-A1280E4D572A}">
      <dgm:prSet/>
      <dgm:spPr/>
      <dgm:t>
        <a:bodyPr/>
        <a:lstStyle/>
        <a:p>
          <a:endParaRPr lang="pl-PL"/>
        </a:p>
      </dgm:t>
    </dgm:pt>
    <dgm:pt modelId="{6ED931AD-A506-405C-B508-4A7DA8E70978}">
      <dgm:prSet phldrT="[Tekst]"/>
      <dgm:spPr/>
      <dgm:t>
        <a:bodyPr/>
        <a:lstStyle/>
        <a:p>
          <a:r>
            <a:rPr lang="pl-PL" b="1" dirty="0" smtClean="0"/>
            <a:t>Konsultacje</a:t>
          </a:r>
          <a:r>
            <a:rPr lang="pl-PL" dirty="0" smtClean="0"/>
            <a:t> </a:t>
          </a:r>
          <a:r>
            <a:rPr lang="pl-PL" b="1" dirty="0" smtClean="0"/>
            <a:t>publiczne</a:t>
          </a:r>
          <a:endParaRPr lang="pl-PL" b="1" dirty="0"/>
        </a:p>
      </dgm:t>
    </dgm:pt>
    <dgm:pt modelId="{3B1D4DC8-F757-4E6E-9123-E6ED66F7693C}" type="parTrans" cxnId="{9FFB03E4-6EC4-42A8-B6BE-F43335F84B22}">
      <dgm:prSet/>
      <dgm:spPr/>
      <dgm:t>
        <a:bodyPr/>
        <a:lstStyle/>
        <a:p>
          <a:endParaRPr lang="pl-PL"/>
        </a:p>
      </dgm:t>
    </dgm:pt>
    <dgm:pt modelId="{AD5B73C5-8720-4E2E-A8F1-6C0B2EB2BD53}" type="sibTrans" cxnId="{9FFB03E4-6EC4-42A8-B6BE-F43335F84B22}">
      <dgm:prSet/>
      <dgm:spPr/>
      <dgm:t>
        <a:bodyPr/>
        <a:lstStyle/>
        <a:p>
          <a:endParaRPr lang="pl-PL"/>
        </a:p>
      </dgm:t>
    </dgm:pt>
    <dgm:pt modelId="{56AB00AA-B2C1-42B5-BFF3-1398A66603F1}">
      <dgm:prSet phldrT="[Tekst]"/>
      <dgm:spPr/>
      <dgm:t>
        <a:bodyPr/>
        <a:lstStyle/>
        <a:p>
          <a:r>
            <a:rPr lang="pl-PL" b="1" dirty="0" smtClean="0"/>
            <a:t>Opracowanie projektu</a:t>
          </a:r>
          <a:endParaRPr lang="pl-PL" b="1" dirty="0"/>
        </a:p>
      </dgm:t>
    </dgm:pt>
    <dgm:pt modelId="{25A5B30E-7D53-4CB2-9F27-23AA52D38C09}" type="parTrans" cxnId="{7064AF48-E6B7-4A51-846B-324BC085BFD0}">
      <dgm:prSet/>
      <dgm:spPr/>
      <dgm:t>
        <a:bodyPr/>
        <a:lstStyle/>
        <a:p>
          <a:endParaRPr lang="pl-PL"/>
        </a:p>
      </dgm:t>
    </dgm:pt>
    <dgm:pt modelId="{33B3ACC9-4571-4144-92B7-110F7AE0E55D}" type="sibTrans" cxnId="{7064AF48-E6B7-4A51-846B-324BC085BFD0}">
      <dgm:prSet/>
      <dgm:spPr/>
      <dgm:t>
        <a:bodyPr/>
        <a:lstStyle/>
        <a:p>
          <a:endParaRPr lang="pl-PL"/>
        </a:p>
      </dgm:t>
    </dgm:pt>
    <dgm:pt modelId="{D7E915CF-B5A9-4487-B339-ACEABADA40D2}">
      <dgm:prSet phldrT="[Tekst]"/>
      <dgm:spPr/>
      <dgm:t>
        <a:bodyPr/>
        <a:lstStyle/>
        <a:p>
          <a:r>
            <a:rPr lang="pl-PL" dirty="0" smtClean="0"/>
            <a:t>(</a:t>
          </a:r>
          <a:r>
            <a:rPr lang="pl-PL" b="1" dirty="0" smtClean="0"/>
            <a:t>Konferencja</a:t>
          </a:r>
          <a:r>
            <a:rPr lang="pl-PL" dirty="0" smtClean="0"/>
            <a:t> </a:t>
          </a:r>
          <a:r>
            <a:rPr lang="pl-PL" b="1" dirty="0" smtClean="0"/>
            <a:t>uzgodnieniowa</a:t>
          </a:r>
          <a:r>
            <a:rPr lang="pl-PL" dirty="0" smtClean="0"/>
            <a:t>)</a:t>
          </a:r>
          <a:endParaRPr lang="pl-PL" dirty="0"/>
        </a:p>
      </dgm:t>
    </dgm:pt>
    <dgm:pt modelId="{075EE0E4-F91F-4722-99AC-3FC71CA208A7}" type="parTrans" cxnId="{DFE06621-A468-4B07-975F-D7C292D5E274}">
      <dgm:prSet/>
      <dgm:spPr/>
      <dgm:t>
        <a:bodyPr/>
        <a:lstStyle/>
        <a:p>
          <a:endParaRPr lang="pl-PL"/>
        </a:p>
      </dgm:t>
    </dgm:pt>
    <dgm:pt modelId="{62A89101-1BAE-4FD6-B84C-811DAAD447A4}" type="sibTrans" cxnId="{DFE06621-A468-4B07-975F-D7C292D5E274}">
      <dgm:prSet/>
      <dgm:spPr/>
      <dgm:t>
        <a:bodyPr/>
        <a:lstStyle/>
        <a:p>
          <a:endParaRPr lang="pl-PL"/>
        </a:p>
      </dgm:t>
    </dgm:pt>
    <dgm:pt modelId="{3F1A9C46-1DA6-4A2B-9929-C3E555624633}" type="pres">
      <dgm:prSet presAssocID="{9F877C64-8039-4C9C-AAFA-717DB746A853}" presName="CompostProcess" presStyleCnt="0">
        <dgm:presLayoutVars>
          <dgm:dir/>
          <dgm:resizeHandles val="exact"/>
        </dgm:presLayoutVars>
      </dgm:prSet>
      <dgm:spPr/>
    </dgm:pt>
    <dgm:pt modelId="{1479D1F1-48BB-4742-AA89-F13FDB5266F8}" type="pres">
      <dgm:prSet presAssocID="{9F877C64-8039-4C9C-AAFA-717DB746A853}" presName="arrow" presStyleLbl="bgShp" presStyleIdx="0" presStyleCnt="1"/>
      <dgm:spPr/>
    </dgm:pt>
    <dgm:pt modelId="{19A7F9D1-A09F-4AB1-8944-7590C01ADBE1}" type="pres">
      <dgm:prSet presAssocID="{9F877C64-8039-4C9C-AAFA-717DB746A853}" presName="linearProcess" presStyleCnt="0"/>
      <dgm:spPr/>
    </dgm:pt>
    <dgm:pt modelId="{E1407494-8D94-413F-9780-090517B0E717}" type="pres">
      <dgm:prSet presAssocID="{56AB00AA-B2C1-42B5-BFF3-1398A66603F1}" presName="textNode" presStyleLbl="node1" presStyleIdx="0" presStyleCnt="5">
        <dgm:presLayoutVars>
          <dgm:bulletEnabled val="1"/>
        </dgm:presLayoutVars>
      </dgm:prSet>
      <dgm:spPr/>
      <dgm:t>
        <a:bodyPr/>
        <a:lstStyle/>
        <a:p>
          <a:endParaRPr lang="pl-PL"/>
        </a:p>
      </dgm:t>
    </dgm:pt>
    <dgm:pt modelId="{60CBF856-8147-486F-B71B-5D91E07D73D6}" type="pres">
      <dgm:prSet presAssocID="{33B3ACC9-4571-4144-92B7-110F7AE0E55D}" presName="sibTrans" presStyleCnt="0"/>
      <dgm:spPr/>
    </dgm:pt>
    <dgm:pt modelId="{E19E4991-345B-4917-AFC0-8BE6BEAA6FC8}" type="pres">
      <dgm:prSet presAssocID="{387139B3-A921-48E8-9C18-C04111C1327E}" presName="textNode" presStyleLbl="node1" presStyleIdx="1" presStyleCnt="5">
        <dgm:presLayoutVars>
          <dgm:bulletEnabled val="1"/>
        </dgm:presLayoutVars>
      </dgm:prSet>
      <dgm:spPr/>
      <dgm:t>
        <a:bodyPr/>
        <a:lstStyle/>
        <a:p>
          <a:endParaRPr lang="pl-PL"/>
        </a:p>
      </dgm:t>
    </dgm:pt>
    <dgm:pt modelId="{BBF823CE-C088-456C-8390-FF7503596B54}" type="pres">
      <dgm:prSet presAssocID="{C9C02EC7-67F1-4013-881C-9BE3B8AC606E}" presName="sibTrans" presStyleCnt="0"/>
      <dgm:spPr/>
    </dgm:pt>
    <dgm:pt modelId="{81EF82BB-D812-4ADC-AB60-556D1BC55A48}" type="pres">
      <dgm:prSet presAssocID="{AFE9AFCC-FA38-47B9-906F-EEBA9A61D90A}" presName="textNode" presStyleLbl="node1" presStyleIdx="2" presStyleCnt="5" custLinFactNeighborX="18965" custLinFactNeighborY="-1481">
        <dgm:presLayoutVars>
          <dgm:bulletEnabled val="1"/>
        </dgm:presLayoutVars>
      </dgm:prSet>
      <dgm:spPr/>
      <dgm:t>
        <a:bodyPr/>
        <a:lstStyle/>
        <a:p>
          <a:endParaRPr lang="pl-PL"/>
        </a:p>
      </dgm:t>
    </dgm:pt>
    <dgm:pt modelId="{BAD3D322-8311-411E-9EF6-10C05136613D}" type="pres">
      <dgm:prSet presAssocID="{4081EB24-C46D-4E98-9F6C-DA81B8FC9B47}" presName="sibTrans" presStyleCnt="0"/>
      <dgm:spPr/>
    </dgm:pt>
    <dgm:pt modelId="{E0D58114-0785-4CC0-B9B8-4E465EA9CE23}" type="pres">
      <dgm:prSet presAssocID="{6ED931AD-A506-405C-B508-4A7DA8E70978}" presName="textNode" presStyleLbl="node1" presStyleIdx="3" presStyleCnt="5">
        <dgm:presLayoutVars>
          <dgm:bulletEnabled val="1"/>
        </dgm:presLayoutVars>
      </dgm:prSet>
      <dgm:spPr/>
      <dgm:t>
        <a:bodyPr/>
        <a:lstStyle/>
        <a:p>
          <a:endParaRPr lang="pl-PL"/>
        </a:p>
      </dgm:t>
    </dgm:pt>
    <dgm:pt modelId="{FA4EE7CE-5719-45BA-8ECA-2A7B00D95134}" type="pres">
      <dgm:prSet presAssocID="{AD5B73C5-8720-4E2E-A8F1-6C0B2EB2BD53}" presName="sibTrans" presStyleCnt="0"/>
      <dgm:spPr/>
    </dgm:pt>
    <dgm:pt modelId="{49CB3DCC-D65A-4000-AA53-326C9562F63A}" type="pres">
      <dgm:prSet presAssocID="{D7E915CF-B5A9-4487-B339-ACEABADA40D2}" presName="textNode" presStyleLbl="node1" presStyleIdx="4" presStyleCnt="5">
        <dgm:presLayoutVars>
          <dgm:bulletEnabled val="1"/>
        </dgm:presLayoutVars>
      </dgm:prSet>
      <dgm:spPr/>
      <dgm:t>
        <a:bodyPr/>
        <a:lstStyle/>
        <a:p>
          <a:endParaRPr lang="pl-PL"/>
        </a:p>
      </dgm:t>
    </dgm:pt>
  </dgm:ptLst>
  <dgm:cxnLst>
    <dgm:cxn modelId="{91396FD0-FCFA-457B-A9EB-A1280E4D572A}" srcId="{9F877C64-8039-4C9C-AAFA-717DB746A853}" destId="{AFE9AFCC-FA38-47B9-906F-EEBA9A61D90A}" srcOrd="2" destOrd="0" parTransId="{1D7F2077-852C-49FE-8A9B-CA0F630D7F63}" sibTransId="{4081EB24-C46D-4E98-9F6C-DA81B8FC9B47}"/>
    <dgm:cxn modelId="{7064AF48-E6B7-4A51-846B-324BC085BFD0}" srcId="{9F877C64-8039-4C9C-AAFA-717DB746A853}" destId="{56AB00AA-B2C1-42B5-BFF3-1398A66603F1}" srcOrd="0" destOrd="0" parTransId="{25A5B30E-7D53-4CB2-9F27-23AA52D38C09}" sibTransId="{33B3ACC9-4571-4144-92B7-110F7AE0E55D}"/>
    <dgm:cxn modelId="{BC72CDD9-23EF-4D2A-BCA0-962A4CA2074F}" type="presOf" srcId="{6ED931AD-A506-405C-B508-4A7DA8E70978}" destId="{E0D58114-0785-4CC0-B9B8-4E465EA9CE23}" srcOrd="0" destOrd="0" presId="urn:microsoft.com/office/officeart/2005/8/layout/hProcess9"/>
    <dgm:cxn modelId="{E99D56FD-E2D2-404D-895C-E25BFF0633C2}" type="presOf" srcId="{387139B3-A921-48E8-9C18-C04111C1327E}" destId="{E19E4991-345B-4917-AFC0-8BE6BEAA6FC8}" srcOrd="0" destOrd="0" presId="urn:microsoft.com/office/officeart/2005/8/layout/hProcess9"/>
    <dgm:cxn modelId="{21F3A38F-170D-4CC9-9FAD-DC8A8DDA5721}" type="presOf" srcId="{AFE9AFCC-FA38-47B9-906F-EEBA9A61D90A}" destId="{81EF82BB-D812-4ADC-AB60-556D1BC55A48}" srcOrd="0" destOrd="0" presId="urn:microsoft.com/office/officeart/2005/8/layout/hProcess9"/>
    <dgm:cxn modelId="{9C95F756-36CD-4B4E-A1CB-6FF31D5E6340}" type="presOf" srcId="{D7E915CF-B5A9-4487-B339-ACEABADA40D2}" destId="{49CB3DCC-D65A-4000-AA53-326C9562F63A}" srcOrd="0" destOrd="0" presId="urn:microsoft.com/office/officeart/2005/8/layout/hProcess9"/>
    <dgm:cxn modelId="{DFE06621-A468-4B07-975F-D7C292D5E274}" srcId="{9F877C64-8039-4C9C-AAFA-717DB746A853}" destId="{D7E915CF-B5A9-4487-B339-ACEABADA40D2}" srcOrd="4" destOrd="0" parTransId="{075EE0E4-F91F-4722-99AC-3FC71CA208A7}" sibTransId="{62A89101-1BAE-4FD6-B84C-811DAAD447A4}"/>
    <dgm:cxn modelId="{70E469D3-5BFE-4368-841D-7C65845E1976}" srcId="{9F877C64-8039-4C9C-AAFA-717DB746A853}" destId="{387139B3-A921-48E8-9C18-C04111C1327E}" srcOrd="1" destOrd="0" parTransId="{3970AEB6-85EE-4B99-96EB-B0F2415F4307}" sibTransId="{C9C02EC7-67F1-4013-881C-9BE3B8AC606E}"/>
    <dgm:cxn modelId="{6021D739-A2E1-460E-87FC-590F5F98990A}" type="presOf" srcId="{56AB00AA-B2C1-42B5-BFF3-1398A66603F1}" destId="{E1407494-8D94-413F-9780-090517B0E717}" srcOrd="0" destOrd="0" presId="urn:microsoft.com/office/officeart/2005/8/layout/hProcess9"/>
    <dgm:cxn modelId="{45EF2DB9-718E-4BA9-BE6E-0DAE143C0E4A}" type="presOf" srcId="{9F877C64-8039-4C9C-AAFA-717DB746A853}" destId="{3F1A9C46-1DA6-4A2B-9929-C3E555624633}" srcOrd="0" destOrd="0" presId="urn:microsoft.com/office/officeart/2005/8/layout/hProcess9"/>
    <dgm:cxn modelId="{9FFB03E4-6EC4-42A8-B6BE-F43335F84B22}" srcId="{9F877C64-8039-4C9C-AAFA-717DB746A853}" destId="{6ED931AD-A506-405C-B508-4A7DA8E70978}" srcOrd="3" destOrd="0" parTransId="{3B1D4DC8-F757-4E6E-9123-E6ED66F7693C}" sibTransId="{AD5B73C5-8720-4E2E-A8F1-6C0B2EB2BD53}"/>
    <dgm:cxn modelId="{6412DC9C-AE09-4466-9C99-E03675F00C58}" type="presParOf" srcId="{3F1A9C46-1DA6-4A2B-9929-C3E555624633}" destId="{1479D1F1-48BB-4742-AA89-F13FDB5266F8}" srcOrd="0" destOrd="0" presId="urn:microsoft.com/office/officeart/2005/8/layout/hProcess9"/>
    <dgm:cxn modelId="{DCD5EBFB-835F-4790-94D8-21A843EE7989}" type="presParOf" srcId="{3F1A9C46-1DA6-4A2B-9929-C3E555624633}" destId="{19A7F9D1-A09F-4AB1-8944-7590C01ADBE1}" srcOrd="1" destOrd="0" presId="urn:microsoft.com/office/officeart/2005/8/layout/hProcess9"/>
    <dgm:cxn modelId="{4A96B6F3-588C-4E5C-AE45-31B61F5F84D7}" type="presParOf" srcId="{19A7F9D1-A09F-4AB1-8944-7590C01ADBE1}" destId="{E1407494-8D94-413F-9780-090517B0E717}" srcOrd="0" destOrd="0" presId="urn:microsoft.com/office/officeart/2005/8/layout/hProcess9"/>
    <dgm:cxn modelId="{13254200-87D1-4C80-8635-D9F44BEFE7F2}" type="presParOf" srcId="{19A7F9D1-A09F-4AB1-8944-7590C01ADBE1}" destId="{60CBF856-8147-486F-B71B-5D91E07D73D6}" srcOrd="1" destOrd="0" presId="urn:microsoft.com/office/officeart/2005/8/layout/hProcess9"/>
    <dgm:cxn modelId="{3CA9BE43-86E0-47FE-9344-898EDF5C8D1A}" type="presParOf" srcId="{19A7F9D1-A09F-4AB1-8944-7590C01ADBE1}" destId="{E19E4991-345B-4917-AFC0-8BE6BEAA6FC8}" srcOrd="2" destOrd="0" presId="urn:microsoft.com/office/officeart/2005/8/layout/hProcess9"/>
    <dgm:cxn modelId="{11557DD8-6F48-4381-9898-DD3C3F5927EA}" type="presParOf" srcId="{19A7F9D1-A09F-4AB1-8944-7590C01ADBE1}" destId="{BBF823CE-C088-456C-8390-FF7503596B54}" srcOrd="3" destOrd="0" presId="urn:microsoft.com/office/officeart/2005/8/layout/hProcess9"/>
    <dgm:cxn modelId="{98FBBFF7-2E47-4474-A66E-D9722068E023}" type="presParOf" srcId="{19A7F9D1-A09F-4AB1-8944-7590C01ADBE1}" destId="{81EF82BB-D812-4ADC-AB60-556D1BC55A48}" srcOrd="4" destOrd="0" presId="urn:microsoft.com/office/officeart/2005/8/layout/hProcess9"/>
    <dgm:cxn modelId="{D32D38B1-3976-4901-ADBD-8CF04C6BC318}" type="presParOf" srcId="{19A7F9D1-A09F-4AB1-8944-7590C01ADBE1}" destId="{BAD3D322-8311-411E-9EF6-10C05136613D}" srcOrd="5" destOrd="0" presId="urn:microsoft.com/office/officeart/2005/8/layout/hProcess9"/>
    <dgm:cxn modelId="{D2D6306E-7D8C-4403-A60C-EC1BA23206D2}" type="presParOf" srcId="{19A7F9D1-A09F-4AB1-8944-7590C01ADBE1}" destId="{E0D58114-0785-4CC0-B9B8-4E465EA9CE23}" srcOrd="6" destOrd="0" presId="urn:microsoft.com/office/officeart/2005/8/layout/hProcess9"/>
    <dgm:cxn modelId="{10096874-0F40-42AF-80FB-AA76731421C3}" type="presParOf" srcId="{19A7F9D1-A09F-4AB1-8944-7590C01ADBE1}" destId="{FA4EE7CE-5719-45BA-8ECA-2A7B00D95134}" srcOrd="7" destOrd="0" presId="urn:microsoft.com/office/officeart/2005/8/layout/hProcess9"/>
    <dgm:cxn modelId="{AB6F9F8F-E884-4FB3-A20C-F12C2267FC98}" type="presParOf" srcId="{19A7F9D1-A09F-4AB1-8944-7590C01ADBE1}" destId="{49CB3DCC-D65A-4000-AA53-326C9562F63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EFD2133-3114-48E8-B3B6-3C25B511D137}" type="doc">
      <dgm:prSet loTypeId="urn:microsoft.com/office/officeart/2005/8/layout/hList3" loCatId="list" qsTypeId="urn:microsoft.com/office/officeart/2005/8/quickstyle/3d2" qsCatId="3D" csTypeId="urn:microsoft.com/office/officeart/2005/8/colors/colorful5" csCatId="colorful" phldr="1"/>
      <dgm:spPr/>
      <dgm:t>
        <a:bodyPr/>
        <a:lstStyle/>
        <a:p>
          <a:endParaRPr lang="pl-PL"/>
        </a:p>
      </dgm:t>
    </dgm:pt>
    <dgm:pt modelId="{8A8F6C6B-F5C6-47CD-80C8-19BD88616E73}">
      <dgm:prSet phldrT="[Tekst]"/>
      <dgm:spPr/>
      <dgm:t>
        <a:bodyPr/>
        <a:lstStyle/>
        <a:p>
          <a:r>
            <a:rPr lang="pl-PL" dirty="0" smtClean="0"/>
            <a:t>Potrzeba opracowania projektu wynika </a:t>
          </a:r>
        </a:p>
        <a:p>
          <a:r>
            <a:rPr lang="pl-PL" dirty="0" smtClean="0"/>
            <a:t>w szczególności:</a:t>
          </a:r>
          <a:endParaRPr lang="pl-PL" dirty="0"/>
        </a:p>
      </dgm:t>
    </dgm:pt>
    <dgm:pt modelId="{4B9C52CA-3B2F-441C-9318-1D0FCBEAA86F}" type="parTrans" cxnId="{6C236160-54EB-441E-BA07-E1D7C1F47CA3}">
      <dgm:prSet/>
      <dgm:spPr/>
      <dgm:t>
        <a:bodyPr/>
        <a:lstStyle/>
        <a:p>
          <a:endParaRPr lang="pl-PL"/>
        </a:p>
      </dgm:t>
    </dgm:pt>
    <dgm:pt modelId="{508AB000-D091-4D66-B3F4-A1C697EE2274}" type="sibTrans" cxnId="{6C236160-54EB-441E-BA07-E1D7C1F47CA3}">
      <dgm:prSet/>
      <dgm:spPr/>
      <dgm:t>
        <a:bodyPr/>
        <a:lstStyle/>
        <a:p>
          <a:endParaRPr lang="pl-PL"/>
        </a:p>
      </dgm:t>
    </dgm:pt>
    <dgm:pt modelId="{B5C328F8-910D-4C74-A82B-262E07113F42}">
      <dgm:prSet phldrT="[Tekst]"/>
      <dgm:spPr/>
      <dgm:t>
        <a:bodyPr/>
        <a:lstStyle/>
        <a:p>
          <a:r>
            <a:rPr lang="pl-PL" dirty="0" smtClean="0"/>
            <a:t> z obowiązujących przepisów</a:t>
          </a:r>
          <a:endParaRPr lang="pl-PL" dirty="0"/>
        </a:p>
      </dgm:t>
    </dgm:pt>
    <dgm:pt modelId="{334DC06D-8E8D-4B2D-8100-E1441BA13B38}" type="parTrans" cxnId="{F77A6F17-7110-4641-A944-BA07B13E6B42}">
      <dgm:prSet/>
      <dgm:spPr/>
      <dgm:t>
        <a:bodyPr/>
        <a:lstStyle/>
        <a:p>
          <a:endParaRPr lang="pl-PL"/>
        </a:p>
      </dgm:t>
    </dgm:pt>
    <dgm:pt modelId="{CDBEBB62-7444-42B1-AC02-38677C062F36}" type="sibTrans" cxnId="{F77A6F17-7110-4641-A944-BA07B13E6B42}">
      <dgm:prSet/>
      <dgm:spPr/>
      <dgm:t>
        <a:bodyPr/>
        <a:lstStyle/>
        <a:p>
          <a:endParaRPr lang="pl-PL"/>
        </a:p>
      </dgm:t>
    </dgm:pt>
    <dgm:pt modelId="{5E76964F-CDD9-4391-A7C0-785E24C3CFA1}">
      <dgm:prSet phldrT="[Tekst]"/>
      <dgm:spPr/>
      <dgm:t>
        <a:bodyPr/>
        <a:lstStyle/>
        <a:p>
          <a:r>
            <a:rPr lang="pl-PL" dirty="0" smtClean="0"/>
            <a:t>z konieczności wdrożenia lub wykonania prawa Unii Europejskiej</a:t>
          </a:r>
          <a:endParaRPr lang="pl-PL" dirty="0"/>
        </a:p>
      </dgm:t>
    </dgm:pt>
    <dgm:pt modelId="{2FBF62ED-8805-42CD-B0A2-0C15D00B4554}" type="parTrans" cxnId="{C6D9965F-E3E6-4A5A-8F36-A2F3E5F301A6}">
      <dgm:prSet/>
      <dgm:spPr/>
      <dgm:t>
        <a:bodyPr/>
        <a:lstStyle/>
        <a:p>
          <a:endParaRPr lang="pl-PL"/>
        </a:p>
      </dgm:t>
    </dgm:pt>
    <dgm:pt modelId="{7E303A32-A813-43D1-BBEA-7D80ED27993B}" type="sibTrans" cxnId="{C6D9965F-E3E6-4A5A-8F36-A2F3E5F301A6}">
      <dgm:prSet/>
      <dgm:spPr/>
      <dgm:t>
        <a:bodyPr/>
        <a:lstStyle/>
        <a:p>
          <a:endParaRPr lang="pl-PL"/>
        </a:p>
      </dgm:t>
    </dgm:pt>
    <dgm:pt modelId="{2B19BCD2-BDE0-44CA-8428-4171FEDABEB4}">
      <dgm:prSet phldrT="[Tekst]"/>
      <dgm:spPr/>
      <dgm:t>
        <a:bodyPr/>
        <a:lstStyle/>
        <a:p>
          <a:r>
            <a:rPr lang="pl-PL" dirty="0" smtClean="0"/>
            <a:t>z przyjętych strategii lub programów</a:t>
          </a:r>
          <a:endParaRPr lang="pl-PL" dirty="0"/>
        </a:p>
      </dgm:t>
    </dgm:pt>
    <dgm:pt modelId="{A92E65D7-47BB-4972-8B35-0511951BC6C9}" type="parTrans" cxnId="{DB0C104D-DE2C-4746-A77C-372319E0E68F}">
      <dgm:prSet/>
      <dgm:spPr/>
      <dgm:t>
        <a:bodyPr/>
        <a:lstStyle/>
        <a:p>
          <a:endParaRPr lang="pl-PL"/>
        </a:p>
      </dgm:t>
    </dgm:pt>
    <dgm:pt modelId="{9455C930-7ABE-4979-8BC1-34EDC8CBE760}" type="sibTrans" cxnId="{DB0C104D-DE2C-4746-A77C-372319E0E68F}">
      <dgm:prSet/>
      <dgm:spPr/>
      <dgm:t>
        <a:bodyPr/>
        <a:lstStyle/>
        <a:p>
          <a:endParaRPr lang="pl-PL"/>
        </a:p>
      </dgm:t>
    </dgm:pt>
    <dgm:pt modelId="{D9B1644F-B557-4396-9A20-CA569E95042D}">
      <dgm:prSet phldrT="[Tekst]"/>
      <dgm:spPr/>
      <dgm:t>
        <a:bodyPr/>
        <a:lstStyle/>
        <a:p>
          <a:pPr algn="just"/>
          <a:r>
            <a:rPr lang="pl-PL" dirty="0" smtClean="0"/>
            <a:t> z dokonanych:</a:t>
          </a:r>
          <a:endParaRPr lang="pl-PL" dirty="0"/>
        </a:p>
      </dgm:t>
    </dgm:pt>
    <dgm:pt modelId="{733F55B3-546D-4D04-9BBC-3A7E6EB3A227}" type="parTrans" cxnId="{9FEFA592-EBDC-4922-BF03-927C2F522DA1}">
      <dgm:prSet/>
      <dgm:spPr/>
      <dgm:t>
        <a:bodyPr/>
        <a:lstStyle/>
        <a:p>
          <a:endParaRPr lang="pl-PL"/>
        </a:p>
      </dgm:t>
    </dgm:pt>
    <dgm:pt modelId="{A7C1A19A-3BA2-4DFD-A70E-AE56402AE12F}" type="sibTrans" cxnId="{9FEFA592-EBDC-4922-BF03-927C2F522DA1}">
      <dgm:prSet/>
      <dgm:spPr/>
      <dgm:t>
        <a:bodyPr/>
        <a:lstStyle/>
        <a:p>
          <a:endParaRPr lang="pl-PL"/>
        </a:p>
      </dgm:t>
    </dgm:pt>
    <dgm:pt modelId="{9AC05A2F-3A26-4F33-BEB2-4BFA27549523}">
      <dgm:prSet phldrT="[Tekst]"/>
      <dgm:spPr/>
      <dgm:t>
        <a:bodyPr/>
        <a:lstStyle/>
        <a:p>
          <a:pPr algn="just"/>
          <a:r>
            <a:rPr lang="pl-PL" dirty="0" smtClean="0"/>
            <a:t>analiz, </a:t>
          </a:r>
          <a:endParaRPr lang="pl-PL" dirty="0"/>
        </a:p>
      </dgm:t>
    </dgm:pt>
    <dgm:pt modelId="{30257819-4A0E-45E7-8668-EA929CD6AF76}" type="parTrans" cxnId="{0CEF1B3D-5C76-4BD7-9996-0AE63F11D6E5}">
      <dgm:prSet/>
      <dgm:spPr/>
      <dgm:t>
        <a:bodyPr/>
        <a:lstStyle/>
        <a:p>
          <a:endParaRPr lang="pl-PL"/>
        </a:p>
      </dgm:t>
    </dgm:pt>
    <dgm:pt modelId="{BE19586F-426D-4069-B9AC-8D2562FD1359}" type="sibTrans" cxnId="{0CEF1B3D-5C76-4BD7-9996-0AE63F11D6E5}">
      <dgm:prSet/>
      <dgm:spPr/>
      <dgm:t>
        <a:bodyPr/>
        <a:lstStyle/>
        <a:p>
          <a:endParaRPr lang="pl-PL"/>
        </a:p>
      </dgm:t>
    </dgm:pt>
    <dgm:pt modelId="{0815C074-D786-482D-BC77-40DA572DB7A7}">
      <dgm:prSet phldrT="[Tekst]"/>
      <dgm:spPr/>
      <dgm:t>
        <a:bodyPr/>
        <a:lstStyle/>
        <a:p>
          <a:pPr algn="just"/>
          <a:r>
            <a:rPr lang="pl-PL" dirty="0" smtClean="0"/>
            <a:t>oceny stanu prawnego, </a:t>
          </a:r>
          <a:endParaRPr lang="pl-PL" dirty="0"/>
        </a:p>
      </dgm:t>
    </dgm:pt>
    <dgm:pt modelId="{9F599691-013E-4A81-8746-E091BB79DEC7}" type="parTrans" cxnId="{71956C53-821C-457B-97B0-8CFF59304F1E}">
      <dgm:prSet/>
      <dgm:spPr/>
      <dgm:t>
        <a:bodyPr/>
        <a:lstStyle/>
        <a:p>
          <a:endParaRPr lang="pl-PL"/>
        </a:p>
      </dgm:t>
    </dgm:pt>
    <dgm:pt modelId="{93B7163B-3F28-4708-8E6A-EA7843698C75}" type="sibTrans" cxnId="{71956C53-821C-457B-97B0-8CFF59304F1E}">
      <dgm:prSet/>
      <dgm:spPr/>
      <dgm:t>
        <a:bodyPr/>
        <a:lstStyle/>
        <a:p>
          <a:endParaRPr lang="pl-PL"/>
        </a:p>
      </dgm:t>
    </dgm:pt>
    <dgm:pt modelId="{28D7B000-6FAC-4DFE-844B-24BB860117A7}">
      <dgm:prSet phldrT="[Tekst]"/>
      <dgm:spPr/>
      <dgm:t>
        <a:bodyPr/>
        <a:lstStyle/>
        <a:p>
          <a:pPr algn="just"/>
          <a:r>
            <a:rPr lang="pl-PL" dirty="0" smtClean="0"/>
            <a:t>oceny sytuacji społeczno-gospodarczej, w tym uwzględniających konsultacje zagadnień z danej dziedziny życia społeczno-gospodarczego </a:t>
          </a:r>
          <a:endParaRPr lang="pl-PL" dirty="0"/>
        </a:p>
      </dgm:t>
    </dgm:pt>
    <dgm:pt modelId="{E40A6C7C-7E72-4B9D-B98E-19EF00020931}" type="parTrans" cxnId="{7122FD66-A893-4950-8D2F-1A15C99F3569}">
      <dgm:prSet/>
      <dgm:spPr/>
      <dgm:t>
        <a:bodyPr/>
        <a:lstStyle/>
        <a:p>
          <a:endParaRPr lang="pl-PL"/>
        </a:p>
      </dgm:t>
    </dgm:pt>
    <dgm:pt modelId="{56810E86-882D-4970-BB67-4BE93F02F0EA}" type="sibTrans" cxnId="{7122FD66-A893-4950-8D2F-1A15C99F3569}">
      <dgm:prSet/>
      <dgm:spPr/>
      <dgm:t>
        <a:bodyPr/>
        <a:lstStyle/>
        <a:p>
          <a:endParaRPr lang="pl-PL"/>
        </a:p>
      </dgm:t>
    </dgm:pt>
    <dgm:pt modelId="{19983A68-7C75-4CA2-9A64-88FDD78EA803}" type="pres">
      <dgm:prSet presAssocID="{DEFD2133-3114-48E8-B3B6-3C25B511D137}" presName="composite" presStyleCnt="0">
        <dgm:presLayoutVars>
          <dgm:chMax val="1"/>
          <dgm:dir/>
          <dgm:resizeHandles val="exact"/>
        </dgm:presLayoutVars>
      </dgm:prSet>
      <dgm:spPr/>
      <dgm:t>
        <a:bodyPr/>
        <a:lstStyle/>
        <a:p>
          <a:endParaRPr lang="pl-PL"/>
        </a:p>
      </dgm:t>
    </dgm:pt>
    <dgm:pt modelId="{FEE1210B-98A7-4BA5-B6AA-F17AC0694E46}" type="pres">
      <dgm:prSet presAssocID="{8A8F6C6B-F5C6-47CD-80C8-19BD88616E73}" presName="roof" presStyleLbl="dkBgShp" presStyleIdx="0" presStyleCnt="2" custLinFactNeighborX="-41261" custLinFactNeighborY="2442"/>
      <dgm:spPr/>
      <dgm:t>
        <a:bodyPr/>
        <a:lstStyle/>
        <a:p>
          <a:endParaRPr lang="pl-PL"/>
        </a:p>
      </dgm:t>
    </dgm:pt>
    <dgm:pt modelId="{E09B2065-45D0-4E27-B339-23EAAE0A53F1}" type="pres">
      <dgm:prSet presAssocID="{8A8F6C6B-F5C6-47CD-80C8-19BD88616E73}" presName="pillars" presStyleCnt="0"/>
      <dgm:spPr/>
    </dgm:pt>
    <dgm:pt modelId="{EDEA9462-FBAE-46E0-AA48-292440DAD1B3}" type="pres">
      <dgm:prSet presAssocID="{8A8F6C6B-F5C6-47CD-80C8-19BD88616E73}" presName="pillar1" presStyleLbl="node1" presStyleIdx="0" presStyleCnt="4" custScaleX="88440" custLinFactNeighborX="-4781" custLinFactNeighborY="-337">
        <dgm:presLayoutVars>
          <dgm:bulletEnabled val="1"/>
        </dgm:presLayoutVars>
      </dgm:prSet>
      <dgm:spPr/>
      <dgm:t>
        <a:bodyPr/>
        <a:lstStyle/>
        <a:p>
          <a:endParaRPr lang="pl-PL"/>
        </a:p>
      </dgm:t>
    </dgm:pt>
    <dgm:pt modelId="{8D57E6D8-23B1-410D-AA88-3B66F590EC7E}" type="pres">
      <dgm:prSet presAssocID="{5E76964F-CDD9-4391-A7C0-785E24C3CFA1}" presName="pillarX" presStyleLbl="node1" presStyleIdx="1" presStyleCnt="4" custScaleX="72452">
        <dgm:presLayoutVars>
          <dgm:bulletEnabled val="1"/>
        </dgm:presLayoutVars>
      </dgm:prSet>
      <dgm:spPr/>
      <dgm:t>
        <a:bodyPr/>
        <a:lstStyle/>
        <a:p>
          <a:endParaRPr lang="pl-PL"/>
        </a:p>
      </dgm:t>
    </dgm:pt>
    <dgm:pt modelId="{502D38B4-B0B7-48AC-8D45-DD0D3C28DCAE}" type="pres">
      <dgm:prSet presAssocID="{2B19BCD2-BDE0-44CA-8428-4171FEDABEB4}" presName="pillarX" presStyleLbl="node1" presStyleIdx="2" presStyleCnt="4" custScaleX="50911">
        <dgm:presLayoutVars>
          <dgm:bulletEnabled val="1"/>
        </dgm:presLayoutVars>
      </dgm:prSet>
      <dgm:spPr/>
      <dgm:t>
        <a:bodyPr/>
        <a:lstStyle/>
        <a:p>
          <a:endParaRPr lang="pl-PL"/>
        </a:p>
      </dgm:t>
    </dgm:pt>
    <dgm:pt modelId="{1376C7DF-875D-4591-93D3-46F16559206C}" type="pres">
      <dgm:prSet presAssocID="{D9B1644F-B557-4396-9A20-CA569E95042D}" presName="pillarX" presStyleLbl="node1" presStyleIdx="3" presStyleCnt="4">
        <dgm:presLayoutVars>
          <dgm:bulletEnabled val="1"/>
        </dgm:presLayoutVars>
      </dgm:prSet>
      <dgm:spPr/>
      <dgm:t>
        <a:bodyPr/>
        <a:lstStyle/>
        <a:p>
          <a:endParaRPr lang="pl-PL"/>
        </a:p>
      </dgm:t>
    </dgm:pt>
    <dgm:pt modelId="{F0CB805B-0D89-4616-9A74-FD3F803710E2}" type="pres">
      <dgm:prSet presAssocID="{8A8F6C6B-F5C6-47CD-80C8-19BD88616E73}" presName="base" presStyleLbl="dkBgShp" presStyleIdx="1" presStyleCnt="2"/>
      <dgm:spPr/>
    </dgm:pt>
  </dgm:ptLst>
  <dgm:cxnLst>
    <dgm:cxn modelId="{36532F43-4528-4082-A738-9C841D4F9AE1}" type="presOf" srcId="{0815C074-D786-482D-BC77-40DA572DB7A7}" destId="{1376C7DF-875D-4591-93D3-46F16559206C}" srcOrd="0" destOrd="2" presId="urn:microsoft.com/office/officeart/2005/8/layout/hList3"/>
    <dgm:cxn modelId="{020352D7-5BFE-45F6-8231-2ED55767D344}" type="presOf" srcId="{9AC05A2F-3A26-4F33-BEB2-4BFA27549523}" destId="{1376C7DF-875D-4591-93D3-46F16559206C}" srcOrd="0" destOrd="1" presId="urn:microsoft.com/office/officeart/2005/8/layout/hList3"/>
    <dgm:cxn modelId="{0C20E17C-92C7-4FF8-A988-E019DF599A3A}" type="presOf" srcId="{D9B1644F-B557-4396-9A20-CA569E95042D}" destId="{1376C7DF-875D-4591-93D3-46F16559206C}" srcOrd="0" destOrd="0" presId="urn:microsoft.com/office/officeart/2005/8/layout/hList3"/>
    <dgm:cxn modelId="{0CEF1B3D-5C76-4BD7-9996-0AE63F11D6E5}" srcId="{D9B1644F-B557-4396-9A20-CA569E95042D}" destId="{9AC05A2F-3A26-4F33-BEB2-4BFA27549523}" srcOrd="0" destOrd="0" parTransId="{30257819-4A0E-45E7-8668-EA929CD6AF76}" sibTransId="{BE19586F-426D-4069-B9AC-8D2562FD1359}"/>
    <dgm:cxn modelId="{92C96264-8CCC-4AEE-92E5-C2B19EC13823}" type="presOf" srcId="{B5C328F8-910D-4C74-A82B-262E07113F42}" destId="{EDEA9462-FBAE-46E0-AA48-292440DAD1B3}" srcOrd="0" destOrd="0" presId="urn:microsoft.com/office/officeart/2005/8/layout/hList3"/>
    <dgm:cxn modelId="{919C34B5-78BC-4AD9-A5E2-9A60947F6F7A}" type="presOf" srcId="{5E76964F-CDD9-4391-A7C0-785E24C3CFA1}" destId="{8D57E6D8-23B1-410D-AA88-3B66F590EC7E}" srcOrd="0" destOrd="0" presId="urn:microsoft.com/office/officeart/2005/8/layout/hList3"/>
    <dgm:cxn modelId="{D3BC81DC-AC50-47B9-8011-65B86CE2821D}" type="presOf" srcId="{DEFD2133-3114-48E8-B3B6-3C25B511D137}" destId="{19983A68-7C75-4CA2-9A64-88FDD78EA803}" srcOrd="0" destOrd="0" presId="urn:microsoft.com/office/officeart/2005/8/layout/hList3"/>
    <dgm:cxn modelId="{9FEFA592-EBDC-4922-BF03-927C2F522DA1}" srcId="{8A8F6C6B-F5C6-47CD-80C8-19BD88616E73}" destId="{D9B1644F-B557-4396-9A20-CA569E95042D}" srcOrd="3" destOrd="0" parTransId="{733F55B3-546D-4D04-9BBC-3A7E6EB3A227}" sibTransId="{A7C1A19A-3BA2-4DFD-A70E-AE56402AE12F}"/>
    <dgm:cxn modelId="{DB0C104D-DE2C-4746-A77C-372319E0E68F}" srcId="{8A8F6C6B-F5C6-47CD-80C8-19BD88616E73}" destId="{2B19BCD2-BDE0-44CA-8428-4171FEDABEB4}" srcOrd="2" destOrd="0" parTransId="{A92E65D7-47BB-4972-8B35-0511951BC6C9}" sibTransId="{9455C930-7ABE-4979-8BC1-34EDC8CBE760}"/>
    <dgm:cxn modelId="{C6D9965F-E3E6-4A5A-8F36-A2F3E5F301A6}" srcId="{8A8F6C6B-F5C6-47CD-80C8-19BD88616E73}" destId="{5E76964F-CDD9-4391-A7C0-785E24C3CFA1}" srcOrd="1" destOrd="0" parTransId="{2FBF62ED-8805-42CD-B0A2-0C15D00B4554}" sibTransId="{7E303A32-A813-43D1-BBEA-7D80ED27993B}"/>
    <dgm:cxn modelId="{A7FBF041-1EDF-4502-B092-E013A96136FE}" type="presOf" srcId="{2B19BCD2-BDE0-44CA-8428-4171FEDABEB4}" destId="{502D38B4-B0B7-48AC-8D45-DD0D3C28DCAE}" srcOrd="0" destOrd="0" presId="urn:microsoft.com/office/officeart/2005/8/layout/hList3"/>
    <dgm:cxn modelId="{19719FE1-D313-4692-BA47-3BC4DE823844}" type="presOf" srcId="{28D7B000-6FAC-4DFE-844B-24BB860117A7}" destId="{1376C7DF-875D-4591-93D3-46F16559206C}" srcOrd="0" destOrd="3" presId="urn:microsoft.com/office/officeart/2005/8/layout/hList3"/>
    <dgm:cxn modelId="{7122FD66-A893-4950-8D2F-1A15C99F3569}" srcId="{D9B1644F-B557-4396-9A20-CA569E95042D}" destId="{28D7B000-6FAC-4DFE-844B-24BB860117A7}" srcOrd="2" destOrd="0" parTransId="{E40A6C7C-7E72-4B9D-B98E-19EF00020931}" sibTransId="{56810E86-882D-4970-BB67-4BE93F02F0EA}"/>
    <dgm:cxn modelId="{71956C53-821C-457B-97B0-8CFF59304F1E}" srcId="{D9B1644F-B557-4396-9A20-CA569E95042D}" destId="{0815C074-D786-482D-BC77-40DA572DB7A7}" srcOrd="1" destOrd="0" parTransId="{9F599691-013E-4A81-8746-E091BB79DEC7}" sibTransId="{93B7163B-3F28-4708-8E6A-EA7843698C75}"/>
    <dgm:cxn modelId="{F77A6F17-7110-4641-A944-BA07B13E6B42}" srcId="{8A8F6C6B-F5C6-47CD-80C8-19BD88616E73}" destId="{B5C328F8-910D-4C74-A82B-262E07113F42}" srcOrd="0" destOrd="0" parTransId="{334DC06D-8E8D-4B2D-8100-E1441BA13B38}" sibTransId="{CDBEBB62-7444-42B1-AC02-38677C062F36}"/>
    <dgm:cxn modelId="{6C236160-54EB-441E-BA07-E1D7C1F47CA3}" srcId="{DEFD2133-3114-48E8-B3B6-3C25B511D137}" destId="{8A8F6C6B-F5C6-47CD-80C8-19BD88616E73}" srcOrd="0" destOrd="0" parTransId="{4B9C52CA-3B2F-441C-9318-1D0FCBEAA86F}" sibTransId="{508AB000-D091-4D66-B3F4-A1C697EE2274}"/>
    <dgm:cxn modelId="{F83BACC6-E571-44C5-8BF2-3D0418BDFAFB}" type="presOf" srcId="{8A8F6C6B-F5C6-47CD-80C8-19BD88616E73}" destId="{FEE1210B-98A7-4BA5-B6AA-F17AC0694E46}" srcOrd="0" destOrd="0" presId="urn:microsoft.com/office/officeart/2005/8/layout/hList3"/>
    <dgm:cxn modelId="{D4AEBB50-C69E-4230-B96A-7FE827127B8A}" type="presParOf" srcId="{19983A68-7C75-4CA2-9A64-88FDD78EA803}" destId="{FEE1210B-98A7-4BA5-B6AA-F17AC0694E46}" srcOrd="0" destOrd="0" presId="urn:microsoft.com/office/officeart/2005/8/layout/hList3"/>
    <dgm:cxn modelId="{A04E1ED1-261F-42E8-B04F-CE3D9EE2501F}" type="presParOf" srcId="{19983A68-7C75-4CA2-9A64-88FDD78EA803}" destId="{E09B2065-45D0-4E27-B339-23EAAE0A53F1}" srcOrd="1" destOrd="0" presId="urn:microsoft.com/office/officeart/2005/8/layout/hList3"/>
    <dgm:cxn modelId="{39884DF0-8062-429C-B81C-712A8B13F4AC}" type="presParOf" srcId="{E09B2065-45D0-4E27-B339-23EAAE0A53F1}" destId="{EDEA9462-FBAE-46E0-AA48-292440DAD1B3}" srcOrd="0" destOrd="0" presId="urn:microsoft.com/office/officeart/2005/8/layout/hList3"/>
    <dgm:cxn modelId="{B4FB4FB0-F278-42F9-BE4A-76F637B25C54}" type="presParOf" srcId="{E09B2065-45D0-4E27-B339-23EAAE0A53F1}" destId="{8D57E6D8-23B1-410D-AA88-3B66F590EC7E}" srcOrd="1" destOrd="0" presId="urn:microsoft.com/office/officeart/2005/8/layout/hList3"/>
    <dgm:cxn modelId="{A10311B0-8055-48B9-86E8-591758A2D50C}" type="presParOf" srcId="{E09B2065-45D0-4E27-B339-23EAAE0A53F1}" destId="{502D38B4-B0B7-48AC-8D45-DD0D3C28DCAE}" srcOrd="2" destOrd="0" presId="urn:microsoft.com/office/officeart/2005/8/layout/hList3"/>
    <dgm:cxn modelId="{A6764780-9B80-4CDE-8211-F479AC7CA841}" type="presParOf" srcId="{E09B2065-45D0-4E27-B339-23EAAE0A53F1}" destId="{1376C7DF-875D-4591-93D3-46F16559206C}" srcOrd="3" destOrd="0" presId="urn:microsoft.com/office/officeart/2005/8/layout/hList3"/>
    <dgm:cxn modelId="{AA524CC0-E68A-4959-83F1-84BED03A6107}" type="presParOf" srcId="{19983A68-7C75-4CA2-9A64-88FDD78EA803}" destId="{F0CB805B-0D89-4616-9A74-FD3F803710E2}"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FE7529A-51FE-4334-8BCB-96CEC3C5700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pl-PL"/>
        </a:p>
      </dgm:t>
    </dgm:pt>
    <dgm:pt modelId="{9CFFFE84-E0F0-42BE-BB20-BAA0EEDDE818}">
      <dgm:prSet phldrT="[Tekst]" custT="1"/>
      <dgm:spPr/>
      <dgm:t>
        <a:bodyPr/>
        <a:lstStyle/>
        <a:p>
          <a:r>
            <a:rPr lang="pl-PL" sz="2000" dirty="0" smtClean="0"/>
            <a:t>Art. 15 ust. 2 Konstytucji RP</a:t>
          </a:r>
          <a:endParaRPr lang="pl-PL" sz="2000" dirty="0"/>
        </a:p>
      </dgm:t>
    </dgm:pt>
    <dgm:pt modelId="{44E712F1-589E-43D9-A810-06DC480DE381}" type="parTrans" cxnId="{B6410E3B-E196-4002-BAA3-0AE50C66677B}">
      <dgm:prSet/>
      <dgm:spPr/>
      <dgm:t>
        <a:bodyPr/>
        <a:lstStyle/>
        <a:p>
          <a:endParaRPr lang="pl-PL"/>
        </a:p>
      </dgm:t>
    </dgm:pt>
    <dgm:pt modelId="{042F81A1-AB43-4063-BEF5-B579759CC380}" type="sibTrans" cxnId="{B6410E3B-E196-4002-BAA3-0AE50C66677B}">
      <dgm:prSet/>
      <dgm:spPr/>
      <dgm:t>
        <a:bodyPr/>
        <a:lstStyle/>
        <a:p>
          <a:endParaRPr lang="pl-PL"/>
        </a:p>
      </dgm:t>
    </dgm:pt>
    <dgm:pt modelId="{7B72C38C-74E3-4E40-9EC4-EF0E19DF13B7}">
      <dgm:prSet phldrT="[Tekst]" custT="1"/>
      <dgm:spPr/>
      <dgm:t>
        <a:bodyPr/>
        <a:lstStyle/>
        <a:p>
          <a:r>
            <a:rPr lang="pl-PL" sz="1400" dirty="0" smtClean="0"/>
            <a:t>Zasadniczy podział terytorialny państwa uwzględniający więzi społeczne, gospodarcze lub kulturowe i zapewniający jednostkom terytorialnym zdolność wykonywania zadań publicznych określa ustawa.</a:t>
          </a:r>
          <a:endParaRPr lang="pl-PL" sz="1400" dirty="0"/>
        </a:p>
      </dgm:t>
    </dgm:pt>
    <dgm:pt modelId="{AF9CAB96-2FBD-4EB8-8BE0-21659DD8C7C2}" type="parTrans" cxnId="{6FF87EC2-E9DD-4760-936B-E54F1488E033}">
      <dgm:prSet/>
      <dgm:spPr/>
      <dgm:t>
        <a:bodyPr/>
        <a:lstStyle/>
        <a:p>
          <a:endParaRPr lang="pl-PL"/>
        </a:p>
      </dgm:t>
    </dgm:pt>
    <dgm:pt modelId="{2AEBA249-684F-4E38-BBE9-D3D29926F333}" type="sibTrans" cxnId="{6FF87EC2-E9DD-4760-936B-E54F1488E033}">
      <dgm:prSet/>
      <dgm:spPr/>
      <dgm:t>
        <a:bodyPr/>
        <a:lstStyle/>
        <a:p>
          <a:endParaRPr lang="pl-PL"/>
        </a:p>
      </dgm:t>
    </dgm:pt>
    <dgm:pt modelId="{378FC99E-B4D1-4544-B10C-A5418A975BB9}">
      <dgm:prSet phldrT="[Tekst]"/>
      <dgm:spPr/>
      <dgm:t>
        <a:bodyPr/>
        <a:lstStyle/>
        <a:p>
          <a:r>
            <a:rPr lang="pl-PL" dirty="0" smtClean="0"/>
            <a:t>Ustawa z dnia 24 lipca 1998r.  o </a:t>
          </a:r>
          <a:r>
            <a:rPr lang="pl-PL" b="0" dirty="0" smtClean="0"/>
            <a:t>wprowadzeniu zasadniczego trójstopniowego podziału terytorialnego państwa</a:t>
          </a:r>
          <a:endParaRPr lang="pl-PL" b="0" dirty="0"/>
        </a:p>
      </dgm:t>
    </dgm:pt>
    <dgm:pt modelId="{978EB2E6-67F0-4A82-9622-B8D940604891}" type="parTrans" cxnId="{40E09FDE-EFC4-43DB-9994-C720F8C0FF95}">
      <dgm:prSet/>
      <dgm:spPr/>
      <dgm:t>
        <a:bodyPr/>
        <a:lstStyle/>
        <a:p>
          <a:endParaRPr lang="pl-PL"/>
        </a:p>
      </dgm:t>
    </dgm:pt>
    <dgm:pt modelId="{0463A891-EFD0-46E5-90DA-50D4BE60E7E0}" type="sibTrans" cxnId="{40E09FDE-EFC4-43DB-9994-C720F8C0FF95}">
      <dgm:prSet/>
      <dgm:spPr/>
      <dgm:t>
        <a:bodyPr/>
        <a:lstStyle/>
        <a:p>
          <a:endParaRPr lang="pl-PL"/>
        </a:p>
      </dgm:t>
    </dgm:pt>
    <dgm:pt modelId="{2798D178-2E9A-422D-B92C-B51C6AAECAFD}">
      <dgm:prSet phldrT="[Tekst]" custT="1"/>
      <dgm:spPr/>
      <dgm:t>
        <a:bodyPr/>
        <a:lstStyle/>
        <a:p>
          <a:r>
            <a:rPr lang="pl-PL" sz="2000" dirty="0" smtClean="0"/>
            <a:t>Art. 149 ust. 1 Konstytucji RP </a:t>
          </a:r>
          <a:endParaRPr lang="pl-PL" sz="2000" dirty="0"/>
        </a:p>
      </dgm:t>
    </dgm:pt>
    <dgm:pt modelId="{E77B1C0A-CA53-474A-94EA-75BB39B74ADC}" type="parTrans" cxnId="{206A7504-84E4-4F06-9D1B-7384DC63B554}">
      <dgm:prSet/>
      <dgm:spPr/>
      <dgm:t>
        <a:bodyPr/>
        <a:lstStyle/>
        <a:p>
          <a:endParaRPr lang="pl-PL"/>
        </a:p>
      </dgm:t>
    </dgm:pt>
    <dgm:pt modelId="{F164427B-3D2B-4271-9920-5A6A7ED7BBD0}" type="sibTrans" cxnId="{206A7504-84E4-4F06-9D1B-7384DC63B554}">
      <dgm:prSet/>
      <dgm:spPr/>
      <dgm:t>
        <a:bodyPr/>
        <a:lstStyle/>
        <a:p>
          <a:endParaRPr lang="pl-PL"/>
        </a:p>
      </dgm:t>
    </dgm:pt>
    <dgm:pt modelId="{110A93FF-CD73-4FC0-B145-76AB484FDD66}">
      <dgm:prSet phldrT="[Tekst]" custT="1"/>
      <dgm:spPr/>
      <dgm:t>
        <a:bodyPr/>
        <a:lstStyle/>
        <a:p>
          <a:r>
            <a:rPr lang="pl-PL" sz="1400" dirty="0" smtClean="0"/>
            <a:t>Ministrowie kierują określonymi działami administracji rządowej lub wypełniają zadania wyznaczone im przez Prezesa Rady Ministrów. Zakres działania ministra kierującego działem administracji rządowej określają ustawy</a:t>
          </a:r>
          <a:r>
            <a:rPr lang="pl-PL" sz="1300" dirty="0" smtClean="0"/>
            <a:t>.</a:t>
          </a:r>
          <a:endParaRPr lang="pl-PL" sz="1300" dirty="0"/>
        </a:p>
      </dgm:t>
    </dgm:pt>
    <dgm:pt modelId="{1C1DFEEC-14C3-4D3D-AAA6-94B76E754C1E}" type="parTrans" cxnId="{147C2013-6A82-4BE1-B612-22F360E85DF7}">
      <dgm:prSet/>
      <dgm:spPr/>
      <dgm:t>
        <a:bodyPr/>
        <a:lstStyle/>
        <a:p>
          <a:endParaRPr lang="pl-PL"/>
        </a:p>
      </dgm:t>
    </dgm:pt>
    <dgm:pt modelId="{0BBBE7DC-C08D-40FB-B210-D130F0DDC66D}" type="sibTrans" cxnId="{147C2013-6A82-4BE1-B612-22F360E85DF7}">
      <dgm:prSet/>
      <dgm:spPr/>
      <dgm:t>
        <a:bodyPr/>
        <a:lstStyle/>
        <a:p>
          <a:endParaRPr lang="pl-PL"/>
        </a:p>
      </dgm:t>
    </dgm:pt>
    <dgm:pt modelId="{7571B672-13A5-4EEC-AB95-EA58C95E4917}">
      <dgm:prSet phldrT="[Tekst]"/>
      <dgm:spPr/>
      <dgm:t>
        <a:bodyPr/>
        <a:lstStyle/>
        <a:p>
          <a:r>
            <a:rPr lang="pl-PL" dirty="0" smtClean="0"/>
            <a:t>Ustawa z dnia 4 września 1997 r. o działach administracji rządowej</a:t>
          </a:r>
          <a:endParaRPr lang="pl-PL" dirty="0"/>
        </a:p>
      </dgm:t>
    </dgm:pt>
    <dgm:pt modelId="{DCEE5897-E884-4243-9E45-81B9F9402C97}" type="parTrans" cxnId="{015BF325-0D4C-4A8A-869B-4FC49F2A8322}">
      <dgm:prSet/>
      <dgm:spPr/>
      <dgm:t>
        <a:bodyPr/>
        <a:lstStyle/>
        <a:p>
          <a:endParaRPr lang="pl-PL"/>
        </a:p>
      </dgm:t>
    </dgm:pt>
    <dgm:pt modelId="{A7271653-8A1A-48F6-9907-4C598D40D715}" type="sibTrans" cxnId="{015BF325-0D4C-4A8A-869B-4FC49F2A8322}">
      <dgm:prSet/>
      <dgm:spPr/>
      <dgm:t>
        <a:bodyPr/>
        <a:lstStyle/>
        <a:p>
          <a:endParaRPr lang="pl-PL"/>
        </a:p>
      </dgm:t>
    </dgm:pt>
    <dgm:pt modelId="{E08B66D8-2A26-466D-A507-57C8C311570E}">
      <dgm:prSet phldrT="[Tekst]" custT="1"/>
      <dgm:spPr/>
      <dgm:t>
        <a:bodyPr/>
        <a:lstStyle/>
        <a:p>
          <a:r>
            <a:rPr lang="pl-PL" sz="2000" dirty="0" smtClean="0"/>
            <a:t>Art. 164 ust. 1 i 2 Konstytucji RP</a:t>
          </a:r>
          <a:endParaRPr lang="pl-PL" sz="2000" dirty="0"/>
        </a:p>
      </dgm:t>
    </dgm:pt>
    <dgm:pt modelId="{B2DCB9E2-D292-419A-AC10-16F178B2AFDE}" type="parTrans" cxnId="{DFAB6B47-E6AB-4224-920B-132C950886BD}">
      <dgm:prSet/>
      <dgm:spPr/>
      <dgm:t>
        <a:bodyPr/>
        <a:lstStyle/>
        <a:p>
          <a:endParaRPr lang="pl-PL"/>
        </a:p>
      </dgm:t>
    </dgm:pt>
    <dgm:pt modelId="{83301F36-6919-4125-BE29-B1F13DC4DB76}" type="sibTrans" cxnId="{DFAB6B47-E6AB-4224-920B-132C950886BD}">
      <dgm:prSet/>
      <dgm:spPr/>
      <dgm:t>
        <a:bodyPr/>
        <a:lstStyle/>
        <a:p>
          <a:endParaRPr lang="pl-PL"/>
        </a:p>
      </dgm:t>
    </dgm:pt>
    <dgm:pt modelId="{14A9E84C-FE12-459E-B156-7C28023F4D7C}">
      <dgm:prSet phldrT="[Tekst]" custT="1"/>
      <dgm:spPr/>
      <dgm:t>
        <a:bodyPr/>
        <a:lstStyle/>
        <a:p>
          <a:r>
            <a:rPr lang="pl-PL" sz="1600" dirty="0" smtClean="0"/>
            <a:t>1. Podstawową jednostką samorządu terytorialnego jest gmina.</a:t>
          </a:r>
        </a:p>
        <a:p>
          <a:r>
            <a:rPr lang="pl-PL" sz="1600" dirty="0" smtClean="0"/>
            <a:t>2. Inne jednostki samorządu regionalnego albo lokalnego i regionalnego określa ustawa.</a:t>
          </a:r>
          <a:endParaRPr lang="pl-PL" sz="1600" dirty="0"/>
        </a:p>
      </dgm:t>
    </dgm:pt>
    <dgm:pt modelId="{F65DFFCA-94ED-462F-A412-B6DB70D761E1}" type="parTrans" cxnId="{06C19B28-6F68-4A89-AF1F-8F511371C0AA}">
      <dgm:prSet/>
      <dgm:spPr/>
      <dgm:t>
        <a:bodyPr/>
        <a:lstStyle/>
        <a:p>
          <a:endParaRPr lang="pl-PL"/>
        </a:p>
      </dgm:t>
    </dgm:pt>
    <dgm:pt modelId="{0D37AC24-4DD7-401A-BEBA-BA0845B77FE7}" type="sibTrans" cxnId="{06C19B28-6F68-4A89-AF1F-8F511371C0AA}">
      <dgm:prSet/>
      <dgm:spPr/>
      <dgm:t>
        <a:bodyPr/>
        <a:lstStyle/>
        <a:p>
          <a:endParaRPr lang="pl-PL"/>
        </a:p>
      </dgm:t>
    </dgm:pt>
    <dgm:pt modelId="{9D4F7A49-6E1F-4BA7-BDBA-8082953EE91C}">
      <dgm:prSet phldrT="[Tekst]"/>
      <dgm:spPr/>
      <dgm:t>
        <a:bodyPr/>
        <a:lstStyle/>
        <a:p>
          <a:r>
            <a:rPr lang="pl-PL" dirty="0" smtClean="0"/>
            <a:t>Ustawa z dnia 5 czerwca 1998 r. o samorządzie powiatowym </a:t>
          </a:r>
          <a:endParaRPr lang="pl-PL" dirty="0"/>
        </a:p>
      </dgm:t>
    </dgm:pt>
    <dgm:pt modelId="{0AC8A045-17B4-4616-B0AF-6548BEEAADF6}" type="parTrans" cxnId="{0F727946-319A-4D6F-9147-3589702C82F2}">
      <dgm:prSet/>
      <dgm:spPr/>
      <dgm:t>
        <a:bodyPr/>
        <a:lstStyle/>
        <a:p>
          <a:endParaRPr lang="pl-PL"/>
        </a:p>
      </dgm:t>
    </dgm:pt>
    <dgm:pt modelId="{B4C7DE34-0173-4AF7-9D4A-E7DD76DD68C9}" type="sibTrans" cxnId="{0F727946-319A-4D6F-9147-3589702C82F2}">
      <dgm:prSet/>
      <dgm:spPr/>
      <dgm:t>
        <a:bodyPr/>
        <a:lstStyle/>
        <a:p>
          <a:endParaRPr lang="pl-PL"/>
        </a:p>
      </dgm:t>
    </dgm:pt>
    <dgm:pt modelId="{2A0E71EB-36D4-476F-B87D-87EA37C7432D}" type="pres">
      <dgm:prSet presAssocID="{AFE7529A-51FE-4334-8BCB-96CEC3C57003}" presName="Name0" presStyleCnt="0">
        <dgm:presLayoutVars>
          <dgm:chPref val="3"/>
          <dgm:dir/>
          <dgm:animLvl val="lvl"/>
          <dgm:resizeHandles/>
        </dgm:presLayoutVars>
      </dgm:prSet>
      <dgm:spPr/>
      <dgm:t>
        <a:bodyPr/>
        <a:lstStyle/>
        <a:p>
          <a:endParaRPr lang="pl-PL"/>
        </a:p>
      </dgm:t>
    </dgm:pt>
    <dgm:pt modelId="{AC0FDD7E-DD3D-4A20-B7F7-3B807556403D}" type="pres">
      <dgm:prSet presAssocID="{9CFFFE84-E0F0-42BE-BB20-BAA0EEDDE818}" presName="horFlow" presStyleCnt="0"/>
      <dgm:spPr/>
    </dgm:pt>
    <dgm:pt modelId="{36A5DE30-2884-422D-A342-D14635D016D5}" type="pres">
      <dgm:prSet presAssocID="{9CFFFE84-E0F0-42BE-BB20-BAA0EEDDE818}" presName="bigChev" presStyleLbl="node1" presStyleIdx="0" presStyleCnt="3"/>
      <dgm:spPr/>
      <dgm:t>
        <a:bodyPr/>
        <a:lstStyle/>
        <a:p>
          <a:endParaRPr lang="pl-PL"/>
        </a:p>
      </dgm:t>
    </dgm:pt>
    <dgm:pt modelId="{5C6ACC2D-2F4B-487A-BC15-64FFAD53B689}" type="pres">
      <dgm:prSet presAssocID="{AF9CAB96-2FBD-4EB8-8BE0-21659DD8C7C2}" presName="parTrans" presStyleCnt="0"/>
      <dgm:spPr/>
    </dgm:pt>
    <dgm:pt modelId="{A686D984-6027-4B85-99B0-88DCF35BF749}" type="pres">
      <dgm:prSet presAssocID="{7B72C38C-74E3-4E40-9EC4-EF0E19DF13B7}" presName="node" presStyleLbl="alignAccFollowNode1" presStyleIdx="0" presStyleCnt="6" custScaleX="165721">
        <dgm:presLayoutVars>
          <dgm:bulletEnabled val="1"/>
        </dgm:presLayoutVars>
      </dgm:prSet>
      <dgm:spPr/>
      <dgm:t>
        <a:bodyPr/>
        <a:lstStyle/>
        <a:p>
          <a:endParaRPr lang="pl-PL"/>
        </a:p>
      </dgm:t>
    </dgm:pt>
    <dgm:pt modelId="{47399727-5E35-47EE-A506-B20250B714E4}" type="pres">
      <dgm:prSet presAssocID="{2AEBA249-684F-4E38-BBE9-D3D29926F333}" presName="sibTrans" presStyleCnt="0"/>
      <dgm:spPr/>
    </dgm:pt>
    <dgm:pt modelId="{037ABA25-35DD-4C62-817D-DFE5390CA678}" type="pres">
      <dgm:prSet presAssocID="{378FC99E-B4D1-4544-B10C-A5418A975BB9}" presName="node" presStyleLbl="alignAccFollowNode1" presStyleIdx="1" presStyleCnt="6" custScaleX="136912">
        <dgm:presLayoutVars>
          <dgm:bulletEnabled val="1"/>
        </dgm:presLayoutVars>
      </dgm:prSet>
      <dgm:spPr/>
      <dgm:t>
        <a:bodyPr/>
        <a:lstStyle/>
        <a:p>
          <a:endParaRPr lang="pl-PL"/>
        </a:p>
      </dgm:t>
    </dgm:pt>
    <dgm:pt modelId="{58BD02D1-06B7-4D8B-9F24-C0277C0E368E}" type="pres">
      <dgm:prSet presAssocID="{9CFFFE84-E0F0-42BE-BB20-BAA0EEDDE818}" presName="vSp" presStyleCnt="0"/>
      <dgm:spPr/>
    </dgm:pt>
    <dgm:pt modelId="{F08EA38A-694B-435E-B167-B8F65B500374}" type="pres">
      <dgm:prSet presAssocID="{2798D178-2E9A-422D-B92C-B51C6AAECAFD}" presName="horFlow" presStyleCnt="0"/>
      <dgm:spPr/>
    </dgm:pt>
    <dgm:pt modelId="{7EEA749E-531E-4F06-9159-1FD65886052E}" type="pres">
      <dgm:prSet presAssocID="{2798D178-2E9A-422D-B92C-B51C6AAECAFD}" presName="bigChev" presStyleLbl="node1" presStyleIdx="1" presStyleCnt="3"/>
      <dgm:spPr/>
      <dgm:t>
        <a:bodyPr/>
        <a:lstStyle/>
        <a:p>
          <a:endParaRPr lang="pl-PL"/>
        </a:p>
      </dgm:t>
    </dgm:pt>
    <dgm:pt modelId="{76F3DDC8-46D1-4425-B3BE-6337375DF8F1}" type="pres">
      <dgm:prSet presAssocID="{1C1DFEEC-14C3-4D3D-AAA6-94B76E754C1E}" presName="parTrans" presStyleCnt="0"/>
      <dgm:spPr/>
    </dgm:pt>
    <dgm:pt modelId="{2AA36DF7-2D6B-46FC-ACDF-2F9D56A68D4D}" type="pres">
      <dgm:prSet presAssocID="{110A93FF-CD73-4FC0-B145-76AB484FDD66}" presName="node" presStyleLbl="alignAccFollowNode1" presStyleIdx="2" presStyleCnt="6" custScaleX="178797">
        <dgm:presLayoutVars>
          <dgm:bulletEnabled val="1"/>
        </dgm:presLayoutVars>
      </dgm:prSet>
      <dgm:spPr/>
      <dgm:t>
        <a:bodyPr/>
        <a:lstStyle/>
        <a:p>
          <a:endParaRPr lang="pl-PL"/>
        </a:p>
      </dgm:t>
    </dgm:pt>
    <dgm:pt modelId="{28AA2390-399C-4A49-997B-87C7D594B7B9}" type="pres">
      <dgm:prSet presAssocID="{0BBBE7DC-C08D-40FB-B210-D130F0DDC66D}" presName="sibTrans" presStyleCnt="0"/>
      <dgm:spPr/>
    </dgm:pt>
    <dgm:pt modelId="{86472BC9-D221-4C15-B0D6-1F30AB3FAE71}" type="pres">
      <dgm:prSet presAssocID="{7571B672-13A5-4EEC-AB95-EA58C95E4917}" presName="node" presStyleLbl="alignAccFollowNode1" presStyleIdx="3" presStyleCnt="6" custScaleX="121627">
        <dgm:presLayoutVars>
          <dgm:bulletEnabled val="1"/>
        </dgm:presLayoutVars>
      </dgm:prSet>
      <dgm:spPr/>
      <dgm:t>
        <a:bodyPr/>
        <a:lstStyle/>
        <a:p>
          <a:endParaRPr lang="pl-PL"/>
        </a:p>
      </dgm:t>
    </dgm:pt>
    <dgm:pt modelId="{13BED7D9-63F1-44E4-9693-7D595D569515}" type="pres">
      <dgm:prSet presAssocID="{2798D178-2E9A-422D-B92C-B51C6AAECAFD}" presName="vSp" presStyleCnt="0"/>
      <dgm:spPr/>
    </dgm:pt>
    <dgm:pt modelId="{CCE44665-DCAB-4039-B15B-A86AE0EDFF52}" type="pres">
      <dgm:prSet presAssocID="{E08B66D8-2A26-466D-A507-57C8C311570E}" presName="horFlow" presStyleCnt="0"/>
      <dgm:spPr/>
    </dgm:pt>
    <dgm:pt modelId="{CA1FD99A-F8D6-4272-905E-5652015E735E}" type="pres">
      <dgm:prSet presAssocID="{E08B66D8-2A26-466D-A507-57C8C311570E}" presName="bigChev" presStyleLbl="node1" presStyleIdx="2" presStyleCnt="3"/>
      <dgm:spPr/>
      <dgm:t>
        <a:bodyPr/>
        <a:lstStyle/>
        <a:p>
          <a:endParaRPr lang="pl-PL"/>
        </a:p>
      </dgm:t>
    </dgm:pt>
    <dgm:pt modelId="{0BFBFF60-C02F-4145-9452-09B66ED9CCFA}" type="pres">
      <dgm:prSet presAssocID="{F65DFFCA-94ED-462F-A412-B6DB70D761E1}" presName="parTrans" presStyleCnt="0"/>
      <dgm:spPr/>
    </dgm:pt>
    <dgm:pt modelId="{B4194651-35B7-4926-B785-42FD12E954C1}" type="pres">
      <dgm:prSet presAssocID="{14A9E84C-FE12-459E-B156-7C28023F4D7C}" presName="node" presStyleLbl="alignAccFollowNode1" presStyleIdx="4" presStyleCnt="6" custScaleX="189682">
        <dgm:presLayoutVars>
          <dgm:bulletEnabled val="1"/>
        </dgm:presLayoutVars>
      </dgm:prSet>
      <dgm:spPr/>
      <dgm:t>
        <a:bodyPr/>
        <a:lstStyle/>
        <a:p>
          <a:endParaRPr lang="pl-PL"/>
        </a:p>
      </dgm:t>
    </dgm:pt>
    <dgm:pt modelId="{C6DD3601-8267-4998-8B8E-170E2EB25D2D}" type="pres">
      <dgm:prSet presAssocID="{0D37AC24-4DD7-401A-BEBA-BA0845B77FE7}" presName="sibTrans" presStyleCnt="0"/>
      <dgm:spPr/>
    </dgm:pt>
    <dgm:pt modelId="{1CF447CE-518B-4F02-AC09-FEB03EDF01A1}" type="pres">
      <dgm:prSet presAssocID="{9D4F7A49-6E1F-4BA7-BDBA-8082953EE91C}" presName="node" presStyleLbl="alignAccFollowNode1" presStyleIdx="5" presStyleCnt="6" custScaleX="114742">
        <dgm:presLayoutVars>
          <dgm:bulletEnabled val="1"/>
        </dgm:presLayoutVars>
      </dgm:prSet>
      <dgm:spPr/>
      <dgm:t>
        <a:bodyPr/>
        <a:lstStyle/>
        <a:p>
          <a:endParaRPr lang="pl-PL"/>
        </a:p>
      </dgm:t>
    </dgm:pt>
  </dgm:ptLst>
  <dgm:cxnLst>
    <dgm:cxn modelId="{F14825A6-1C41-4E0C-9C54-804BCA5CF4FD}" type="presOf" srcId="{AFE7529A-51FE-4334-8BCB-96CEC3C57003}" destId="{2A0E71EB-36D4-476F-B87D-87EA37C7432D}" srcOrd="0" destOrd="0" presId="urn:microsoft.com/office/officeart/2005/8/layout/lProcess3"/>
    <dgm:cxn modelId="{271B9E5C-FAA9-4CFB-8609-6D306F4716F4}" type="presOf" srcId="{110A93FF-CD73-4FC0-B145-76AB484FDD66}" destId="{2AA36DF7-2D6B-46FC-ACDF-2F9D56A68D4D}" srcOrd="0" destOrd="0" presId="urn:microsoft.com/office/officeart/2005/8/layout/lProcess3"/>
    <dgm:cxn modelId="{6FF87EC2-E9DD-4760-936B-E54F1488E033}" srcId="{9CFFFE84-E0F0-42BE-BB20-BAA0EEDDE818}" destId="{7B72C38C-74E3-4E40-9EC4-EF0E19DF13B7}" srcOrd="0" destOrd="0" parTransId="{AF9CAB96-2FBD-4EB8-8BE0-21659DD8C7C2}" sibTransId="{2AEBA249-684F-4E38-BBE9-D3D29926F333}"/>
    <dgm:cxn modelId="{DFAB6B47-E6AB-4224-920B-132C950886BD}" srcId="{AFE7529A-51FE-4334-8BCB-96CEC3C57003}" destId="{E08B66D8-2A26-466D-A507-57C8C311570E}" srcOrd="2" destOrd="0" parTransId="{B2DCB9E2-D292-419A-AC10-16F178B2AFDE}" sibTransId="{83301F36-6919-4125-BE29-B1F13DC4DB76}"/>
    <dgm:cxn modelId="{7CED384C-C745-44E0-9709-B313CCEB3BBF}" type="presOf" srcId="{378FC99E-B4D1-4544-B10C-A5418A975BB9}" destId="{037ABA25-35DD-4C62-817D-DFE5390CA678}" srcOrd="0" destOrd="0" presId="urn:microsoft.com/office/officeart/2005/8/layout/lProcess3"/>
    <dgm:cxn modelId="{BD0FD82D-D403-416C-B401-EACA3C41C0E4}" type="presOf" srcId="{9D4F7A49-6E1F-4BA7-BDBA-8082953EE91C}" destId="{1CF447CE-518B-4F02-AC09-FEB03EDF01A1}" srcOrd="0" destOrd="0" presId="urn:microsoft.com/office/officeart/2005/8/layout/lProcess3"/>
    <dgm:cxn modelId="{9EF64E69-E16B-455B-892A-FCB586611EEC}" type="presOf" srcId="{E08B66D8-2A26-466D-A507-57C8C311570E}" destId="{CA1FD99A-F8D6-4272-905E-5652015E735E}" srcOrd="0" destOrd="0" presId="urn:microsoft.com/office/officeart/2005/8/layout/lProcess3"/>
    <dgm:cxn modelId="{D343EFEB-0DA1-45D5-B78A-8AB4F661A3D6}" type="presOf" srcId="{7571B672-13A5-4EEC-AB95-EA58C95E4917}" destId="{86472BC9-D221-4C15-B0D6-1F30AB3FAE71}" srcOrd="0" destOrd="0" presId="urn:microsoft.com/office/officeart/2005/8/layout/lProcess3"/>
    <dgm:cxn modelId="{E1B5622D-D2E5-48C9-908D-0239B13156FC}" type="presOf" srcId="{14A9E84C-FE12-459E-B156-7C28023F4D7C}" destId="{B4194651-35B7-4926-B785-42FD12E954C1}" srcOrd="0" destOrd="0" presId="urn:microsoft.com/office/officeart/2005/8/layout/lProcess3"/>
    <dgm:cxn modelId="{06C19B28-6F68-4A89-AF1F-8F511371C0AA}" srcId="{E08B66D8-2A26-466D-A507-57C8C311570E}" destId="{14A9E84C-FE12-459E-B156-7C28023F4D7C}" srcOrd="0" destOrd="0" parTransId="{F65DFFCA-94ED-462F-A412-B6DB70D761E1}" sibTransId="{0D37AC24-4DD7-401A-BEBA-BA0845B77FE7}"/>
    <dgm:cxn modelId="{206A7504-84E4-4F06-9D1B-7384DC63B554}" srcId="{AFE7529A-51FE-4334-8BCB-96CEC3C57003}" destId="{2798D178-2E9A-422D-B92C-B51C6AAECAFD}" srcOrd="1" destOrd="0" parTransId="{E77B1C0A-CA53-474A-94EA-75BB39B74ADC}" sibTransId="{F164427B-3D2B-4271-9920-5A6A7ED7BBD0}"/>
    <dgm:cxn modelId="{40E09FDE-EFC4-43DB-9994-C720F8C0FF95}" srcId="{9CFFFE84-E0F0-42BE-BB20-BAA0EEDDE818}" destId="{378FC99E-B4D1-4544-B10C-A5418A975BB9}" srcOrd="1" destOrd="0" parTransId="{978EB2E6-67F0-4A82-9622-B8D940604891}" sibTransId="{0463A891-EFD0-46E5-90DA-50D4BE60E7E0}"/>
    <dgm:cxn modelId="{147C2013-6A82-4BE1-B612-22F360E85DF7}" srcId="{2798D178-2E9A-422D-B92C-B51C6AAECAFD}" destId="{110A93FF-CD73-4FC0-B145-76AB484FDD66}" srcOrd="0" destOrd="0" parTransId="{1C1DFEEC-14C3-4D3D-AAA6-94B76E754C1E}" sibTransId="{0BBBE7DC-C08D-40FB-B210-D130F0DDC66D}"/>
    <dgm:cxn modelId="{0F727946-319A-4D6F-9147-3589702C82F2}" srcId="{E08B66D8-2A26-466D-A507-57C8C311570E}" destId="{9D4F7A49-6E1F-4BA7-BDBA-8082953EE91C}" srcOrd="1" destOrd="0" parTransId="{0AC8A045-17B4-4616-B0AF-6548BEEAADF6}" sibTransId="{B4C7DE34-0173-4AF7-9D4A-E7DD76DD68C9}"/>
    <dgm:cxn modelId="{015BF325-0D4C-4A8A-869B-4FC49F2A8322}" srcId="{2798D178-2E9A-422D-B92C-B51C6AAECAFD}" destId="{7571B672-13A5-4EEC-AB95-EA58C95E4917}" srcOrd="1" destOrd="0" parTransId="{DCEE5897-E884-4243-9E45-81B9F9402C97}" sibTransId="{A7271653-8A1A-48F6-9907-4C598D40D715}"/>
    <dgm:cxn modelId="{62DC80F0-6484-4221-9B88-3A8038A69A4D}" type="presOf" srcId="{9CFFFE84-E0F0-42BE-BB20-BAA0EEDDE818}" destId="{36A5DE30-2884-422D-A342-D14635D016D5}" srcOrd="0" destOrd="0" presId="urn:microsoft.com/office/officeart/2005/8/layout/lProcess3"/>
    <dgm:cxn modelId="{EC7F8737-93BC-4155-AAD9-D67DDA64E6A5}" type="presOf" srcId="{2798D178-2E9A-422D-B92C-B51C6AAECAFD}" destId="{7EEA749E-531E-4F06-9159-1FD65886052E}" srcOrd="0" destOrd="0" presId="urn:microsoft.com/office/officeart/2005/8/layout/lProcess3"/>
    <dgm:cxn modelId="{B6410E3B-E196-4002-BAA3-0AE50C66677B}" srcId="{AFE7529A-51FE-4334-8BCB-96CEC3C57003}" destId="{9CFFFE84-E0F0-42BE-BB20-BAA0EEDDE818}" srcOrd="0" destOrd="0" parTransId="{44E712F1-589E-43D9-A810-06DC480DE381}" sibTransId="{042F81A1-AB43-4063-BEF5-B579759CC380}"/>
    <dgm:cxn modelId="{567E89C5-8387-44C3-BA34-B3AA932D7D88}" type="presOf" srcId="{7B72C38C-74E3-4E40-9EC4-EF0E19DF13B7}" destId="{A686D984-6027-4B85-99B0-88DCF35BF749}" srcOrd="0" destOrd="0" presId="urn:microsoft.com/office/officeart/2005/8/layout/lProcess3"/>
    <dgm:cxn modelId="{31B1AAEF-773F-47C1-AA64-5F20DE37DC2A}" type="presParOf" srcId="{2A0E71EB-36D4-476F-B87D-87EA37C7432D}" destId="{AC0FDD7E-DD3D-4A20-B7F7-3B807556403D}" srcOrd="0" destOrd="0" presId="urn:microsoft.com/office/officeart/2005/8/layout/lProcess3"/>
    <dgm:cxn modelId="{68ABBF82-3BF9-43D0-B544-07D2DA9CE1F4}" type="presParOf" srcId="{AC0FDD7E-DD3D-4A20-B7F7-3B807556403D}" destId="{36A5DE30-2884-422D-A342-D14635D016D5}" srcOrd="0" destOrd="0" presId="urn:microsoft.com/office/officeart/2005/8/layout/lProcess3"/>
    <dgm:cxn modelId="{5F23BFF7-9B64-4828-B390-CE7DE6D12C67}" type="presParOf" srcId="{AC0FDD7E-DD3D-4A20-B7F7-3B807556403D}" destId="{5C6ACC2D-2F4B-487A-BC15-64FFAD53B689}" srcOrd="1" destOrd="0" presId="urn:microsoft.com/office/officeart/2005/8/layout/lProcess3"/>
    <dgm:cxn modelId="{F371CA96-3C99-4A00-A19C-53EE4B25A9FB}" type="presParOf" srcId="{AC0FDD7E-DD3D-4A20-B7F7-3B807556403D}" destId="{A686D984-6027-4B85-99B0-88DCF35BF749}" srcOrd="2" destOrd="0" presId="urn:microsoft.com/office/officeart/2005/8/layout/lProcess3"/>
    <dgm:cxn modelId="{D8E911C5-7327-4051-8FD7-CF0587C17CBB}" type="presParOf" srcId="{AC0FDD7E-DD3D-4A20-B7F7-3B807556403D}" destId="{47399727-5E35-47EE-A506-B20250B714E4}" srcOrd="3" destOrd="0" presId="urn:microsoft.com/office/officeart/2005/8/layout/lProcess3"/>
    <dgm:cxn modelId="{CFDF9524-B0E8-49BF-8099-DFFC3EC30160}" type="presParOf" srcId="{AC0FDD7E-DD3D-4A20-B7F7-3B807556403D}" destId="{037ABA25-35DD-4C62-817D-DFE5390CA678}" srcOrd="4" destOrd="0" presId="urn:microsoft.com/office/officeart/2005/8/layout/lProcess3"/>
    <dgm:cxn modelId="{1AD1EDCD-3062-4E18-B254-DF216ED2BC61}" type="presParOf" srcId="{2A0E71EB-36D4-476F-B87D-87EA37C7432D}" destId="{58BD02D1-06B7-4D8B-9F24-C0277C0E368E}" srcOrd="1" destOrd="0" presId="urn:microsoft.com/office/officeart/2005/8/layout/lProcess3"/>
    <dgm:cxn modelId="{9BF2C77C-9C53-4849-8290-8CC61285E53B}" type="presParOf" srcId="{2A0E71EB-36D4-476F-B87D-87EA37C7432D}" destId="{F08EA38A-694B-435E-B167-B8F65B500374}" srcOrd="2" destOrd="0" presId="urn:microsoft.com/office/officeart/2005/8/layout/lProcess3"/>
    <dgm:cxn modelId="{4DC5483E-79BE-498B-B7C2-C2A5AA45BF44}" type="presParOf" srcId="{F08EA38A-694B-435E-B167-B8F65B500374}" destId="{7EEA749E-531E-4F06-9159-1FD65886052E}" srcOrd="0" destOrd="0" presId="urn:microsoft.com/office/officeart/2005/8/layout/lProcess3"/>
    <dgm:cxn modelId="{B7B2BB58-691F-4007-B1AB-C2CA16DEC869}" type="presParOf" srcId="{F08EA38A-694B-435E-B167-B8F65B500374}" destId="{76F3DDC8-46D1-4425-B3BE-6337375DF8F1}" srcOrd="1" destOrd="0" presId="urn:microsoft.com/office/officeart/2005/8/layout/lProcess3"/>
    <dgm:cxn modelId="{9B30D0B9-BBF9-48D0-A966-B4D5DBE6E975}" type="presParOf" srcId="{F08EA38A-694B-435E-B167-B8F65B500374}" destId="{2AA36DF7-2D6B-46FC-ACDF-2F9D56A68D4D}" srcOrd="2" destOrd="0" presId="urn:microsoft.com/office/officeart/2005/8/layout/lProcess3"/>
    <dgm:cxn modelId="{DB78FCED-D892-4BB0-9B22-838A96FCEB50}" type="presParOf" srcId="{F08EA38A-694B-435E-B167-B8F65B500374}" destId="{28AA2390-399C-4A49-997B-87C7D594B7B9}" srcOrd="3" destOrd="0" presId="urn:microsoft.com/office/officeart/2005/8/layout/lProcess3"/>
    <dgm:cxn modelId="{7E9D2974-C478-4983-894E-D36AB51970D9}" type="presParOf" srcId="{F08EA38A-694B-435E-B167-B8F65B500374}" destId="{86472BC9-D221-4C15-B0D6-1F30AB3FAE71}" srcOrd="4" destOrd="0" presId="urn:microsoft.com/office/officeart/2005/8/layout/lProcess3"/>
    <dgm:cxn modelId="{6EB002D4-9C3A-4569-84C5-BDB5926CF0CB}" type="presParOf" srcId="{2A0E71EB-36D4-476F-B87D-87EA37C7432D}" destId="{13BED7D9-63F1-44E4-9693-7D595D569515}" srcOrd="3" destOrd="0" presId="urn:microsoft.com/office/officeart/2005/8/layout/lProcess3"/>
    <dgm:cxn modelId="{E3C99CDD-48E6-41EB-9021-C305A3DF634D}" type="presParOf" srcId="{2A0E71EB-36D4-476F-B87D-87EA37C7432D}" destId="{CCE44665-DCAB-4039-B15B-A86AE0EDFF52}" srcOrd="4" destOrd="0" presId="urn:microsoft.com/office/officeart/2005/8/layout/lProcess3"/>
    <dgm:cxn modelId="{29080B02-9D98-4BBC-95BC-5441FE377DE7}" type="presParOf" srcId="{CCE44665-DCAB-4039-B15B-A86AE0EDFF52}" destId="{CA1FD99A-F8D6-4272-905E-5652015E735E}" srcOrd="0" destOrd="0" presId="urn:microsoft.com/office/officeart/2005/8/layout/lProcess3"/>
    <dgm:cxn modelId="{3482466E-8B41-4EC9-8B10-9DD4820A31E8}" type="presParOf" srcId="{CCE44665-DCAB-4039-B15B-A86AE0EDFF52}" destId="{0BFBFF60-C02F-4145-9452-09B66ED9CCFA}" srcOrd="1" destOrd="0" presId="urn:microsoft.com/office/officeart/2005/8/layout/lProcess3"/>
    <dgm:cxn modelId="{F71790B3-10CA-43A5-A7C9-5772FF4F4933}" type="presParOf" srcId="{CCE44665-DCAB-4039-B15B-A86AE0EDFF52}" destId="{B4194651-35B7-4926-B785-42FD12E954C1}" srcOrd="2" destOrd="0" presId="urn:microsoft.com/office/officeart/2005/8/layout/lProcess3"/>
    <dgm:cxn modelId="{61FB0BB0-58F3-49CE-965A-771DF1CD946F}" type="presParOf" srcId="{CCE44665-DCAB-4039-B15B-A86AE0EDFF52}" destId="{C6DD3601-8267-4998-8B8E-170E2EB25D2D}" srcOrd="3" destOrd="0" presId="urn:microsoft.com/office/officeart/2005/8/layout/lProcess3"/>
    <dgm:cxn modelId="{04DE89F9-CA05-424A-81E8-7EB778496F3B}" type="presParOf" srcId="{CCE44665-DCAB-4039-B15B-A86AE0EDFF52}" destId="{1CF447CE-518B-4F02-AC09-FEB03EDF01A1}"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F877C64-8039-4C9C-AAFA-717DB746A853}" type="doc">
      <dgm:prSet loTypeId="urn:microsoft.com/office/officeart/2005/8/layout/hProcess9" loCatId="process" qsTypeId="urn:microsoft.com/office/officeart/2005/8/quickstyle/3d3" qsCatId="3D" csTypeId="urn:microsoft.com/office/officeart/2005/8/colors/colorful5" csCatId="colorful" phldr="1"/>
      <dgm:spPr/>
    </dgm:pt>
    <dgm:pt modelId="{387139B3-A921-48E8-9C18-C04111C1327E}">
      <dgm:prSet phldrT="[Tekst]"/>
      <dgm:spPr/>
      <dgm:t>
        <a:bodyPr/>
        <a:lstStyle/>
        <a:p>
          <a:r>
            <a:rPr lang="pl-PL" b="1" dirty="0" smtClean="0"/>
            <a:t>Uzgodnienia</a:t>
          </a:r>
          <a:endParaRPr lang="pl-PL" b="1" dirty="0"/>
        </a:p>
      </dgm:t>
    </dgm:pt>
    <dgm:pt modelId="{3970AEB6-85EE-4B99-96EB-B0F2415F4307}" type="parTrans" cxnId="{70E469D3-5BFE-4368-841D-7C65845E1976}">
      <dgm:prSet/>
      <dgm:spPr/>
      <dgm:t>
        <a:bodyPr/>
        <a:lstStyle/>
        <a:p>
          <a:endParaRPr lang="pl-PL"/>
        </a:p>
      </dgm:t>
    </dgm:pt>
    <dgm:pt modelId="{C9C02EC7-67F1-4013-881C-9BE3B8AC606E}" type="sibTrans" cxnId="{70E469D3-5BFE-4368-841D-7C65845E1976}">
      <dgm:prSet/>
      <dgm:spPr/>
      <dgm:t>
        <a:bodyPr/>
        <a:lstStyle/>
        <a:p>
          <a:endParaRPr lang="pl-PL"/>
        </a:p>
      </dgm:t>
    </dgm:pt>
    <dgm:pt modelId="{AFE9AFCC-FA38-47B9-906F-EEBA9A61D90A}">
      <dgm:prSet phldrT="[Tekst]"/>
      <dgm:spPr/>
      <dgm:t>
        <a:bodyPr/>
        <a:lstStyle/>
        <a:p>
          <a:r>
            <a:rPr lang="pl-PL" b="1" dirty="0" smtClean="0"/>
            <a:t>Opiniowanie</a:t>
          </a:r>
          <a:endParaRPr lang="pl-PL" b="1" dirty="0"/>
        </a:p>
      </dgm:t>
    </dgm:pt>
    <dgm:pt modelId="{1D7F2077-852C-49FE-8A9B-CA0F630D7F63}" type="parTrans" cxnId="{91396FD0-FCFA-457B-A9EB-A1280E4D572A}">
      <dgm:prSet/>
      <dgm:spPr/>
      <dgm:t>
        <a:bodyPr/>
        <a:lstStyle/>
        <a:p>
          <a:endParaRPr lang="pl-PL"/>
        </a:p>
      </dgm:t>
    </dgm:pt>
    <dgm:pt modelId="{4081EB24-C46D-4E98-9F6C-DA81B8FC9B47}" type="sibTrans" cxnId="{91396FD0-FCFA-457B-A9EB-A1280E4D572A}">
      <dgm:prSet/>
      <dgm:spPr/>
      <dgm:t>
        <a:bodyPr/>
        <a:lstStyle/>
        <a:p>
          <a:endParaRPr lang="pl-PL"/>
        </a:p>
      </dgm:t>
    </dgm:pt>
    <dgm:pt modelId="{6ED931AD-A506-405C-B508-4A7DA8E70978}">
      <dgm:prSet phldrT="[Tekst]"/>
      <dgm:spPr/>
      <dgm:t>
        <a:bodyPr/>
        <a:lstStyle/>
        <a:p>
          <a:r>
            <a:rPr lang="pl-PL" b="1" dirty="0" smtClean="0"/>
            <a:t>Konsultacje</a:t>
          </a:r>
          <a:r>
            <a:rPr lang="pl-PL" dirty="0" smtClean="0"/>
            <a:t> </a:t>
          </a:r>
          <a:r>
            <a:rPr lang="pl-PL" b="1" dirty="0" smtClean="0"/>
            <a:t>publiczne</a:t>
          </a:r>
          <a:endParaRPr lang="pl-PL" b="1" dirty="0"/>
        </a:p>
      </dgm:t>
    </dgm:pt>
    <dgm:pt modelId="{3B1D4DC8-F757-4E6E-9123-E6ED66F7693C}" type="parTrans" cxnId="{9FFB03E4-6EC4-42A8-B6BE-F43335F84B22}">
      <dgm:prSet/>
      <dgm:spPr/>
      <dgm:t>
        <a:bodyPr/>
        <a:lstStyle/>
        <a:p>
          <a:endParaRPr lang="pl-PL"/>
        </a:p>
      </dgm:t>
    </dgm:pt>
    <dgm:pt modelId="{AD5B73C5-8720-4E2E-A8F1-6C0B2EB2BD53}" type="sibTrans" cxnId="{9FFB03E4-6EC4-42A8-B6BE-F43335F84B22}">
      <dgm:prSet/>
      <dgm:spPr/>
      <dgm:t>
        <a:bodyPr/>
        <a:lstStyle/>
        <a:p>
          <a:endParaRPr lang="pl-PL"/>
        </a:p>
      </dgm:t>
    </dgm:pt>
    <dgm:pt modelId="{56AB00AA-B2C1-42B5-BFF3-1398A66603F1}">
      <dgm:prSet phldrT="[Tekst]"/>
      <dgm:spPr/>
      <dgm:t>
        <a:bodyPr/>
        <a:lstStyle/>
        <a:p>
          <a:r>
            <a:rPr lang="pl-PL" b="1" dirty="0" smtClean="0"/>
            <a:t>Opracowanie projektu</a:t>
          </a:r>
          <a:endParaRPr lang="pl-PL" b="1" dirty="0"/>
        </a:p>
      </dgm:t>
    </dgm:pt>
    <dgm:pt modelId="{25A5B30E-7D53-4CB2-9F27-23AA52D38C09}" type="parTrans" cxnId="{7064AF48-E6B7-4A51-846B-324BC085BFD0}">
      <dgm:prSet/>
      <dgm:spPr/>
      <dgm:t>
        <a:bodyPr/>
        <a:lstStyle/>
        <a:p>
          <a:endParaRPr lang="pl-PL"/>
        </a:p>
      </dgm:t>
    </dgm:pt>
    <dgm:pt modelId="{33B3ACC9-4571-4144-92B7-110F7AE0E55D}" type="sibTrans" cxnId="{7064AF48-E6B7-4A51-846B-324BC085BFD0}">
      <dgm:prSet/>
      <dgm:spPr/>
      <dgm:t>
        <a:bodyPr/>
        <a:lstStyle/>
        <a:p>
          <a:endParaRPr lang="pl-PL"/>
        </a:p>
      </dgm:t>
    </dgm:pt>
    <dgm:pt modelId="{D7E915CF-B5A9-4487-B339-ACEABADA40D2}">
      <dgm:prSet phldrT="[Tekst]"/>
      <dgm:spPr/>
      <dgm:t>
        <a:bodyPr/>
        <a:lstStyle/>
        <a:p>
          <a:r>
            <a:rPr lang="pl-PL" dirty="0" smtClean="0"/>
            <a:t>(</a:t>
          </a:r>
          <a:r>
            <a:rPr lang="pl-PL" b="1" dirty="0" smtClean="0"/>
            <a:t>Konferencja</a:t>
          </a:r>
          <a:r>
            <a:rPr lang="pl-PL" dirty="0" smtClean="0"/>
            <a:t> </a:t>
          </a:r>
          <a:r>
            <a:rPr lang="pl-PL" b="1" dirty="0" smtClean="0"/>
            <a:t>uzgodnieniowa</a:t>
          </a:r>
          <a:r>
            <a:rPr lang="pl-PL" dirty="0" smtClean="0"/>
            <a:t>)</a:t>
          </a:r>
          <a:endParaRPr lang="pl-PL" dirty="0"/>
        </a:p>
      </dgm:t>
    </dgm:pt>
    <dgm:pt modelId="{075EE0E4-F91F-4722-99AC-3FC71CA208A7}" type="parTrans" cxnId="{DFE06621-A468-4B07-975F-D7C292D5E274}">
      <dgm:prSet/>
      <dgm:spPr/>
      <dgm:t>
        <a:bodyPr/>
        <a:lstStyle/>
        <a:p>
          <a:endParaRPr lang="pl-PL"/>
        </a:p>
      </dgm:t>
    </dgm:pt>
    <dgm:pt modelId="{62A89101-1BAE-4FD6-B84C-811DAAD447A4}" type="sibTrans" cxnId="{DFE06621-A468-4B07-975F-D7C292D5E274}">
      <dgm:prSet/>
      <dgm:spPr/>
      <dgm:t>
        <a:bodyPr/>
        <a:lstStyle/>
        <a:p>
          <a:endParaRPr lang="pl-PL"/>
        </a:p>
      </dgm:t>
    </dgm:pt>
    <dgm:pt modelId="{3F1A9C46-1DA6-4A2B-9929-C3E555624633}" type="pres">
      <dgm:prSet presAssocID="{9F877C64-8039-4C9C-AAFA-717DB746A853}" presName="CompostProcess" presStyleCnt="0">
        <dgm:presLayoutVars>
          <dgm:dir/>
          <dgm:resizeHandles val="exact"/>
        </dgm:presLayoutVars>
      </dgm:prSet>
      <dgm:spPr/>
    </dgm:pt>
    <dgm:pt modelId="{1479D1F1-48BB-4742-AA89-F13FDB5266F8}" type="pres">
      <dgm:prSet presAssocID="{9F877C64-8039-4C9C-AAFA-717DB746A853}" presName="arrow" presStyleLbl="bgShp" presStyleIdx="0" presStyleCnt="1"/>
      <dgm:spPr/>
    </dgm:pt>
    <dgm:pt modelId="{19A7F9D1-A09F-4AB1-8944-7590C01ADBE1}" type="pres">
      <dgm:prSet presAssocID="{9F877C64-8039-4C9C-AAFA-717DB746A853}" presName="linearProcess" presStyleCnt="0"/>
      <dgm:spPr/>
    </dgm:pt>
    <dgm:pt modelId="{E1407494-8D94-413F-9780-090517B0E717}" type="pres">
      <dgm:prSet presAssocID="{56AB00AA-B2C1-42B5-BFF3-1398A66603F1}" presName="textNode" presStyleLbl="node1" presStyleIdx="0" presStyleCnt="5">
        <dgm:presLayoutVars>
          <dgm:bulletEnabled val="1"/>
        </dgm:presLayoutVars>
      </dgm:prSet>
      <dgm:spPr/>
      <dgm:t>
        <a:bodyPr/>
        <a:lstStyle/>
        <a:p>
          <a:endParaRPr lang="pl-PL"/>
        </a:p>
      </dgm:t>
    </dgm:pt>
    <dgm:pt modelId="{60CBF856-8147-486F-B71B-5D91E07D73D6}" type="pres">
      <dgm:prSet presAssocID="{33B3ACC9-4571-4144-92B7-110F7AE0E55D}" presName="sibTrans" presStyleCnt="0"/>
      <dgm:spPr/>
    </dgm:pt>
    <dgm:pt modelId="{E19E4991-345B-4917-AFC0-8BE6BEAA6FC8}" type="pres">
      <dgm:prSet presAssocID="{387139B3-A921-48E8-9C18-C04111C1327E}" presName="textNode" presStyleLbl="node1" presStyleIdx="1" presStyleCnt="5">
        <dgm:presLayoutVars>
          <dgm:bulletEnabled val="1"/>
        </dgm:presLayoutVars>
      </dgm:prSet>
      <dgm:spPr/>
      <dgm:t>
        <a:bodyPr/>
        <a:lstStyle/>
        <a:p>
          <a:endParaRPr lang="pl-PL"/>
        </a:p>
      </dgm:t>
    </dgm:pt>
    <dgm:pt modelId="{BBF823CE-C088-456C-8390-FF7503596B54}" type="pres">
      <dgm:prSet presAssocID="{C9C02EC7-67F1-4013-881C-9BE3B8AC606E}" presName="sibTrans" presStyleCnt="0"/>
      <dgm:spPr/>
    </dgm:pt>
    <dgm:pt modelId="{81EF82BB-D812-4ADC-AB60-556D1BC55A48}" type="pres">
      <dgm:prSet presAssocID="{AFE9AFCC-FA38-47B9-906F-EEBA9A61D90A}" presName="textNode" presStyleLbl="node1" presStyleIdx="2" presStyleCnt="5" custLinFactNeighborX="18965" custLinFactNeighborY="-1481">
        <dgm:presLayoutVars>
          <dgm:bulletEnabled val="1"/>
        </dgm:presLayoutVars>
      </dgm:prSet>
      <dgm:spPr/>
      <dgm:t>
        <a:bodyPr/>
        <a:lstStyle/>
        <a:p>
          <a:endParaRPr lang="pl-PL"/>
        </a:p>
      </dgm:t>
    </dgm:pt>
    <dgm:pt modelId="{BAD3D322-8311-411E-9EF6-10C05136613D}" type="pres">
      <dgm:prSet presAssocID="{4081EB24-C46D-4E98-9F6C-DA81B8FC9B47}" presName="sibTrans" presStyleCnt="0"/>
      <dgm:spPr/>
    </dgm:pt>
    <dgm:pt modelId="{E0D58114-0785-4CC0-B9B8-4E465EA9CE23}" type="pres">
      <dgm:prSet presAssocID="{6ED931AD-A506-405C-B508-4A7DA8E70978}" presName="textNode" presStyleLbl="node1" presStyleIdx="3" presStyleCnt="5">
        <dgm:presLayoutVars>
          <dgm:bulletEnabled val="1"/>
        </dgm:presLayoutVars>
      </dgm:prSet>
      <dgm:spPr/>
      <dgm:t>
        <a:bodyPr/>
        <a:lstStyle/>
        <a:p>
          <a:endParaRPr lang="pl-PL"/>
        </a:p>
      </dgm:t>
    </dgm:pt>
    <dgm:pt modelId="{FA4EE7CE-5719-45BA-8ECA-2A7B00D95134}" type="pres">
      <dgm:prSet presAssocID="{AD5B73C5-8720-4E2E-A8F1-6C0B2EB2BD53}" presName="sibTrans" presStyleCnt="0"/>
      <dgm:spPr/>
    </dgm:pt>
    <dgm:pt modelId="{49CB3DCC-D65A-4000-AA53-326C9562F63A}" type="pres">
      <dgm:prSet presAssocID="{D7E915CF-B5A9-4487-B339-ACEABADA40D2}" presName="textNode" presStyleLbl="node1" presStyleIdx="4" presStyleCnt="5">
        <dgm:presLayoutVars>
          <dgm:bulletEnabled val="1"/>
        </dgm:presLayoutVars>
      </dgm:prSet>
      <dgm:spPr/>
      <dgm:t>
        <a:bodyPr/>
        <a:lstStyle/>
        <a:p>
          <a:endParaRPr lang="pl-PL"/>
        </a:p>
      </dgm:t>
    </dgm:pt>
  </dgm:ptLst>
  <dgm:cxnLst>
    <dgm:cxn modelId="{91396FD0-FCFA-457B-A9EB-A1280E4D572A}" srcId="{9F877C64-8039-4C9C-AAFA-717DB746A853}" destId="{AFE9AFCC-FA38-47B9-906F-EEBA9A61D90A}" srcOrd="2" destOrd="0" parTransId="{1D7F2077-852C-49FE-8A9B-CA0F630D7F63}" sibTransId="{4081EB24-C46D-4E98-9F6C-DA81B8FC9B47}"/>
    <dgm:cxn modelId="{7064AF48-E6B7-4A51-846B-324BC085BFD0}" srcId="{9F877C64-8039-4C9C-AAFA-717DB746A853}" destId="{56AB00AA-B2C1-42B5-BFF3-1398A66603F1}" srcOrd="0" destOrd="0" parTransId="{25A5B30E-7D53-4CB2-9F27-23AA52D38C09}" sibTransId="{33B3ACC9-4571-4144-92B7-110F7AE0E55D}"/>
    <dgm:cxn modelId="{88331E59-809A-43A0-AD41-9F39B9BAF79A}" type="presOf" srcId="{9F877C64-8039-4C9C-AAFA-717DB746A853}" destId="{3F1A9C46-1DA6-4A2B-9929-C3E555624633}" srcOrd="0" destOrd="0" presId="urn:microsoft.com/office/officeart/2005/8/layout/hProcess9"/>
    <dgm:cxn modelId="{F96C4EDA-27D5-4EC0-8FE5-C41A9193D0C4}" type="presOf" srcId="{D7E915CF-B5A9-4487-B339-ACEABADA40D2}" destId="{49CB3DCC-D65A-4000-AA53-326C9562F63A}" srcOrd="0" destOrd="0" presId="urn:microsoft.com/office/officeart/2005/8/layout/hProcess9"/>
    <dgm:cxn modelId="{31ADC3B8-6D7D-4B26-B4DE-023A8CA22839}" type="presOf" srcId="{AFE9AFCC-FA38-47B9-906F-EEBA9A61D90A}" destId="{81EF82BB-D812-4ADC-AB60-556D1BC55A48}" srcOrd="0" destOrd="0" presId="urn:microsoft.com/office/officeart/2005/8/layout/hProcess9"/>
    <dgm:cxn modelId="{468DD6AF-F656-428F-9851-C24F425C9CA3}" type="presOf" srcId="{387139B3-A921-48E8-9C18-C04111C1327E}" destId="{E19E4991-345B-4917-AFC0-8BE6BEAA6FC8}" srcOrd="0" destOrd="0" presId="urn:microsoft.com/office/officeart/2005/8/layout/hProcess9"/>
    <dgm:cxn modelId="{26FA9E67-D900-4BF6-8DB6-50D5F727DE31}" type="presOf" srcId="{6ED931AD-A506-405C-B508-4A7DA8E70978}" destId="{E0D58114-0785-4CC0-B9B8-4E465EA9CE23}" srcOrd="0" destOrd="0" presId="urn:microsoft.com/office/officeart/2005/8/layout/hProcess9"/>
    <dgm:cxn modelId="{DFE06621-A468-4B07-975F-D7C292D5E274}" srcId="{9F877C64-8039-4C9C-AAFA-717DB746A853}" destId="{D7E915CF-B5A9-4487-B339-ACEABADA40D2}" srcOrd="4" destOrd="0" parTransId="{075EE0E4-F91F-4722-99AC-3FC71CA208A7}" sibTransId="{62A89101-1BAE-4FD6-B84C-811DAAD447A4}"/>
    <dgm:cxn modelId="{70E469D3-5BFE-4368-841D-7C65845E1976}" srcId="{9F877C64-8039-4C9C-AAFA-717DB746A853}" destId="{387139B3-A921-48E8-9C18-C04111C1327E}" srcOrd="1" destOrd="0" parTransId="{3970AEB6-85EE-4B99-96EB-B0F2415F4307}" sibTransId="{C9C02EC7-67F1-4013-881C-9BE3B8AC606E}"/>
    <dgm:cxn modelId="{8AFEFCEC-F0AB-426D-8678-D4C28E6FE402}" type="presOf" srcId="{56AB00AA-B2C1-42B5-BFF3-1398A66603F1}" destId="{E1407494-8D94-413F-9780-090517B0E717}" srcOrd="0" destOrd="0" presId="urn:microsoft.com/office/officeart/2005/8/layout/hProcess9"/>
    <dgm:cxn modelId="{9FFB03E4-6EC4-42A8-B6BE-F43335F84B22}" srcId="{9F877C64-8039-4C9C-AAFA-717DB746A853}" destId="{6ED931AD-A506-405C-B508-4A7DA8E70978}" srcOrd="3" destOrd="0" parTransId="{3B1D4DC8-F757-4E6E-9123-E6ED66F7693C}" sibTransId="{AD5B73C5-8720-4E2E-A8F1-6C0B2EB2BD53}"/>
    <dgm:cxn modelId="{95163B49-9C07-4057-8653-597A625435A1}" type="presParOf" srcId="{3F1A9C46-1DA6-4A2B-9929-C3E555624633}" destId="{1479D1F1-48BB-4742-AA89-F13FDB5266F8}" srcOrd="0" destOrd="0" presId="urn:microsoft.com/office/officeart/2005/8/layout/hProcess9"/>
    <dgm:cxn modelId="{7221FC7E-BC9A-42DD-A858-47526097265D}" type="presParOf" srcId="{3F1A9C46-1DA6-4A2B-9929-C3E555624633}" destId="{19A7F9D1-A09F-4AB1-8944-7590C01ADBE1}" srcOrd="1" destOrd="0" presId="urn:microsoft.com/office/officeart/2005/8/layout/hProcess9"/>
    <dgm:cxn modelId="{A070193D-2D44-4C37-9AEA-5257D33AF15B}" type="presParOf" srcId="{19A7F9D1-A09F-4AB1-8944-7590C01ADBE1}" destId="{E1407494-8D94-413F-9780-090517B0E717}" srcOrd="0" destOrd="0" presId="urn:microsoft.com/office/officeart/2005/8/layout/hProcess9"/>
    <dgm:cxn modelId="{365CF7B6-0831-4452-9C42-0A8E4168EC1E}" type="presParOf" srcId="{19A7F9D1-A09F-4AB1-8944-7590C01ADBE1}" destId="{60CBF856-8147-486F-B71B-5D91E07D73D6}" srcOrd="1" destOrd="0" presId="urn:microsoft.com/office/officeart/2005/8/layout/hProcess9"/>
    <dgm:cxn modelId="{F93EBB4A-7657-4C41-88B0-4EAA39AD5A86}" type="presParOf" srcId="{19A7F9D1-A09F-4AB1-8944-7590C01ADBE1}" destId="{E19E4991-345B-4917-AFC0-8BE6BEAA6FC8}" srcOrd="2" destOrd="0" presId="urn:microsoft.com/office/officeart/2005/8/layout/hProcess9"/>
    <dgm:cxn modelId="{9047581A-D817-40FA-95E2-15412643BF68}" type="presParOf" srcId="{19A7F9D1-A09F-4AB1-8944-7590C01ADBE1}" destId="{BBF823CE-C088-456C-8390-FF7503596B54}" srcOrd="3" destOrd="0" presId="urn:microsoft.com/office/officeart/2005/8/layout/hProcess9"/>
    <dgm:cxn modelId="{493F0751-5CD3-496E-B64A-2DDE5CE6239D}" type="presParOf" srcId="{19A7F9D1-A09F-4AB1-8944-7590C01ADBE1}" destId="{81EF82BB-D812-4ADC-AB60-556D1BC55A48}" srcOrd="4" destOrd="0" presId="urn:microsoft.com/office/officeart/2005/8/layout/hProcess9"/>
    <dgm:cxn modelId="{B7D8735E-AB8C-43D6-AAD2-33012B719FF9}" type="presParOf" srcId="{19A7F9D1-A09F-4AB1-8944-7590C01ADBE1}" destId="{BAD3D322-8311-411E-9EF6-10C05136613D}" srcOrd="5" destOrd="0" presId="urn:microsoft.com/office/officeart/2005/8/layout/hProcess9"/>
    <dgm:cxn modelId="{E3EEEA4B-A4E7-4300-9E3C-C22BD6A55817}" type="presParOf" srcId="{19A7F9D1-A09F-4AB1-8944-7590C01ADBE1}" destId="{E0D58114-0785-4CC0-B9B8-4E465EA9CE23}" srcOrd="6" destOrd="0" presId="urn:microsoft.com/office/officeart/2005/8/layout/hProcess9"/>
    <dgm:cxn modelId="{38B4AFB2-0712-4BB8-931B-63D1E0764CD0}" type="presParOf" srcId="{19A7F9D1-A09F-4AB1-8944-7590C01ADBE1}" destId="{FA4EE7CE-5719-45BA-8ECA-2A7B00D95134}" srcOrd="7" destOrd="0" presId="urn:microsoft.com/office/officeart/2005/8/layout/hProcess9"/>
    <dgm:cxn modelId="{1A43C0BC-E4DB-4692-8269-688B28D140B6}" type="presParOf" srcId="{19A7F9D1-A09F-4AB1-8944-7590C01ADBE1}" destId="{49CB3DCC-D65A-4000-AA53-326C9562F63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F877C64-8039-4C9C-AAFA-717DB746A853}" type="doc">
      <dgm:prSet loTypeId="urn:microsoft.com/office/officeart/2005/8/layout/hProcess9" loCatId="process" qsTypeId="urn:microsoft.com/office/officeart/2005/8/quickstyle/3d3" qsCatId="3D" csTypeId="urn:microsoft.com/office/officeart/2005/8/colors/colorful5" csCatId="colorful" phldr="1"/>
      <dgm:spPr/>
    </dgm:pt>
    <dgm:pt modelId="{387139B3-A921-48E8-9C18-C04111C1327E}">
      <dgm:prSet phldrT="[Tekst]"/>
      <dgm:spPr/>
      <dgm:t>
        <a:bodyPr/>
        <a:lstStyle/>
        <a:p>
          <a:r>
            <a:rPr lang="pl-PL" b="1" dirty="0" smtClean="0"/>
            <a:t>Uzgodnienia</a:t>
          </a:r>
          <a:endParaRPr lang="pl-PL" b="1" dirty="0"/>
        </a:p>
      </dgm:t>
    </dgm:pt>
    <dgm:pt modelId="{3970AEB6-85EE-4B99-96EB-B0F2415F4307}" type="parTrans" cxnId="{70E469D3-5BFE-4368-841D-7C65845E1976}">
      <dgm:prSet/>
      <dgm:spPr/>
      <dgm:t>
        <a:bodyPr/>
        <a:lstStyle/>
        <a:p>
          <a:endParaRPr lang="pl-PL"/>
        </a:p>
      </dgm:t>
    </dgm:pt>
    <dgm:pt modelId="{C9C02EC7-67F1-4013-881C-9BE3B8AC606E}" type="sibTrans" cxnId="{70E469D3-5BFE-4368-841D-7C65845E1976}">
      <dgm:prSet/>
      <dgm:spPr/>
      <dgm:t>
        <a:bodyPr/>
        <a:lstStyle/>
        <a:p>
          <a:endParaRPr lang="pl-PL"/>
        </a:p>
      </dgm:t>
    </dgm:pt>
    <dgm:pt modelId="{AFE9AFCC-FA38-47B9-906F-EEBA9A61D90A}">
      <dgm:prSet phldrT="[Tekst]"/>
      <dgm:spPr/>
      <dgm:t>
        <a:bodyPr/>
        <a:lstStyle/>
        <a:p>
          <a:r>
            <a:rPr lang="pl-PL" b="1" dirty="0" smtClean="0"/>
            <a:t>Opiniowanie</a:t>
          </a:r>
          <a:endParaRPr lang="pl-PL" b="1" dirty="0"/>
        </a:p>
      </dgm:t>
    </dgm:pt>
    <dgm:pt modelId="{1D7F2077-852C-49FE-8A9B-CA0F630D7F63}" type="parTrans" cxnId="{91396FD0-FCFA-457B-A9EB-A1280E4D572A}">
      <dgm:prSet/>
      <dgm:spPr/>
      <dgm:t>
        <a:bodyPr/>
        <a:lstStyle/>
        <a:p>
          <a:endParaRPr lang="pl-PL"/>
        </a:p>
      </dgm:t>
    </dgm:pt>
    <dgm:pt modelId="{4081EB24-C46D-4E98-9F6C-DA81B8FC9B47}" type="sibTrans" cxnId="{91396FD0-FCFA-457B-A9EB-A1280E4D572A}">
      <dgm:prSet/>
      <dgm:spPr/>
      <dgm:t>
        <a:bodyPr/>
        <a:lstStyle/>
        <a:p>
          <a:endParaRPr lang="pl-PL"/>
        </a:p>
      </dgm:t>
    </dgm:pt>
    <dgm:pt modelId="{6ED931AD-A506-405C-B508-4A7DA8E70978}">
      <dgm:prSet phldrT="[Tekst]"/>
      <dgm:spPr/>
      <dgm:t>
        <a:bodyPr/>
        <a:lstStyle/>
        <a:p>
          <a:r>
            <a:rPr lang="pl-PL" b="1" dirty="0" smtClean="0"/>
            <a:t>Konsultacje</a:t>
          </a:r>
          <a:r>
            <a:rPr lang="pl-PL" dirty="0" smtClean="0"/>
            <a:t> </a:t>
          </a:r>
          <a:r>
            <a:rPr lang="pl-PL" b="1" dirty="0" smtClean="0"/>
            <a:t>publiczne</a:t>
          </a:r>
          <a:endParaRPr lang="pl-PL" b="1" dirty="0"/>
        </a:p>
      </dgm:t>
    </dgm:pt>
    <dgm:pt modelId="{3B1D4DC8-F757-4E6E-9123-E6ED66F7693C}" type="parTrans" cxnId="{9FFB03E4-6EC4-42A8-B6BE-F43335F84B22}">
      <dgm:prSet/>
      <dgm:spPr/>
      <dgm:t>
        <a:bodyPr/>
        <a:lstStyle/>
        <a:p>
          <a:endParaRPr lang="pl-PL"/>
        </a:p>
      </dgm:t>
    </dgm:pt>
    <dgm:pt modelId="{AD5B73C5-8720-4E2E-A8F1-6C0B2EB2BD53}" type="sibTrans" cxnId="{9FFB03E4-6EC4-42A8-B6BE-F43335F84B22}">
      <dgm:prSet/>
      <dgm:spPr/>
      <dgm:t>
        <a:bodyPr/>
        <a:lstStyle/>
        <a:p>
          <a:endParaRPr lang="pl-PL"/>
        </a:p>
      </dgm:t>
    </dgm:pt>
    <dgm:pt modelId="{56AB00AA-B2C1-42B5-BFF3-1398A66603F1}">
      <dgm:prSet phldrT="[Tekst]"/>
      <dgm:spPr/>
      <dgm:t>
        <a:bodyPr/>
        <a:lstStyle/>
        <a:p>
          <a:r>
            <a:rPr lang="pl-PL" b="1" dirty="0" smtClean="0"/>
            <a:t>Opracowanie projektu</a:t>
          </a:r>
          <a:endParaRPr lang="pl-PL" b="1" dirty="0"/>
        </a:p>
      </dgm:t>
    </dgm:pt>
    <dgm:pt modelId="{25A5B30E-7D53-4CB2-9F27-23AA52D38C09}" type="parTrans" cxnId="{7064AF48-E6B7-4A51-846B-324BC085BFD0}">
      <dgm:prSet/>
      <dgm:spPr/>
      <dgm:t>
        <a:bodyPr/>
        <a:lstStyle/>
        <a:p>
          <a:endParaRPr lang="pl-PL"/>
        </a:p>
      </dgm:t>
    </dgm:pt>
    <dgm:pt modelId="{33B3ACC9-4571-4144-92B7-110F7AE0E55D}" type="sibTrans" cxnId="{7064AF48-E6B7-4A51-846B-324BC085BFD0}">
      <dgm:prSet/>
      <dgm:spPr/>
      <dgm:t>
        <a:bodyPr/>
        <a:lstStyle/>
        <a:p>
          <a:endParaRPr lang="pl-PL"/>
        </a:p>
      </dgm:t>
    </dgm:pt>
    <dgm:pt modelId="{D7E915CF-B5A9-4487-B339-ACEABADA40D2}">
      <dgm:prSet phldrT="[Tekst]"/>
      <dgm:spPr/>
      <dgm:t>
        <a:bodyPr/>
        <a:lstStyle/>
        <a:p>
          <a:r>
            <a:rPr lang="pl-PL" dirty="0" smtClean="0"/>
            <a:t>(</a:t>
          </a:r>
          <a:r>
            <a:rPr lang="pl-PL" b="1" dirty="0" smtClean="0"/>
            <a:t>Konferencja</a:t>
          </a:r>
          <a:r>
            <a:rPr lang="pl-PL" dirty="0" smtClean="0"/>
            <a:t> </a:t>
          </a:r>
          <a:r>
            <a:rPr lang="pl-PL" b="1" dirty="0" smtClean="0"/>
            <a:t>uzgodnieniowa</a:t>
          </a:r>
          <a:r>
            <a:rPr lang="pl-PL" dirty="0" smtClean="0"/>
            <a:t>)</a:t>
          </a:r>
          <a:endParaRPr lang="pl-PL" dirty="0"/>
        </a:p>
      </dgm:t>
    </dgm:pt>
    <dgm:pt modelId="{075EE0E4-F91F-4722-99AC-3FC71CA208A7}" type="parTrans" cxnId="{DFE06621-A468-4B07-975F-D7C292D5E274}">
      <dgm:prSet/>
      <dgm:spPr/>
      <dgm:t>
        <a:bodyPr/>
        <a:lstStyle/>
        <a:p>
          <a:endParaRPr lang="pl-PL"/>
        </a:p>
      </dgm:t>
    </dgm:pt>
    <dgm:pt modelId="{62A89101-1BAE-4FD6-B84C-811DAAD447A4}" type="sibTrans" cxnId="{DFE06621-A468-4B07-975F-D7C292D5E274}">
      <dgm:prSet/>
      <dgm:spPr/>
      <dgm:t>
        <a:bodyPr/>
        <a:lstStyle/>
        <a:p>
          <a:endParaRPr lang="pl-PL"/>
        </a:p>
      </dgm:t>
    </dgm:pt>
    <dgm:pt modelId="{3F1A9C46-1DA6-4A2B-9929-C3E555624633}" type="pres">
      <dgm:prSet presAssocID="{9F877C64-8039-4C9C-AAFA-717DB746A853}" presName="CompostProcess" presStyleCnt="0">
        <dgm:presLayoutVars>
          <dgm:dir/>
          <dgm:resizeHandles val="exact"/>
        </dgm:presLayoutVars>
      </dgm:prSet>
      <dgm:spPr/>
    </dgm:pt>
    <dgm:pt modelId="{1479D1F1-48BB-4742-AA89-F13FDB5266F8}" type="pres">
      <dgm:prSet presAssocID="{9F877C64-8039-4C9C-AAFA-717DB746A853}" presName="arrow" presStyleLbl="bgShp" presStyleIdx="0" presStyleCnt="1"/>
      <dgm:spPr/>
    </dgm:pt>
    <dgm:pt modelId="{19A7F9D1-A09F-4AB1-8944-7590C01ADBE1}" type="pres">
      <dgm:prSet presAssocID="{9F877C64-8039-4C9C-AAFA-717DB746A853}" presName="linearProcess" presStyleCnt="0"/>
      <dgm:spPr/>
    </dgm:pt>
    <dgm:pt modelId="{E1407494-8D94-413F-9780-090517B0E717}" type="pres">
      <dgm:prSet presAssocID="{56AB00AA-B2C1-42B5-BFF3-1398A66603F1}" presName="textNode" presStyleLbl="node1" presStyleIdx="0" presStyleCnt="5">
        <dgm:presLayoutVars>
          <dgm:bulletEnabled val="1"/>
        </dgm:presLayoutVars>
      </dgm:prSet>
      <dgm:spPr/>
      <dgm:t>
        <a:bodyPr/>
        <a:lstStyle/>
        <a:p>
          <a:endParaRPr lang="pl-PL"/>
        </a:p>
      </dgm:t>
    </dgm:pt>
    <dgm:pt modelId="{60CBF856-8147-486F-B71B-5D91E07D73D6}" type="pres">
      <dgm:prSet presAssocID="{33B3ACC9-4571-4144-92B7-110F7AE0E55D}" presName="sibTrans" presStyleCnt="0"/>
      <dgm:spPr/>
    </dgm:pt>
    <dgm:pt modelId="{E19E4991-345B-4917-AFC0-8BE6BEAA6FC8}" type="pres">
      <dgm:prSet presAssocID="{387139B3-A921-48E8-9C18-C04111C1327E}" presName="textNode" presStyleLbl="node1" presStyleIdx="1" presStyleCnt="5">
        <dgm:presLayoutVars>
          <dgm:bulletEnabled val="1"/>
        </dgm:presLayoutVars>
      </dgm:prSet>
      <dgm:spPr/>
      <dgm:t>
        <a:bodyPr/>
        <a:lstStyle/>
        <a:p>
          <a:endParaRPr lang="pl-PL"/>
        </a:p>
      </dgm:t>
    </dgm:pt>
    <dgm:pt modelId="{BBF823CE-C088-456C-8390-FF7503596B54}" type="pres">
      <dgm:prSet presAssocID="{C9C02EC7-67F1-4013-881C-9BE3B8AC606E}" presName="sibTrans" presStyleCnt="0"/>
      <dgm:spPr/>
    </dgm:pt>
    <dgm:pt modelId="{81EF82BB-D812-4ADC-AB60-556D1BC55A48}" type="pres">
      <dgm:prSet presAssocID="{AFE9AFCC-FA38-47B9-906F-EEBA9A61D90A}" presName="textNode" presStyleLbl="node1" presStyleIdx="2" presStyleCnt="5" custLinFactNeighborX="18965" custLinFactNeighborY="-1481">
        <dgm:presLayoutVars>
          <dgm:bulletEnabled val="1"/>
        </dgm:presLayoutVars>
      </dgm:prSet>
      <dgm:spPr/>
      <dgm:t>
        <a:bodyPr/>
        <a:lstStyle/>
        <a:p>
          <a:endParaRPr lang="pl-PL"/>
        </a:p>
      </dgm:t>
    </dgm:pt>
    <dgm:pt modelId="{BAD3D322-8311-411E-9EF6-10C05136613D}" type="pres">
      <dgm:prSet presAssocID="{4081EB24-C46D-4E98-9F6C-DA81B8FC9B47}" presName="sibTrans" presStyleCnt="0"/>
      <dgm:spPr/>
    </dgm:pt>
    <dgm:pt modelId="{E0D58114-0785-4CC0-B9B8-4E465EA9CE23}" type="pres">
      <dgm:prSet presAssocID="{6ED931AD-A506-405C-B508-4A7DA8E70978}" presName="textNode" presStyleLbl="node1" presStyleIdx="3" presStyleCnt="5">
        <dgm:presLayoutVars>
          <dgm:bulletEnabled val="1"/>
        </dgm:presLayoutVars>
      </dgm:prSet>
      <dgm:spPr/>
      <dgm:t>
        <a:bodyPr/>
        <a:lstStyle/>
        <a:p>
          <a:endParaRPr lang="pl-PL"/>
        </a:p>
      </dgm:t>
    </dgm:pt>
    <dgm:pt modelId="{FA4EE7CE-5719-45BA-8ECA-2A7B00D95134}" type="pres">
      <dgm:prSet presAssocID="{AD5B73C5-8720-4E2E-A8F1-6C0B2EB2BD53}" presName="sibTrans" presStyleCnt="0"/>
      <dgm:spPr/>
    </dgm:pt>
    <dgm:pt modelId="{49CB3DCC-D65A-4000-AA53-326C9562F63A}" type="pres">
      <dgm:prSet presAssocID="{D7E915CF-B5A9-4487-B339-ACEABADA40D2}" presName="textNode" presStyleLbl="node1" presStyleIdx="4" presStyleCnt="5">
        <dgm:presLayoutVars>
          <dgm:bulletEnabled val="1"/>
        </dgm:presLayoutVars>
      </dgm:prSet>
      <dgm:spPr/>
      <dgm:t>
        <a:bodyPr/>
        <a:lstStyle/>
        <a:p>
          <a:endParaRPr lang="pl-PL"/>
        </a:p>
      </dgm:t>
    </dgm:pt>
  </dgm:ptLst>
  <dgm:cxnLst>
    <dgm:cxn modelId="{15D99550-F272-4289-B0D6-6BEE7933619F}" type="presOf" srcId="{AFE9AFCC-FA38-47B9-906F-EEBA9A61D90A}" destId="{81EF82BB-D812-4ADC-AB60-556D1BC55A48}" srcOrd="0" destOrd="0" presId="urn:microsoft.com/office/officeart/2005/8/layout/hProcess9"/>
    <dgm:cxn modelId="{F614A718-8FB1-4783-883D-BC24CCFA8BAB}" type="presOf" srcId="{387139B3-A921-48E8-9C18-C04111C1327E}" destId="{E19E4991-345B-4917-AFC0-8BE6BEAA6FC8}" srcOrd="0" destOrd="0" presId="urn:microsoft.com/office/officeart/2005/8/layout/hProcess9"/>
    <dgm:cxn modelId="{70E469D3-5BFE-4368-841D-7C65845E1976}" srcId="{9F877C64-8039-4C9C-AAFA-717DB746A853}" destId="{387139B3-A921-48E8-9C18-C04111C1327E}" srcOrd="1" destOrd="0" parTransId="{3970AEB6-85EE-4B99-96EB-B0F2415F4307}" sibTransId="{C9C02EC7-67F1-4013-881C-9BE3B8AC606E}"/>
    <dgm:cxn modelId="{45BD5635-143B-489F-AC6F-3261ADF5A653}" type="presOf" srcId="{9F877C64-8039-4C9C-AAFA-717DB746A853}" destId="{3F1A9C46-1DA6-4A2B-9929-C3E555624633}" srcOrd="0" destOrd="0" presId="urn:microsoft.com/office/officeart/2005/8/layout/hProcess9"/>
    <dgm:cxn modelId="{DFE06621-A468-4B07-975F-D7C292D5E274}" srcId="{9F877C64-8039-4C9C-AAFA-717DB746A853}" destId="{D7E915CF-B5A9-4487-B339-ACEABADA40D2}" srcOrd="4" destOrd="0" parTransId="{075EE0E4-F91F-4722-99AC-3FC71CA208A7}" sibTransId="{62A89101-1BAE-4FD6-B84C-811DAAD447A4}"/>
    <dgm:cxn modelId="{9FFB03E4-6EC4-42A8-B6BE-F43335F84B22}" srcId="{9F877C64-8039-4C9C-AAFA-717DB746A853}" destId="{6ED931AD-A506-405C-B508-4A7DA8E70978}" srcOrd="3" destOrd="0" parTransId="{3B1D4DC8-F757-4E6E-9123-E6ED66F7693C}" sibTransId="{AD5B73C5-8720-4E2E-A8F1-6C0B2EB2BD53}"/>
    <dgm:cxn modelId="{944FF95F-83EC-4E7B-98EB-4D2A74C74021}" type="presOf" srcId="{56AB00AA-B2C1-42B5-BFF3-1398A66603F1}" destId="{E1407494-8D94-413F-9780-090517B0E717}" srcOrd="0" destOrd="0" presId="urn:microsoft.com/office/officeart/2005/8/layout/hProcess9"/>
    <dgm:cxn modelId="{CD501915-3644-4712-B122-0AE2E7F8D4C2}" type="presOf" srcId="{D7E915CF-B5A9-4487-B339-ACEABADA40D2}" destId="{49CB3DCC-D65A-4000-AA53-326C9562F63A}" srcOrd="0" destOrd="0" presId="urn:microsoft.com/office/officeart/2005/8/layout/hProcess9"/>
    <dgm:cxn modelId="{91396FD0-FCFA-457B-A9EB-A1280E4D572A}" srcId="{9F877C64-8039-4C9C-AAFA-717DB746A853}" destId="{AFE9AFCC-FA38-47B9-906F-EEBA9A61D90A}" srcOrd="2" destOrd="0" parTransId="{1D7F2077-852C-49FE-8A9B-CA0F630D7F63}" sibTransId="{4081EB24-C46D-4E98-9F6C-DA81B8FC9B47}"/>
    <dgm:cxn modelId="{C2A8D091-8EE6-4506-B875-F45C7B74FBAE}" type="presOf" srcId="{6ED931AD-A506-405C-B508-4A7DA8E70978}" destId="{E0D58114-0785-4CC0-B9B8-4E465EA9CE23}" srcOrd="0" destOrd="0" presId="urn:microsoft.com/office/officeart/2005/8/layout/hProcess9"/>
    <dgm:cxn modelId="{7064AF48-E6B7-4A51-846B-324BC085BFD0}" srcId="{9F877C64-8039-4C9C-AAFA-717DB746A853}" destId="{56AB00AA-B2C1-42B5-BFF3-1398A66603F1}" srcOrd="0" destOrd="0" parTransId="{25A5B30E-7D53-4CB2-9F27-23AA52D38C09}" sibTransId="{33B3ACC9-4571-4144-92B7-110F7AE0E55D}"/>
    <dgm:cxn modelId="{BACC7B26-F8A3-4426-86E5-F14D81148227}" type="presParOf" srcId="{3F1A9C46-1DA6-4A2B-9929-C3E555624633}" destId="{1479D1F1-48BB-4742-AA89-F13FDB5266F8}" srcOrd="0" destOrd="0" presId="urn:microsoft.com/office/officeart/2005/8/layout/hProcess9"/>
    <dgm:cxn modelId="{14708FD6-012B-4AA5-9BFA-BD803CB00E06}" type="presParOf" srcId="{3F1A9C46-1DA6-4A2B-9929-C3E555624633}" destId="{19A7F9D1-A09F-4AB1-8944-7590C01ADBE1}" srcOrd="1" destOrd="0" presId="urn:microsoft.com/office/officeart/2005/8/layout/hProcess9"/>
    <dgm:cxn modelId="{9654F564-C8A1-428D-A503-2C5F3BA1C8CC}" type="presParOf" srcId="{19A7F9D1-A09F-4AB1-8944-7590C01ADBE1}" destId="{E1407494-8D94-413F-9780-090517B0E717}" srcOrd="0" destOrd="0" presId="urn:microsoft.com/office/officeart/2005/8/layout/hProcess9"/>
    <dgm:cxn modelId="{89E42A80-B885-4A6A-8EAB-257BEE3722A5}" type="presParOf" srcId="{19A7F9D1-A09F-4AB1-8944-7590C01ADBE1}" destId="{60CBF856-8147-486F-B71B-5D91E07D73D6}" srcOrd="1" destOrd="0" presId="urn:microsoft.com/office/officeart/2005/8/layout/hProcess9"/>
    <dgm:cxn modelId="{F04DED4E-6983-49B7-9544-5A90189C78CA}" type="presParOf" srcId="{19A7F9D1-A09F-4AB1-8944-7590C01ADBE1}" destId="{E19E4991-345B-4917-AFC0-8BE6BEAA6FC8}" srcOrd="2" destOrd="0" presId="urn:microsoft.com/office/officeart/2005/8/layout/hProcess9"/>
    <dgm:cxn modelId="{2B026386-E5BA-4385-9EBC-6E826AA907EB}" type="presParOf" srcId="{19A7F9D1-A09F-4AB1-8944-7590C01ADBE1}" destId="{BBF823CE-C088-456C-8390-FF7503596B54}" srcOrd="3" destOrd="0" presId="urn:microsoft.com/office/officeart/2005/8/layout/hProcess9"/>
    <dgm:cxn modelId="{61D82B1B-894A-4906-A2B3-CD65BF70C100}" type="presParOf" srcId="{19A7F9D1-A09F-4AB1-8944-7590C01ADBE1}" destId="{81EF82BB-D812-4ADC-AB60-556D1BC55A48}" srcOrd="4" destOrd="0" presId="urn:microsoft.com/office/officeart/2005/8/layout/hProcess9"/>
    <dgm:cxn modelId="{03717458-76C2-491B-B7BB-343F62EC32D8}" type="presParOf" srcId="{19A7F9D1-A09F-4AB1-8944-7590C01ADBE1}" destId="{BAD3D322-8311-411E-9EF6-10C05136613D}" srcOrd="5" destOrd="0" presId="urn:microsoft.com/office/officeart/2005/8/layout/hProcess9"/>
    <dgm:cxn modelId="{C6784A14-F321-42BA-9AE9-94E54C1B1889}" type="presParOf" srcId="{19A7F9D1-A09F-4AB1-8944-7590C01ADBE1}" destId="{E0D58114-0785-4CC0-B9B8-4E465EA9CE23}" srcOrd="6" destOrd="0" presId="urn:microsoft.com/office/officeart/2005/8/layout/hProcess9"/>
    <dgm:cxn modelId="{75E0ABC9-ADE7-4908-A0FC-858D467B2D84}" type="presParOf" srcId="{19A7F9D1-A09F-4AB1-8944-7590C01ADBE1}" destId="{FA4EE7CE-5719-45BA-8ECA-2A7B00D95134}" srcOrd="7" destOrd="0" presId="urn:microsoft.com/office/officeart/2005/8/layout/hProcess9"/>
    <dgm:cxn modelId="{557FC049-30D4-4583-9F65-4397A721B925}" type="presParOf" srcId="{19A7F9D1-A09F-4AB1-8944-7590C01ADBE1}" destId="{49CB3DCC-D65A-4000-AA53-326C9562F63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31D786B-137E-41D9-954A-5259A2523512}" type="doc">
      <dgm:prSet loTypeId="urn:microsoft.com/office/officeart/2005/8/layout/hierarchy3" loCatId="list" qsTypeId="urn:microsoft.com/office/officeart/2005/8/quickstyle/3d1" qsCatId="3D" csTypeId="urn:microsoft.com/office/officeart/2005/8/colors/accent1_2" csCatId="accent1" phldr="1"/>
      <dgm:spPr/>
      <dgm:t>
        <a:bodyPr/>
        <a:lstStyle/>
        <a:p>
          <a:endParaRPr lang="pl-PL"/>
        </a:p>
      </dgm:t>
    </dgm:pt>
    <dgm:pt modelId="{1609636F-E684-4258-B68C-CFB9FDDDBC21}">
      <dgm:prSet phldrT="[Tekst]"/>
      <dgm:spPr/>
      <dgm:t>
        <a:bodyPr/>
        <a:lstStyle/>
        <a:p>
          <a:r>
            <a:rPr lang="pl-PL" dirty="0" smtClean="0"/>
            <a:t>członkowie Rady Ministrów</a:t>
          </a:r>
          <a:endParaRPr lang="pl-PL" dirty="0"/>
        </a:p>
      </dgm:t>
    </dgm:pt>
    <dgm:pt modelId="{3BFF2016-B239-4BF7-9C59-98D5A4C953AB}" type="parTrans" cxnId="{F9941203-3F3A-4976-90F9-A84DE24787CA}">
      <dgm:prSet/>
      <dgm:spPr/>
      <dgm:t>
        <a:bodyPr/>
        <a:lstStyle/>
        <a:p>
          <a:endParaRPr lang="pl-PL"/>
        </a:p>
      </dgm:t>
    </dgm:pt>
    <dgm:pt modelId="{7073397C-1517-459B-9E8A-C2153B06F0EE}" type="sibTrans" cxnId="{F9941203-3F3A-4976-90F9-A84DE24787CA}">
      <dgm:prSet/>
      <dgm:spPr/>
      <dgm:t>
        <a:bodyPr/>
        <a:lstStyle/>
        <a:p>
          <a:endParaRPr lang="pl-PL"/>
        </a:p>
      </dgm:t>
    </dgm:pt>
    <dgm:pt modelId="{C4EA646C-1F92-489F-AE69-3C7B97370B72}">
      <dgm:prSet phldrT="[Tekst]"/>
      <dgm:spPr/>
      <dgm:t>
        <a:bodyPr/>
        <a:lstStyle/>
        <a:p>
          <a:r>
            <a:rPr lang="pl-PL" dirty="0" smtClean="0"/>
            <a:t>Szef Kancelarii Prezesa Rady Ministrów</a:t>
          </a:r>
          <a:endParaRPr lang="pl-PL" dirty="0"/>
        </a:p>
      </dgm:t>
    </dgm:pt>
    <dgm:pt modelId="{854CAE31-51F8-4C1C-BD4F-FE23310BB1BE}" type="parTrans" cxnId="{D9936176-F7EB-412D-B3C1-DB4E5DA58EE4}">
      <dgm:prSet/>
      <dgm:spPr/>
      <dgm:t>
        <a:bodyPr/>
        <a:lstStyle/>
        <a:p>
          <a:endParaRPr lang="pl-PL"/>
        </a:p>
      </dgm:t>
    </dgm:pt>
    <dgm:pt modelId="{71B15933-5F2D-4FC8-98CC-296C2C24393E}" type="sibTrans" cxnId="{D9936176-F7EB-412D-B3C1-DB4E5DA58EE4}">
      <dgm:prSet/>
      <dgm:spPr/>
      <dgm:t>
        <a:bodyPr/>
        <a:lstStyle/>
        <a:p>
          <a:endParaRPr lang="pl-PL"/>
        </a:p>
      </dgm:t>
    </dgm:pt>
    <dgm:pt modelId="{A1F65009-91C6-440D-AFC0-BE0E026BF78B}">
      <dgm:prSet phldrT="[Tekst]"/>
      <dgm:spPr/>
      <dgm:t>
        <a:bodyPr/>
        <a:lstStyle/>
        <a:p>
          <a:r>
            <a:rPr lang="pl-PL" dirty="0" smtClean="0"/>
            <a:t>Rządowe Centrum Legislacji</a:t>
          </a:r>
          <a:endParaRPr lang="pl-PL" dirty="0"/>
        </a:p>
      </dgm:t>
    </dgm:pt>
    <dgm:pt modelId="{0DA5C408-9F18-4596-9F9D-B2A905EBFB49}" type="parTrans" cxnId="{68FE0AAF-2B5C-4B5A-B114-9BD1953DB599}">
      <dgm:prSet/>
      <dgm:spPr/>
      <dgm:t>
        <a:bodyPr/>
        <a:lstStyle/>
        <a:p>
          <a:endParaRPr lang="pl-PL"/>
        </a:p>
      </dgm:t>
    </dgm:pt>
    <dgm:pt modelId="{27556C55-E683-4B6A-AD26-E6FEF3EC15EC}" type="sibTrans" cxnId="{68FE0AAF-2B5C-4B5A-B114-9BD1953DB599}">
      <dgm:prSet/>
      <dgm:spPr/>
      <dgm:t>
        <a:bodyPr/>
        <a:lstStyle/>
        <a:p>
          <a:endParaRPr lang="pl-PL"/>
        </a:p>
      </dgm:t>
    </dgm:pt>
    <dgm:pt modelId="{54AD0C15-3F3A-410D-8985-8B87DDE0017E}">
      <dgm:prSet phldrT="[Tekst]" custT="1"/>
      <dgm:spPr/>
      <dgm:t>
        <a:bodyPr/>
        <a:lstStyle/>
        <a:p>
          <a:r>
            <a:rPr lang="pl-PL" sz="2000" dirty="0" smtClean="0"/>
            <a:t>pod względem prawnym</a:t>
          </a:r>
          <a:endParaRPr lang="pl-PL" sz="2000" dirty="0"/>
        </a:p>
      </dgm:t>
    </dgm:pt>
    <dgm:pt modelId="{A4C6D1C5-8ED8-4318-A037-A62EAE84AEDE}" type="parTrans" cxnId="{4945E0E6-43D0-49AA-A379-C2E4E641DDE7}">
      <dgm:prSet/>
      <dgm:spPr/>
      <dgm:t>
        <a:bodyPr/>
        <a:lstStyle/>
        <a:p>
          <a:endParaRPr lang="pl-PL"/>
        </a:p>
      </dgm:t>
    </dgm:pt>
    <dgm:pt modelId="{AF1CBB08-C131-4ACB-AFBE-08948008C76F}" type="sibTrans" cxnId="{4945E0E6-43D0-49AA-A379-C2E4E641DDE7}">
      <dgm:prSet/>
      <dgm:spPr/>
      <dgm:t>
        <a:bodyPr/>
        <a:lstStyle/>
        <a:p>
          <a:endParaRPr lang="pl-PL"/>
        </a:p>
      </dgm:t>
    </dgm:pt>
    <dgm:pt modelId="{BE629801-E8A0-44BE-B6B7-FE5F9237CAC9}">
      <dgm:prSet phldrT="[Tekst]" custT="1"/>
      <dgm:spPr/>
      <dgm:t>
        <a:bodyPr/>
        <a:lstStyle/>
        <a:p>
          <a:r>
            <a:rPr lang="pl-PL" sz="2000" dirty="0" smtClean="0"/>
            <a:t>w odrębnych przepisach – projekt podlega uzgodnieniom z organami lub podmiotami, których zakresu działania dotyczy projekt</a:t>
          </a:r>
          <a:endParaRPr lang="pl-PL" sz="2000" dirty="0"/>
        </a:p>
      </dgm:t>
    </dgm:pt>
    <dgm:pt modelId="{F318EE13-FE7B-4AED-AAFD-1DAA91077514}" type="parTrans" cxnId="{DB2FF9FF-E794-460A-B2E7-D692C2009830}">
      <dgm:prSet/>
      <dgm:spPr/>
      <dgm:t>
        <a:bodyPr/>
        <a:lstStyle/>
        <a:p>
          <a:endParaRPr lang="pl-PL"/>
        </a:p>
      </dgm:t>
    </dgm:pt>
    <dgm:pt modelId="{09A9E3F9-0FE2-41A1-B9C9-7B78A458914C}" type="sibTrans" cxnId="{DB2FF9FF-E794-460A-B2E7-D692C2009830}">
      <dgm:prSet/>
      <dgm:spPr/>
      <dgm:t>
        <a:bodyPr/>
        <a:lstStyle/>
        <a:p>
          <a:endParaRPr lang="pl-PL"/>
        </a:p>
      </dgm:t>
    </dgm:pt>
    <dgm:pt modelId="{845700E2-820E-4B24-A438-93629E5FBF74}" type="pres">
      <dgm:prSet presAssocID="{331D786B-137E-41D9-954A-5259A2523512}" presName="diagram" presStyleCnt="0">
        <dgm:presLayoutVars>
          <dgm:chPref val="1"/>
          <dgm:dir/>
          <dgm:animOne val="branch"/>
          <dgm:animLvl val="lvl"/>
          <dgm:resizeHandles/>
        </dgm:presLayoutVars>
      </dgm:prSet>
      <dgm:spPr/>
      <dgm:t>
        <a:bodyPr/>
        <a:lstStyle/>
        <a:p>
          <a:endParaRPr lang="pl-PL"/>
        </a:p>
      </dgm:t>
    </dgm:pt>
    <dgm:pt modelId="{B0671646-E5A2-4178-82BE-15A2B93122DF}" type="pres">
      <dgm:prSet presAssocID="{1609636F-E684-4258-B68C-CFB9FDDDBC21}" presName="root" presStyleCnt="0"/>
      <dgm:spPr/>
    </dgm:pt>
    <dgm:pt modelId="{1E7B80B9-24CC-4AAF-BF67-48C6798552A1}" type="pres">
      <dgm:prSet presAssocID="{1609636F-E684-4258-B68C-CFB9FDDDBC21}" presName="rootComposite" presStyleCnt="0"/>
      <dgm:spPr/>
    </dgm:pt>
    <dgm:pt modelId="{3ABCF9EE-A914-4529-B393-3E436FDED2BF}" type="pres">
      <dgm:prSet presAssocID="{1609636F-E684-4258-B68C-CFB9FDDDBC21}" presName="rootText" presStyleLbl="node1" presStyleIdx="0" presStyleCnt="4" custScaleX="154836" custScaleY="185095" custLinFactNeighborX="2624" custLinFactNeighborY="-2099"/>
      <dgm:spPr/>
      <dgm:t>
        <a:bodyPr/>
        <a:lstStyle/>
        <a:p>
          <a:endParaRPr lang="pl-PL"/>
        </a:p>
      </dgm:t>
    </dgm:pt>
    <dgm:pt modelId="{22DBCB0A-433D-4932-9E56-45208AFD7B94}" type="pres">
      <dgm:prSet presAssocID="{1609636F-E684-4258-B68C-CFB9FDDDBC21}" presName="rootConnector" presStyleLbl="node1" presStyleIdx="0" presStyleCnt="4"/>
      <dgm:spPr/>
      <dgm:t>
        <a:bodyPr/>
        <a:lstStyle/>
        <a:p>
          <a:endParaRPr lang="pl-PL"/>
        </a:p>
      </dgm:t>
    </dgm:pt>
    <dgm:pt modelId="{FCBD8F0C-9897-429F-8C79-037BD582B608}" type="pres">
      <dgm:prSet presAssocID="{1609636F-E684-4258-B68C-CFB9FDDDBC21}" presName="childShape" presStyleCnt="0"/>
      <dgm:spPr/>
    </dgm:pt>
    <dgm:pt modelId="{AF0E54B2-DFFB-4A57-BFEB-809C247A5490}" type="pres">
      <dgm:prSet presAssocID="{C4EA646C-1F92-489F-AE69-3C7B97370B72}" presName="root" presStyleCnt="0"/>
      <dgm:spPr/>
    </dgm:pt>
    <dgm:pt modelId="{1537943F-66D3-42CB-8CD3-C798B676EADE}" type="pres">
      <dgm:prSet presAssocID="{C4EA646C-1F92-489F-AE69-3C7B97370B72}" presName="rootComposite" presStyleCnt="0"/>
      <dgm:spPr/>
    </dgm:pt>
    <dgm:pt modelId="{C585F66B-E86B-4AA6-B3A0-F6902BA3203B}" type="pres">
      <dgm:prSet presAssocID="{C4EA646C-1F92-489F-AE69-3C7B97370B72}" presName="rootText" presStyleLbl="node1" presStyleIdx="1" presStyleCnt="4" custScaleX="136840" custScaleY="185126"/>
      <dgm:spPr/>
      <dgm:t>
        <a:bodyPr/>
        <a:lstStyle/>
        <a:p>
          <a:endParaRPr lang="pl-PL"/>
        </a:p>
      </dgm:t>
    </dgm:pt>
    <dgm:pt modelId="{C7200EC1-3C52-4DAA-9B5A-EF27A4E1A338}" type="pres">
      <dgm:prSet presAssocID="{C4EA646C-1F92-489F-AE69-3C7B97370B72}" presName="rootConnector" presStyleLbl="node1" presStyleIdx="1" presStyleCnt="4"/>
      <dgm:spPr/>
      <dgm:t>
        <a:bodyPr/>
        <a:lstStyle/>
        <a:p>
          <a:endParaRPr lang="pl-PL"/>
        </a:p>
      </dgm:t>
    </dgm:pt>
    <dgm:pt modelId="{739E37E8-A1F9-4B52-96CC-E42D40268759}" type="pres">
      <dgm:prSet presAssocID="{C4EA646C-1F92-489F-AE69-3C7B97370B72}" presName="childShape" presStyleCnt="0"/>
      <dgm:spPr/>
    </dgm:pt>
    <dgm:pt modelId="{011D5FAD-8580-4E40-A0D4-CDA0E06834AD}" type="pres">
      <dgm:prSet presAssocID="{A1F65009-91C6-440D-AFC0-BE0E026BF78B}" presName="root" presStyleCnt="0"/>
      <dgm:spPr/>
    </dgm:pt>
    <dgm:pt modelId="{9C0ACC5A-4826-48C7-BC6B-233634BF4558}" type="pres">
      <dgm:prSet presAssocID="{A1F65009-91C6-440D-AFC0-BE0E026BF78B}" presName="rootComposite" presStyleCnt="0"/>
      <dgm:spPr/>
    </dgm:pt>
    <dgm:pt modelId="{789CB402-3E1D-4A91-8C7C-7CD880827F10}" type="pres">
      <dgm:prSet presAssocID="{A1F65009-91C6-440D-AFC0-BE0E026BF78B}" presName="rootText" presStyleLbl="node1" presStyleIdx="2" presStyleCnt="4" custScaleX="136963" custScaleY="185126"/>
      <dgm:spPr/>
      <dgm:t>
        <a:bodyPr/>
        <a:lstStyle/>
        <a:p>
          <a:endParaRPr lang="pl-PL"/>
        </a:p>
      </dgm:t>
    </dgm:pt>
    <dgm:pt modelId="{9FEBFDA3-040D-4965-906A-B33F0A4A10D3}" type="pres">
      <dgm:prSet presAssocID="{A1F65009-91C6-440D-AFC0-BE0E026BF78B}" presName="rootConnector" presStyleLbl="node1" presStyleIdx="2" presStyleCnt="4"/>
      <dgm:spPr/>
      <dgm:t>
        <a:bodyPr/>
        <a:lstStyle/>
        <a:p>
          <a:endParaRPr lang="pl-PL"/>
        </a:p>
      </dgm:t>
    </dgm:pt>
    <dgm:pt modelId="{05735FD3-5CB8-48A8-B1D3-2C9BB8D2C410}" type="pres">
      <dgm:prSet presAssocID="{A1F65009-91C6-440D-AFC0-BE0E026BF78B}" presName="childShape" presStyleCnt="0"/>
      <dgm:spPr/>
    </dgm:pt>
    <dgm:pt modelId="{41073491-F635-4A8E-999B-B5A163E7861A}" type="pres">
      <dgm:prSet presAssocID="{A4C6D1C5-8ED8-4318-A037-A62EAE84AEDE}" presName="Name13" presStyleLbl="parChTrans1D2" presStyleIdx="0" presStyleCnt="1"/>
      <dgm:spPr/>
      <dgm:t>
        <a:bodyPr/>
        <a:lstStyle/>
        <a:p>
          <a:endParaRPr lang="pl-PL"/>
        </a:p>
      </dgm:t>
    </dgm:pt>
    <dgm:pt modelId="{07A7B685-D044-4236-A85F-5B225BC5A943}" type="pres">
      <dgm:prSet presAssocID="{54AD0C15-3F3A-410D-8985-8B87DDE0017E}" presName="childText" presStyleLbl="bgAcc1" presStyleIdx="0" presStyleCnt="1" custScaleX="112457" custScaleY="139190">
        <dgm:presLayoutVars>
          <dgm:bulletEnabled val="1"/>
        </dgm:presLayoutVars>
      </dgm:prSet>
      <dgm:spPr/>
      <dgm:t>
        <a:bodyPr/>
        <a:lstStyle/>
        <a:p>
          <a:endParaRPr lang="pl-PL"/>
        </a:p>
      </dgm:t>
    </dgm:pt>
    <dgm:pt modelId="{B852D29E-8DF9-4076-8366-665238674FA7}" type="pres">
      <dgm:prSet presAssocID="{BE629801-E8A0-44BE-B6B7-FE5F9237CAC9}" presName="root" presStyleCnt="0"/>
      <dgm:spPr/>
    </dgm:pt>
    <dgm:pt modelId="{07D27E0A-7F3F-4D35-A820-40DF8F70065B}" type="pres">
      <dgm:prSet presAssocID="{BE629801-E8A0-44BE-B6B7-FE5F9237CAC9}" presName="rootComposite" presStyleCnt="0"/>
      <dgm:spPr/>
    </dgm:pt>
    <dgm:pt modelId="{B3939C19-6C6F-4C26-884D-B01F4C2A0AE7}" type="pres">
      <dgm:prSet presAssocID="{BE629801-E8A0-44BE-B6B7-FE5F9237CAC9}" presName="rootText" presStyleLbl="node1" presStyleIdx="3" presStyleCnt="4" custScaleX="168042" custScaleY="262492"/>
      <dgm:spPr/>
      <dgm:t>
        <a:bodyPr/>
        <a:lstStyle/>
        <a:p>
          <a:endParaRPr lang="pl-PL"/>
        </a:p>
      </dgm:t>
    </dgm:pt>
    <dgm:pt modelId="{EAA1DD74-DE3A-42CB-BADC-B2FF33A42DAA}" type="pres">
      <dgm:prSet presAssocID="{BE629801-E8A0-44BE-B6B7-FE5F9237CAC9}" presName="rootConnector" presStyleLbl="node1" presStyleIdx="3" presStyleCnt="4"/>
      <dgm:spPr/>
      <dgm:t>
        <a:bodyPr/>
        <a:lstStyle/>
        <a:p>
          <a:endParaRPr lang="pl-PL"/>
        </a:p>
      </dgm:t>
    </dgm:pt>
    <dgm:pt modelId="{66DD3A67-9D13-4C10-A6AC-353424CC733C}" type="pres">
      <dgm:prSet presAssocID="{BE629801-E8A0-44BE-B6B7-FE5F9237CAC9}" presName="childShape" presStyleCnt="0"/>
      <dgm:spPr/>
    </dgm:pt>
  </dgm:ptLst>
  <dgm:cxnLst>
    <dgm:cxn modelId="{5C4E35B2-98B0-44EE-B370-01741981240B}" type="presOf" srcId="{C4EA646C-1F92-489F-AE69-3C7B97370B72}" destId="{C7200EC1-3C52-4DAA-9B5A-EF27A4E1A338}" srcOrd="1" destOrd="0" presId="urn:microsoft.com/office/officeart/2005/8/layout/hierarchy3"/>
    <dgm:cxn modelId="{DF9F0D18-2E45-43A5-8299-F55A80AE859E}" type="presOf" srcId="{A1F65009-91C6-440D-AFC0-BE0E026BF78B}" destId="{9FEBFDA3-040D-4965-906A-B33F0A4A10D3}" srcOrd="1" destOrd="0" presId="urn:microsoft.com/office/officeart/2005/8/layout/hierarchy3"/>
    <dgm:cxn modelId="{E35DAF38-0020-4627-A942-ABF643D3F2BA}" type="presOf" srcId="{C4EA646C-1F92-489F-AE69-3C7B97370B72}" destId="{C585F66B-E86B-4AA6-B3A0-F6902BA3203B}" srcOrd="0" destOrd="0" presId="urn:microsoft.com/office/officeart/2005/8/layout/hierarchy3"/>
    <dgm:cxn modelId="{68FE0AAF-2B5C-4B5A-B114-9BD1953DB599}" srcId="{331D786B-137E-41D9-954A-5259A2523512}" destId="{A1F65009-91C6-440D-AFC0-BE0E026BF78B}" srcOrd="2" destOrd="0" parTransId="{0DA5C408-9F18-4596-9F9D-B2A905EBFB49}" sibTransId="{27556C55-E683-4B6A-AD26-E6FEF3EC15EC}"/>
    <dgm:cxn modelId="{DB2FF9FF-E794-460A-B2E7-D692C2009830}" srcId="{331D786B-137E-41D9-954A-5259A2523512}" destId="{BE629801-E8A0-44BE-B6B7-FE5F9237CAC9}" srcOrd="3" destOrd="0" parTransId="{F318EE13-FE7B-4AED-AAFD-1DAA91077514}" sibTransId="{09A9E3F9-0FE2-41A1-B9C9-7B78A458914C}"/>
    <dgm:cxn modelId="{F1489B29-4544-42A6-8A59-A68D0DD8A394}" type="presOf" srcId="{A4C6D1C5-8ED8-4318-A037-A62EAE84AEDE}" destId="{41073491-F635-4A8E-999B-B5A163E7861A}" srcOrd="0" destOrd="0" presId="urn:microsoft.com/office/officeart/2005/8/layout/hierarchy3"/>
    <dgm:cxn modelId="{BEC61DA4-A454-4E4A-A2AA-13F174FB4E0B}" type="presOf" srcId="{A1F65009-91C6-440D-AFC0-BE0E026BF78B}" destId="{789CB402-3E1D-4A91-8C7C-7CD880827F10}" srcOrd="0" destOrd="0" presId="urn:microsoft.com/office/officeart/2005/8/layout/hierarchy3"/>
    <dgm:cxn modelId="{4945E0E6-43D0-49AA-A379-C2E4E641DDE7}" srcId="{A1F65009-91C6-440D-AFC0-BE0E026BF78B}" destId="{54AD0C15-3F3A-410D-8985-8B87DDE0017E}" srcOrd="0" destOrd="0" parTransId="{A4C6D1C5-8ED8-4318-A037-A62EAE84AEDE}" sibTransId="{AF1CBB08-C131-4ACB-AFBE-08948008C76F}"/>
    <dgm:cxn modelId="{AD14A376-2C3A-4FB9-9BD9-F6E18723795D}" type="presOf" srcId="{331D786B-137E-41D9-954A-5259A2523512}" destId="{845700E2-820E-4B24-A438-93629E5FBF74}" srcOrd="0" destOrd="0" presId="urn:microsoft.com/office/officeart/2005/8/layout/hierarchy3"/>
    <dgm:cxn modelId="{F86101A0-8F32-4257-87E9-582D63FA8415}" type="presOf" srcId="{BE629801-E8A0-44BE-B6B7-FE5F9237CAC9}" destId="{B3939C19-6C6F-4C26-884D-B01F4C2A0AE7}" srcOrd="0" destOrd="0" presId="urn:microsoft.com/office/officeart/2005/8/layout/hierarchy3"/>
    <dgm:cxn modelId="{3281807E-BA1A-444A-BAC6-650D5C86EB5F}" type="presOf" srcId="{BE629801-E8A0-44BE-B6B7-FE5F9237CAC9}" destId="{EAA1DD74-DE3A-42CB-BADC-B2FF33A42DAA}" srcOrd="1" destOrd="0" presId="urn:microsoft.com/office/officeart/2005/8/layout/hierarchy3"/>
    <dgm:cxn modelId="{F9941203-3F3A-4976-90F9-A84DE24787CA}" srcId="{331D786B-137E-41D9-954A-5259A2523512}" destId="{1609636F-E684-4258-B68C-CFB9FDDDBC21}" srcOrd="0" destOrd="0" parTransId="{3BFF2016-B239-4BF7-9C59-98D5A4C953AB}" sibTransId="{7073397C-1517-459B-9E8A-C2153B06F0EE}"/>
    <dgm:cxn modelId="{739408C0-160F-40BD-A11B-6FB09632B5BE}" type="presOf" srcId="{54AD0C15-3F3A-410D-8985-8B87DDE0017E}" destId="{07A7B685-D044-4236-A85F-5B225BC5A943}" srcOrd="0" destOrd="0" presId="urn:microsoft.com/office/officeart/2005/8/layout/hierarchy3"/>
    <dgm:cxn modelId="{2604278E-B17F-429B-9C78-342D537DC716}" type="presOf" srcId="{1609636F-E684-4258-B68C-CFB9FDDDBC21}" destId="{22DBCB0A-433D-4932-9E56-45208AFD7B94}" srcOrd="1" destOrd="0" presId="urn:microsoft.com/office/officeart/2005/8/layout/hierarchy3"/>
    <dgm:cxn modelId="{D9936176-F7EB-412D-B3C1-DB4E5DA58EE4}" srcId="{331D786B-137E-41D9-954A-5259A2523512}" destId="{C4EA646C-1F92-489F-AE69-3C7B97370B72}" srcOrd="1" destOrd="0" parTransId="{854CAE31-51F8-4C1C-BD4F-FE23310BB1BE}" sibTransId="{71B15933-5F2D-4FC8-98CC-296C2C24393E}"/>
    <dgm:cxn modelId="{51062A07-88B1-43F9-B7DD-3D2895A90663}" type="presOf" srcId="{1609636F-E684-4258-B68C-CFB9FDDDBC21}" destId="{3ABCF9EE-A914-4529-B393-3E436FDED2BF}" srcOrd="0" destOrd="0" presId="urn:microsoft.com/office/officeart/2005/8/layout/hierarchy3"/>
    <dgm:cxn modelId="{1BCEBDBB-4286-4BEC-84FF-ABA77EA08D1B}" type="presParOf" srcId="{845700E2-820E-4B24-A438-93629E5FBF74}" destId="{B0671646-E5A2-4178-82BE-15A2B93122DF}" srcOrd="0" destOrd="0" presId="urn:microsoft.com/office/officeart/2005/8/layout/hierarchy3"/>
    <dgm:cxn modelId="{477F72F2-90A5-4426-A862-D633F9D9F990}" type="presParOf" srcId="{B0671646-E5A2-4178-82BE-15A2B93122DF}" destId="{1E7B80B9-24CC-4AAF-BF67-48C6798552A1}" srcOrd="0" destOrd="0" presId="urn:microsoft.com/office/officeart/2005/8/layout/hierarchy3"/>
    <dgm:cxn modelId="{600C4A70-F5CD-42D5-A098-BAE20D3FA190}" type="presParOf" srcId="{1E7B80B9-24CC-4AAF-BF67-48C6798552A1}" destId="{3ABCF9EE-A914-4529-B393-3E436FDED2BF}" srcOrd="0" destOrd="0" presId="urn:microsoft.com/office/officeart/2005/8/layout/hierarchy3"/>
    <dgm:cxn modelId="{CD5A2E76-7620-470A-9072-9DE0BA76DB06}" type="presParOf" srcId="{1E7B80B9-24CC-4AAF-BF67-48C6798552A1}" destId="{22DBCB0A-433D-4932-9E56-45208AFD7B94}" srcOrd="1" destOrd="0" presId="urn:microsoft.com/office/officeart/2005/8/layout/hierarchy3"/>
    <dgm:cxn modelId="{6B3D0925-9ED3-4B9F-9BC1-0D9C4010C61D}" type="presParOf" srcId="{B0671646-E5A2-4178-82BE-15A2B93122DF}" destId="{FCBD8F0C-9897-429F-8C79-037BD582B608}" srcOrd="1" destOrd="0" presId="urn:microsoft.com/office/officeart/2005/8/layout/hierarchy3"/>
    <dgm:cxn modelId="{4E8E874F-17DB-46A1-A8E4-611C4FCF653B}" type="presParOf" srcId="{845700E2-820E-4B24-A438-93629E5FBF74}" destId="{AF0E54B2-DFFB-4A57-BFEB-809C247A5490}" srcOrd="1" destOrd="0" presId="urn:microsoft.com/office/officeart/2005/8/layout/hierarchy3"/>
    <dgm:cxn modelId="{18240F20-C440-4A31-AAE0-D8A19056C6CD}" type="presParOf" srcId="{AF0E54B2-DFFB-4A57-BFEB-809C247A5490}" destId="{1537943F-66D3-42CB-8CD3-C798B676EADE}" srcOrd="0" destOrd="0" presId="urn:microsoft.com/office/officeart/2005/8/layout/hierarchy3"/>
    <dgm:cxn modelId="{205E04FC-0C33-4157-87AF-5B5015087137}" type="presParOf" srcId="{1537943F-66D3-42CB-8CD3-C798B676EADE}" destId="{C585F66B-E86B-4AA6-B3A0-F6902BA3203B}" srcOrd="0" destOrd="0" presId="urn:microsoft.com/office/officeart/2005/8/layout/hierarchy3"/>
    <dgm:cxn modelId="{150FC2A2-F9E1-4F40-AF67-73D95D154C7D}" type="presParOf" srcId="{1537943F-66D3-42CB-8CD3-C798B676EADE}" destId="{C7200EC1-3C52-4DAA-9B5A-EF27A4E1A338}" srcOrd="1" destOrd="0" presId="urn:microsoft.com/office/officeart/2005/8/layout/hierarchy3"/>
    <dgm:cxn modelId="{3C8CC1E5-C6A2-43A3-BF41-9BA872C0BC35}" type="presParOf" srcId="{AF0E54B2-DFFB-4A57-BFEB-809C247A5490}" destId="{739E37E8-A1F9-4B52-96CC-E42D40268759}" srcOrd="1" destOrd="0" presId="urn:microsoft.com/office/officeart/2005/8/layout/hierarchy3"/>
    <dgm:cxn modelId="{420868F1-9D9D-4D07-9D89-9730E7544464}" type="presParOf" srcId="{845700E2-820E-4B24-A438-93629E5FBF74}" destId="{011D5FAD-8580-4E40-A0D4-CDA0E06834AD}" srcOrd="2" destOrd="0" presId="urn:microsoft.com/office/officeart/2005/8/layout/hierarchy3"/>
    <dgm:cxn modelId="{CD62D888-F73D-466E-BEB1-2A8E6DE66C3C}" type="presParOf" srcId="{011D5FAD-8580-4E40-A0D4-CDA0E06834AD}" destId="{9C0ACC5A-4826-48C7-BC6B-233634BF4558}" srcOrd="0" destOrd="0" presId="urn:microsoft.com/office/officeart/2005/8/layout/hierarchy3"/>
    <dgm:cxn modelId="{F227C74F-39A9-4097-AB61-E20588843BE3}" type="presParOf" srcId="{9C0ACC5A-4826-48C7-BC6B-233634BF4558}" destId="{789CB402-3E1D-4A91-8C7C-7CD880827F10}" srcOrd="0" destOrd="0" presId="urn:microsoft.com/office/officeart/2005/8/layout/hierarchy3"/>
    <dgm:cxn modelId="{56CD26AA-F164-4A7A-8159-DA0FC7056673}" type="presParOf" srcId="{9C0ACC5A-4826-48C7-BC6B-233634BF4558}" destId="{9FEBFDA3-040D-4965-906A-B33F0A4A10D3}" srcOrd="1" destOrd="0" presId="urn:microsoft.com/office/officeart/2005/8/layout/hierarchy3"/>
    <dgm:cxn modelId="{B72BB573-89C8-4AE3-90EE-1A515AC57E0F}" type="presParOf" srcId="{011D5FAD-8580-4E40-A0D4-CDA0E06834AD}" destId="{05735FD3-5CB8-48A8-B1D3-2C9BB8D2C410}" srcOrd="1" destOrd="0" presId="urn:microsoft.com/office/officeart/2005/8/layout/hierarchy3"/>
    <dgm:cxn modelId="{7D00DB35-CC9D-4959-ABF1-5A2186352946}" type="presParOf" srcId="{05735FD3-5CB8-48A8-B1D3-2C9BB8D2C410}" destId="{41073491-F635-4A8E-999B-B5A163E7861A}" srcOrd="0" destOrd="0" presId="urn:microsoft.com/office/officeart/2005/8/layout/hierarchy3"/>
    <dgm:cxn modelId="{CF9FF084-716B-4720-A3B5-A70395E33A43}" type="presParOf" srcId="{05735FD3-5CB8-48A8-B1D3-2C9BB8D2C410}" destId="{07A7B685-D044-4236-A85F-5B225BC5A943}" srcOrd="1" destOrd="0" presId="urn:microsoft.com/office/officeart/2005/8/layout/hierarchy3"/>
    <dgm:cxn modelId="{B439F005-F944-4C79-A801-A67AAE44F0E7}" type="presParOf" srcId="{845700E2-820E-4B24-A438-93629E5FBF74}" destId="{B852D29E-8DF9-4076-8366-665238674FA7}" srcOrd="3" destOrd="0" presId="urn:microsoft.com/office/officeart/2005/8/layout/hierarchy3"/>
    <dgm:cxn modelId="{8C66DE09-EC64-47CB-8265-90DE3B44F217}" type="presParOf" srcId="{B852D29E-8DF9-4076-8366-665238674FA7}" destId="{07D27E0A-7F3F-4D35-A820-40DF8F70065B}" srcOrd="0" destOrd="0" presId="urn:microsoft.com/office/officeart/2005/8/layout/hierarchy3"/>
    <dgm:cxn modelId="{E854EF43-47E2-4298-AF6A-636A66F9E19D}" type="presParOf" srcId="{07D27E0A-7F3F-4D35-A820-40DF8F70065B}" destId="{B3939C19-6C6F-4C26-884D-B01F4C2A0AE7}" srcOrd="0" destOrd="0" presId="urn:microsoft.com/office/officeart/2005/8/layout/hierarchy3"/>
    <dgm:cxn modelId="{17D8D1A9-A34D-4481-8999-61EDBCE56737}" type="presParOf" srcId="{07D27E0A-7F3F-4D35-A820-40DF8F70065B}" destId="{EAA1DD74-DE3A-42CB-BADC-B2FF33A42DAA}" srcOrd="1" destOrd="0" presId="urn:microsoft.com/office/officeart/2005/8/layout/hierarchy3"/>
    <dgm:cxn modelId="{2B554866-AFE9-465E-A412-E60CF8B11D21}" type="presParOf" srcId="{B852D29E-8DF9-4076-8366-665238674FA7}" destId="{66DD3A67-9D13-4C10-A6AC-353424CC733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233B0BC-3BC9-4CD2-B969-AB012E60E6AC}" type="doc">
      <dgm:prSet loTypeId="urn:microsoft.com/office/officeart/2005/8/layout/vList5" loCatId="list" qsTypeId="urn:microsoft.com/office/officeart/2005/8/quickstyle/simple3" qsCatId="simple" csTypeId="urn:microsoft.com/office/officeart/2005/8/colors/colorful5" csCatId="colorful" phldr="1"/>
      <dgm:spPr/>
      <dgm:t>
        <a:bodyPr/>
        <a:lstStyle/>
        <a:p>
          <a:endParaRPr lang="pl-PL"/>
        </a:p>
      </dgm:t>
    </dgm:pt>
    <dgm:pt modelId="{BD7BEBC4-E41A-4F9C-B269-659E042EA327}">
      <dgm:prSet phldrT="[Tekst]"/>
      <dgm:spPr/>
      <dgm:t>
        <a:bodyPr/>
        <a:lstStyle/>
        <a:p>
          <a:r>
            <a:rPr lang="pl-PL" dirty="0" smtClean="0"/>
            <a:t>Prokuratoria  Generalna </a:t>
          </a:r>
        </a:p>
        <a:p>
          <a:r>
            <a:rPr lang="pl-PL" dirty="0" smtClean="0"/>
            <a:t>Rzeczypospolitej Polskiej</a:t>
          </a:r>
          <a:endParaRPr lang="pl-PL" dirty="0"/>
        </a:p>
      </dgm:t>
    </dgm:pt>
    <dgm:pt modelId="{BB8F25AC-A1C0-442E-989D-D787CEE26541}" type="parTrans" cxnId="{728A71CA-5AE7-4328-8F1E-0BB3A2D474A5}">
      <dgm:prSet/>
      <dgm:spPr/>
      <dgm:t>
        <a:bodyPr/>
        <a:lstStyle/>
        <a:p>
          <a:endParaRPr lang="pl-PL"/>
        </a:p>
      </dgm:t>
    </dgm:pt>
    <dgm:pt modelId="{B4B3E3D7-A7E6-4971-AD62-215038A9C167}" type="sibTrans" cxnId="{728A71CA-5AE7-4328-8F1E-0BB3A2D474A5}">
      <dgm:prSet/>
      <dgm:spPr/>
      <dgm:t>
        <a:bodyPr/>
        <a:lstStyle/>
        <a:p>
          <a:endParaRPr lang="pl-PL"/>
        </a:p>
      </dgm:t>
    </dgm:pt>
    <dgm:pt modelId="{375866F2-40CB-4E65-980C-6DBA957ABD48}">
      <dgm:prSet phldrT="[Tekst]"/>
      <dgm:spPr/>
      <dgm:t>
        <a:bodyPr/>
        <a:lstStyle/>
        <a:p>
          <a:r>
            <a:rPr lang="pl-PL" dirty="0" smtClean="0"/>
            <a:t>Prezes Urzędu Ochrony Konkurencji </a:t>
          </a:r>
        </a:p>
        <a:p>
          <a:r>
            <a:rPr lang="pl-PL" dirty="0" smtClean="0"/>
            <a:t>i Konsumentów </a:t>
          </a:r>
          <a:endParaRPr lang="pl-PL" dirty="0"/>
        </a:p>
      </dgm:t>
    </dgm:pt>
    <dgm:pt modelId="{A008CAFB-D4E8-4582-8B5C-815A52EF9D2F}" type="parTrans" cxnId="{3B11A0BD-2416-4D0A-A905-29FE5C9EE6AC}">
      <dgm:prSet/>
      <dgm:spPr/>
      <dgm:t>
        <a:bodyPr/>
        <a:lstStyle/>
        <a:p>
          <a:endParaRPr lang="pl-PL"/>
        </a:p>
      </dgm:t>
    </dgm:pt>
    <dgm:pt modelId="{E2A0F3F1-3A3E-4B6B-B48E-73BC6986B161}" type="sibTrans" cxnId="{3B11A0BD-2416-4D0A-A905-29FE5C9EE6AC}">
      <dgm:prSet/>
      <dgm:spPr/>
      <dgm:t>
        <a:bodyPr/>
        <a:lstStyle/>
        <a:p>
          <a:endParaRPr lang="pl-PL"/>
        </a:p>
      </dgm:t>
    </dgm:pt>
    <dgm:pt modelId="{2F5F7C25-1668-4E1C-B8C3-CCFB8C44F75A}">
      <dgm:prSet phldrT="[Tekst]"/>
      <dgm:spPr/>
      <dgm:t>
        <a:bodyPr/>
        <a:lstStyle/>
        <a:p>
          <a:r>
            <a:rPr lang="pl-PL" dirty="0" smtClean="0"/>
            <a:t>inne organy administracji rządowej </a:t>
          </a:r>
        </a:p>
        <a:p>
          <a:r>
            <a:rPr lang="pl-PL" dirty="0" smtClean="0"/>
            <a:t>lub inne organy i instytucje państwowe</a:t>
          </a:r>
          <a:endParaRPr lang="pl-PL" dirty="0"/>
        </a:p>
      </dgm:t>
    </dgm:pt>
    <dgm:pt modelId="{C2B782A1-456E-4C3A-B999-9A0A2CF9F6CD}" type="parTrans" cxnId="{13457E1D-52EB-4CD1-B416-3A82B9825E41}">
      <dgm:prSet/>
      <dgm:spPr/>
      <dgm:t>
        <a:bodyPr/>
        <a:lstStyle/>
        <a:p>
          <a:endParaRPr lang="pl-PL"/>
        </a:p>
      </dgm:t>
    </dgm:pt>
    <dgm:pt modelId="{2DC41DD7-A94A-4CD7-8402-590B24478A4C}" type="sibTrans" cxnId="{13457E1D-52EB-4CD1-B416-3A82B9825E41}">
      <dgm:prSet/>
      <dgm:spPr/>
      <dgm:t>
        <a:bodyPr/>
        <a:lstStyle/>
        <a:p>
          <a:endParaRPr lang="pl-PL"/>
        </a:p>
      </dgm:t>
    </dgm:pt>
    <dgm:pt modelId="{8A8C2138-EDDC-4884-A48E-16A5447FD4A7}">
      <dgm:prSet/>
      <dgm:spPr/>
      <dgm:t>
        <a:bodyPr/>
        <a:lstStyle/>
        <a:p>
          <a:r>
            <a:rPr lang="pl-PL" dirty="0" smtClean="0"/>
            <a:t>właściwej komisji wspólnej</a:t>
          </a:r>
          <a:endParaRPr lang="pl-PL" dirty="0"/>
        </a:p>
      </dgm:t>
    </dgm:pt>
    <dgm:pt modelId="{57E9281E-32E6-4834-A54E-A26029765CD2}" type="parTrans" cxnId="{79B0EADA-C000-47DD-8FA0-A768CF95B5FF}">
      <dgm:prSet/>
      <dgm:spPr/>
      <dgm:t>
        <a:bodyPr/>
        <a:lstStyle/>
        <a:p>
          <a:endParaRPr lang="pl-PL"/>
        </a:p>
      </dgm:t>
    </dgm:pt>
    <dgm:pt modelId="{B710BD1E-8390-415D-8D8A-6CC497A23B65}" type="sibTrans" cxnId="{79B0EADA-C000-47DD-8FA0-A768CF95B5FF}">
      <dgm:prSet/>
      <dgm:spPr/>
      <dgm:t>
        <a:bodyPr/>
        <a:lstStyle/>
        <a:p>
          <a:endParaRPr lang="pl-PL"/>
        </a:p>
      </dgm:t>
    </dgm:pt>
    <dgm:pt modelId="{100FA4D4-EDE7-4F6E-B584-D7CC734D3582}">
      <dgm:prSet/>
      <dgm:spPr/>
      <dgm:t>
        <a:bodyPr/>
        <a:lstStyle/>
        <a:p>
          <a:r>
            <a:rPr lang="pl-PL" dirty="0" smtClean="0"/>
            <a:t>projekt, którego przepisy dotyczą problematyki objętej zakresem działania komisji wspólnej Rządu i przedstawicieli samorządu terytorialnego, kościołów, partnerów społecznych lub innych podmiotów</a:t>
          </a:r>
          <a:endParaRPr lang="pl-PL" dirty="0"/>
        </a:p>
      </dgm:t>
    </dgm:pt>
    <dgm:pt modelId="{0981CFB1-9CAC-45FF-A4B8-2987F5464A2C}" type="parTrans" cxnId="{17A27268-C9E0-465A-946E-0019A4FFDE42}">
      <dgm:prSet/>
      <dgm:spPr/>
      <dgm:t>
        <a:bodyPr/>
        <a:lstStyle/>
        <a:p>
          <a:endParaRPr lang="pl-PL"/>
        </a:p>
      </dgm:t>
    </dgm:pt>
    <dgm:pt modelId="{3CD1B765-06F9-4560-A83F-24BEDCD3EA37}" type="sibTrans" cxnId="{17A27268-C9E0-465A-946E-0019A4FFDE42}">
      <dgm:prSet/>
      <dgm:spPr/>
      <dgm:t>
        <a:bodyPr/>
        <a:lstStyle/>
        <a:p>
          <a:endParaRPr lang="pl-PL"/>
        </a:p>
      </dgm:t>
    </dgm:pt>
    <dgm:pt modelId="{D049DFEE-2F95-4AD8-A32E-EC4BF91E8F6E}">
      <dgm:prSet/>
      <dgm:spPr/>
      <dgm:t>
        <a:bodyPr/>
        <a:lstStyle/>
        <a:p>
          <a:r>
            <a:rPr lang="pl-PL" dirty="0" smtClean="0"/>
            <a:t>organom i instytucjom Unii Europejskiej, </a:t>
          </a:r>
        </a:p>
        <a:p>
          <a:r>
            <a:rPr lang="pl-PL" dirty="0" smtClean="0"/>
            <a:t>w tym Europejskiemu Bankowi Centralnemu</a:t>
          </a:r>
          <a:endParaRPr lang="pl-PL" dirty="0"/>
        </a:p>
      </dgm:t>
    </dgm:pt>
    <dgm:pt modelId="{7904766D-CFA4-42AA-A631-444DF008488E}" type="parTrans" cxnId="{84DC7BC0-5C65-4010-AEDF-1E7D66DCAFDB}">
      <dgm:prSet/>
      <dgm:spPr/>
      <dgm:t>
        <a:bodyPr/>
        <a:lstStyle/>
        <a:p>
          <a:endParaRPr lang="pl-PL"/>
        </a:p>
      </dgm:t>
    </dgm:pt>
    <dgm:pt modelId="{305989EA-50F4-4921-AB8C-C9D361C8BB05}" type="sibTrans" cxnId="{84DC7BC0-5C65-4010-AEDF-1E7D66DCAFDB}">
      <dgm:prSet/>
      <dgm:spPr/>
      <dgm:t>
        <a:bodyPr/>
        <a:lstStyle/>
        <a:p>
          <a:endParaRPr lang="pl-PL"/>
        </a:p>
      </dgm:t>
    </dgm:pt>
    <dgm:pt modelId="{85371421-683A-42A0-B315-79E4F2F11471}">
      <dgm:prSet phldrT="[Tekst]"/>
      <dgm:spPr/>
      <dgm:t>
        <a:bodyPr/>
        <a:lstStyle/>
        <a:p>
          <a:r>
            <a:rPr lang="pl-PL" dirty="0" smtClean="0"/>
            <a:t>opracowywanie i przedkładanie Radzie Ministrów projektów aktów prawnych dotyczących ochrony konkurencji i konsumentów</a:t>
          </a:r>
          <a:endParaRPr lang="pl-PL" dirty="0"/>
        </a:p>
      </dgm:t>
    </dgm:pt>
    <dgm:pt modelId="{0A01038C-6869-4D28-907D-425CFA248AFE}" type="parTrans" cxnId="{839FB68C-5E02-40CB-9371-519AA7F4785B}">
      <dgm:prSet/>
      <dgm:spPr/>
      <dgm:t>
        <a:bodyPr/>
        <a:lstStyle/>
        <a:p>
          <a:endParaRPr lang="pl-PL"/>
        </a:p>
      </dgm:t>
    </dgm:pt>
    <dgm:pt modelId="{894C5C42-07D9-4C6D-9B38-98AF718447DF}" type="sibTrans" cxnId="{839FB68C-5E02-40CB-9371-519AA7F4785B}">
      <dgm:prSet/>
      <dgm:spPr/>
      <dgm:t>
        <a:bodyPr/>
        <a:lstStyle/>
        <a:p>
          <a:endParaRPr lang="pl-PL"/>
        </a:p>
      </dgm:t>
    </dgm:pt>
    <dgm:pt modelId="{39FAABAF-3832-4B99-9003-DD7E2088B4A7}">
      <dgm:prSet phldrT="[Tekst]"/>
      <dgm:spPr/>
      <dgm:t>
        <a:bodyPr/>
        <a:lstStyle/>
        <a:p>
          <a:r>
            <a:rPr lang="pl-PL" dirty="0" smtClean="0"/>
            <a:t>stoi na straży praw i interesów Rzeczypospolitej Polskiej, w tym praw i interesów Skarbu Państwa, oraz mienia państwowego nienależącego do Skarbu Państwa </a:t>
          </a:r>
          <a:endParaRPr lang="pl-PL" dirty="0"/>
        </a:p>
      </dgm:t>
    </dgm:pt>
    <dgm:pt modelId="{46814E53-C230-4C9F-9F4C-C1037A8FF1E0}" type="parTrans" cxnId="{4BEC964D-D001-4F4C-868B-DF763D196FBD}">
      <dgm:prSet/>
      <dgm:spPr/>
      <dgm:t>
        <a:bodyPr/>
        <a:lstStyle/>
        <a:p>
          <a:endParaRPr lang="pl-PL"/>
        </a:p>
      </dgm:t>
    </dgm:pt>
    <dgm:pt modelId="{EBD051C9-20CC-4914-9A4B-101FEBCD0061}" type="sibTrans" cxnId="{4BEC964D-D001-4F4C-868B-DF763D196FBD}">
      <dgm:prSet/>
      <dgm:spPr/>
      <dgm:t>
        <a:bodyPr/>
        <a:lstStyle/>
        <a:p>
          <a:endParaRPr lang="pl-PL"/>
        </a:p>
      </dgm:t>
    </dgm:pt>
    <dgm:pt modelId="{96DDB2DA-93A3-4587-9E7E-0543BB8C435D}">
      <dgm:prSet/>
      <dgm:spPr/>
      <dgm:t>
        <a:bodyPr/>
        <a:lstStyle/>
        <a:p>
          <a:r>
            <a:rPr lang="pl-PL" dirty="0" smtClean="0"/>
            <a:t> w celu uzyskania opinii, dokonania powiadomienia, konsultacji albo uzgodnienia</a:t>
          </a:r>
          <a:endParaRPr lang="pl-PL" dirty="0"/>
        </a:p>
      </dgm:t>
    </dgm:pt>
    <dgm:pt modelId="{31E75913-7AD1-4773-B1A7-347EBEE21CCF}" type="parTrans" cxnId="{69F79427-622F-428B-89A2-64911A5F448D}">
      <dgm:prSet/>
      <dgm:spPr/>
      <dgm:t>
        <a:bodyPr/>
        <a:lstStyle/>
        <a:p>
          <a:endParaRPr lang="pl-PL"/>
        </a:p>
      </dgm:t>
    </dgm:pt>
    <dgm:pt modelId="{1EBEF408-2437-4D71-B9B3-5759A5CE40AF}" type="sibTrans" cxnId="{69F79427-622F-428B-89A2-64911A5F448D}">
      <dgm:prSet/>
      <dgm:spPr/>
      <dgm:t>
        <a:bodyPr/>
        <a:lstStyle/>
        <a:p>
          <a:endParaRPr lang="pl-PL"/>
        </a:p>
      </dgm:t>
    </dgm:pt>
    <dgm:pt modelId="{32E74128-89E2-4C19-8BB2-53BC3E3C110A}">
      <dgm:prSet/>
      <dgm:spPr/>
      <dgm:t>
        <a:bodyPr/>
        <a:lstStyle/>
        <a:p>
          <a:r>
            <a:rPr lang="pl-PL" dirty="0" smtClean="0"/>
            <a:t> przypadkach określonych w przepisach prawa Unii Europejskiej</a:t>
          </a:r>
          <a:endParaRPr lang="pl-PL" dirty="0"/>
        </a:p>
      </dgm:t>
    </dgm:pt>
    <dgm:pt modelId="{F3A3EF3D-7258-4254-ABB2-BF62815D336F}" type="parTrans" cxnId="{06269154-A014-46C0-9E12-7D8D9F115CFA}">
      <dgm:prSet/>
      <dgm:spPr/>
      <dgm:t>
        <a:bodyPr/>
        <a:lstStyle/>
        <a:p>
          <a:endParaRPr lang="pl-PL"/>
        </a:p>
      </dgm:t>
    </dgm:pt>
    <dgm:pt modelId="{2823577B-BD3D-48C1-AD8C-92265DC93DF3}" type="sibTrans" cxnId="{06269154-A014-46C0-9E12-7D8D9F115CFA}">
      <dgm:prSet/>
      <dgm:spPr/>
      <dgm:t>
        <a:bodyPr/>
        <a:lstStyle/>
        <a:p>
          <a:endParaRPr lang="pl-PL"/>
        </a:p>
      </dgm:t>
    </dgm:pt>
    <dgm:pt modelId="{5BAD270A-3E69-4BDD-B697-D5ADC0216E49}">
      <dgm:prSet phldrT="[Tekst]" custT="1"/>
      <dgm:spPr/>
      <dgm:t>
        <a:bodyPr/>
        <a:lstStyle/>
        <a:p>
          <a:r>
            <a:rPr lang="pl-PL" sz="1400" dirty="0" smtClean="0"/>
            <a:t>Prezes Urzędu Komunikacji Elektronicznej</a:t>
          </a:r>
          <a:endParaRPr lang="pl-PL" sz="1400" dirty="0"/>
        </a:p>
      </dgm:t>
    </dgm:pt>
    <dgm:pt modelId="{67613530-0CAD-4788-B84B-229CF66D2E8E}" type="parTrans" cxnId="{764B4928-8C02-475C-A181-EB54EE170E20}">
      <dgm:prSet/>
      <dgm:spPr/>
    </dgm:pt>
    <dgm:pt modelId="{20C1B101-CBC3-454C-A6D0-1CB24941712A}" type="sibTrans" cxnId="{764B4928-8C02-475C-A181-EB54EE170E20}">
      <dgm:prSet/>
      <dgm:spPr/>
    </dgm:pt>
    <dgm:pt modelId="{679D9936-460C-4B3C-B2A9-1B84704BCD91}">
      <dgm:prSet phldrT="[Tekst]" custT="1"/>
      <dgm:spPr/>
      <dgm:t>
        <a:bodyPr/>
        <a:lstStyle/>
        <a:p>
          <a:r>
            <a:rPr lang="pl-PL" sz="1400" dirty="0" smtClean="0"/>
            <a:t>Prezes Urzędu Zamówień Publicznych</a:t>
          </a:r>
          <a:endParaRPr lang="pl-PL" sz="1400" dirty="0"/>
        </a:p>
      </dgm:t>
    </dgm:pt>
    <dgm:pt modelId="{A896479F-5181-43D1-BA7C-46B3A3E723AE}" type="parTrans" cxnId="{4BD07C2F-BDC0-41E2-9F3E-3BD4251D98C7}">
      <dgm:prSet/>
      <dgm:spPr/>
    </dgm:pt>
    <dgm:pt modelId="{D90351D3-7284-4594-AAD2-B99405B47FC1}" type="sibTrans" cxnId="{4BD07C2F-BDC0-41E2-9F3E-3BD4251D98C7}">
      <dgm:prSet/>
      <dgm:spPr/>
    </dgm:pt>
    <dgm:pt modelId="{D64A41E5-832A-4385-A1E5-E07D8A1B300D}">
      <dgm:prSet phldrT="[Tekst]" custT="1"/>
      <dgm:spPr/>
      <dgm:t>
        <a:bodyPr/>
        <a:lstStyle/>
        <a:p>
          <a:r>
            <a:rPr lang="pl-PL" sz="1400" dirty="0" smtClean="0"/>
            <a:t>Prezes Urzędu Ochrony Danych Osobowych</a:t>
          </a:r>
          <a:endParaRPr lang="pl-PL" sz="2800" dirty="0"/>
        </a:p>
      </dgm:t>
    </dgm:pt>
    <dgm:pt modelId="{0E45B9F2-9426-4C92-AD76-184585CBCFAC}" type="parTrans" cxnId="{C1C593AC-6B98-4BBC-A2FA-C3C48E285E81}">
      <dgm:prSet/>
      <dgm:spPr/>
    </dgm:pt>
    <dgm:pt modelId="{338E20FB-A758-4217-BCF2-703B460134D9}" type="sibTrans" cxnId="{C1C593AC-6B98-4BBC-A2FA-C3C48E285E81}">
      <dgm:prSet/>
      <dgm:spPr/>
    </dgm:pt>
    <dgm:pt modelId="{F8D5830E-A130-43F6-A974-91A4A9E8C335}" type="pres">
      <dgm:prSet presAssocID="{4233B0BC-3BC9-4CD2-B969-AB012E60E6AC}" presName="Name0" presStyleCnt="0">
        <dgm:presLayoutVars>
          <dgm:dir/>
          <dgm:animLvl val="lvl"/>
          <dgm:resizeHandles val="exact"/>
        </dgm:presLayoutVars>
      </dgm:prSet>
      <dgm:spPr/>
      <dgm:t>
        <a:bodyPr/>
        <a:lstStyle/>
        <a:p>
          <a:endParaRPr lang="pl-PL"/>
        </a:p>
      </dgm:t>
    </dgm:pt>
    <dgm:pt modelId="{AFEA16E2-C198-441D-BB3A-1A694F2E6F5A}" type="pres">
      <dgm:prSet presAssocID="{BD7BEBC4-E41A-4F9C-B269-659E042EA327}" presName="linNode" presStyleCnt="0"/>
      <dgm:spPr/>
      <dgm:t>
        <a:bodyPr/>
        <a:lstStyle/>
        <a:p>
          <a:endParaRPr lang="pl-PL"/>
        </a:p>
      </dgm:t>
    </dgm:pt>
    <dgm:pt modelId="{0B791CF4-5136-4968-8C4B-5FB27FBCB67A}" type="pres">
      <dgm:prSet presAssocID="{BD7BEBC4-E41A-4F9C-B269-659E042EA327}" presName="parentText" presStyleLbl="node1" presStyleIdx="0" presStyleCnt="5" custScaleX="129319">
        <dgm:presLayoutVars>
          <dgm:chMax val="1"/>
          <dgm:bulletEnabled val="1"/>
        </dgm:presLayoutVars>
      </dgm:prSet>
      <dgm:spPr/>
      <dgm:t>
        <a:bodyPr/>
        <a:lstStyle/>
        <a:p>
          <a:endParaRPr lang="pl-PL"/>
        </a:p>
      </dgm:t>
    </dgm:pt>
    <dgm:pt modelId="{5D1DFDB5-87E8-49AE-9EEF-10265203E007}" type="pres">
      <dgm:prSet presAssocID="{BD7BEBC4-E41A-4F9C-B269-659E042EA327}" presName="descendantText" presStyleLbl="alignAccFollowNode1" presStyleIdx="0" presStyleCnt="5">
        <dgm:presLayoutVars>
          <dgm:bulletEnabled val="1"/>
        </dgm:presLayoutVars>
      </dgm:prSet>
      <dgm:spPr/>
      <dgm:t>
        <a:bodyPr/>
        <a:lstStyle/>
        <a:p>
          <a:endParaRPr lang="pl-PL"/>
        </a:p>
      </dgm:t>
    </dgm:pt>
    <dgm:pt modelId="{1F74817D-D2BE-46DA-A3E7-ADD209C0DB1C}" type="pres">
      <dgm:prSet presAssocID="{B4B3E3D7-A7E6-4971-AD62-215038A9C167}" presName="sp" presStyleCnt="0"/>
      <dgm:spPr/>
      <dgm:t>
        <a:bodyPr/>
        <a:lstStyle/>
        <a:p>
          <a:endParaRPr lang="pl-PL"/>
        </a:p>
      </dgm:t>
    </dgm:pt>
    <dgm:pt modelId="{CD2EABFC-BD11-4163-93AC-804FBC0D86AC}" type="pres">
      <dgm:prSet presAssocID="{375866F2-40CB-4E65-980C-6DBA957ABD48}" presName="linNode" presStyleCnt="0"/>
      <dgm:spPr/>
      <dgm:t>
        <a:bodyPr/>
        <a:lstStyle/>
        <a:p>
          <a:endParaRPr lang="pl-PL"/>
        </a:p>
      </dgm:t>
    </dgm:pt>
    <dgm:pt modelId="{207FBCE8-AA47-4CE8-960E-9BAF47BFAE86}" type="pres">
      <dgm:prSet presAssocID="{375866F2-40CB-4E65-980C-6DBA957ABD48}" presName="parentText" presStyleLbl="node1" presStyleIdx="1" presStyleCnt="5" custScaleX="128652">
        <dgm:presLayoutVars>
          <dgm:chMax val="1"/>
          <dgm:bulletEnabled val="1"/>
        </dgm:presLayoutVars>
      </dgm:prSet>
      <dgm:spPr/>
      <dgm:t>
        <a:bodyPr/>
        <a:lstStyle/>
        <a:p>
          <a:endParaRPr lang="pl-PL"/>
        </a:p>
      </dgm:t>
    </dgm:pt>
    <dgm:pt modelId="{9346C0F4-49D4-413B-B962-522B72AF46E5}" type="pres">
      <dgm:prSet presAssocID="{375866F2-40CB-4E65-980C-6DBA957ABD48}" presName="descendantText" presStyleLbl="alignAccFollowNode1" presStyleIdx="1" presStyleCnt="5">
        <dgm:presLayoutVars>
          <dgm:bulletEnabled val="1"/>
        </dgm:presLayoutVars>
      </dgm:prSet>
      <dgm:spPr/>
      <dgm:t>
        <a:bodyPr/>
        <a:lstStyle/>
        <a:p>
          <a:endParaRPr lang="pl-PL"/>
        </a:p>
      </dgm:t>
    </dgm:pt>
    <dgm:pt modelId="{3D53C411-A1B4-4285-9823-D7CC4014407B}" type="pres">
      <dgm:prSet presAssocID="{E2A0F3F1-3A3E-4B6B-B48E-73BC6986B161}" presName="sp" presStyleCnt="0"/>
      <dgm:spPr/>
      <dgm:t>
        <a:bodyPr/>
        <a:lstStyle/>
        <a:p>
          <a:endParaRPr lang="pl-PL"/>
        </a:p>
      </dgm:t>
    </dgm:pt>
    <dgm:pt modelId="{0FBEDFE9-FC32-4B7B-9973-167FE3897FE6}" type="pres">
      <dgm:prSet presAssocID="{2F5F7C25-1668-4E1C-B8C3-CCFB8C44F75A}" presName="linNode" presStyleCnt="0"/>
      <dgm:spPr/>
      <dgm:t>
        <a:bodyPr/>
        <a:lstStyle/>
        <a:p>
          <a:endParaRPr lang="pl-PL"/>
        </a:p>
      </dgm:t>
    </dgm:pt>
    <dgm:pt modelId="{25D674FD-E641-4B58-B8BF-BD3DFFEC07A1}" type="pres">
      <dgm:prSet presAssocID="{2F5F7C25-1668-4E1C-B8C3-CCFB8C44F75A}" presName="parentText" presStyleLbl="node1" presStyleIdx="2" presStyleCnt="5" custScaleX="127073">
        <dgm:presLayoutVars>
          <dgm:chMax val="1"/>
          <dgm:bulletEnabled val="1"/>
        </dgm:presLayoutVars>
      </dgm:prSet>
      <dgm:spPr/>
      <dgm:t>
        <a:bodyPr/>
        <a:lstStyle/>
        <a:p>
          <a:endParaRPr lang="pl-PL"/>
        </a:p>
      </dgm:t>
    </dgm:pt>
    <dgm:pt modelId="{BD0D0AC6-3F5B-4C5B-8254-621005CF3CF8}" type="pres">
      <dgm:prSet presAssocID="{2F5F7C25-1668-4E1C-B8C3-CCFB8C44F75A}" presName="descendantText" presStyleLbl="alignAccFollowNode1" presStyleIdx="2" presStyleCnt="5">
        <dgm:presLayoutVars>
          <dgm:bulletEnabled val="1"/>
        </dgm:presLayoutVars>
      </dgm:prSet>
      <dgm:spPr/>
      <dgm:t>
        <a:bodyPr/>
        <a:lstStyle/>
        <a:p>
          <a:endParaRPr lang="pl-PL"/>
        </a:p>
      </dgm:t>
    </dgm:pt>
    <dgm:pt modelId="{5F71A3F5-3EE6-4280-AF2C-53510EBFEA3B}" type="pres">
      <dgm:prSet presAssocID="{2DC41DD7-A94A-4CD7-8402-590B24478A4C}" presName="sp" presStyleCnt="0"/>
      <dgm:spPr/>
      <dgm:t>
        <a:bodyPr/>
        <a:lstStyle/>
        <a:p>
          <a:endParaRPr lang="pl-PL"/>
        </a:p>
      </dgm:t>
    </dgm:pt>
    <dgm:pt modelId="{CDA8EAE3-0A15-4BE6-9A4E-5814CD093477}" type="pres">
      <dgm:prSet presAssocID="{8A8C2138-EDDC-4884-A48E-16A5447FD4A7}" presName="linNode" presStyleCnt="0"/>
      <dgm:spPr/>
      <dgm:t>
        <a:bodyPr/>
        <a:lstStyle/>
        <a:p>
          <a:endParaRPr lang="pl-PL"/>
        </a:p>
      </dgm:t>
    </dgm:pt>
    <dgm:pt modelId="{5E69F39E-4A30-4F9C-BC68-8CA72FDC71D1}" type="pres">
      <dgm:prSet presAssocID="{8A8C2138-EDDC-4884-A48E-16A5447FD4A7}" presName="parentText" presStyleLbl="node1" presStyleIdx="3" presStyleCnt="5" custScaleX="129376">
        <dgm:presLayoutVars>
          <dgm:chMax val="1"/>
          <dgm:bulletEnabled val="1"/>
        </dgm:presLayoutVars>
      </dgm:prSet>
      <dgm:spPr/>
      <dgm:t>
        <a:bodyPr/>
        <a:lstStyle/>
        <a:p>
          <a:endParaRPr lang="pl-PL"/>
        </a:p>
      </dgm:t>
    </dgm:pt>
    <dgm:pt modelId="{971BBA02-A80A-42DD-BC6B-2EC1F7633592}" type="pres">
      <dgm:prSet presAssocID="{8A8C2138-EDDC-4884-A48E-16A5447FD4A7}" presName="descendantText" presStyleLbl="alignAccFollowNode1" presStyleIdx="3" presStyleCnt="5" custLinFactNeighborX="10608">
        <dgm:presLayoutVars>
          <dgm:bulletEnabled val="1"/>
        </dgm:presLayoutVars>
      </dgm:prSet>
      <dgm:spPr/>
      <dgm:t>
        <a:bodyPr/>
        <a:lstStyle/>
        <a:p>
          <a:endParaRPr lang="pl-PL"/>
        </a:p>
      </dgm:t>
    </dgm:pt>
    <dgm:pt modelId="{8B4CCD8D-0640-431E-942E-1849595FF4F6}" type="pres">
      <dgm:prSet presAssocID="{B710BD1E-8390-415D-8D8A-6CC497A23B65}" presName="sp" presStyleCnt="0"/>
      <dgm:spPr/>
      <dgm:t>
        <a:bodyPr/>
        <a:lstStyle/>
        <a:p>
          <a:endParaRPr lang="pl-PL"/>
        </a:p>
      </dgm:t>
    </dgm:pt>
    <dgm:pt modelId="{B90942D0-D7BC-4A26-A6BE-62546A4F5A7F}" type="pres">
      <dgm:prSet presAssocID="{D049DFEE-2F95-4AD8-A32E-EC4BF91E8F6E}" presName="linNode" presStyleCnt="0"/>
      <dgm:spPr/>
      <dgm:t>
        <a:bodyPr/>
        <a:lstStyle/>
        <a:p>
          <a:endParaRPr lang="pl-PL"/>
        </a:p>
      </dgm:t>
    </dgm:pt>
    <dgm:pt modelId="{F604CC2A-B3FB-4B9A-A067-8F9A682BEB44}" type="pres">
      <dgm:prSet presAssocID="{D049DFEE-2F95-4AD8-A32E-EC4BF91E8F6E}" presName="parentText" presStyleLbl="node1" presStyleIdx="4" presStyleCnt="5" custScaleX="129318">
        <dgm:presLayoutVars>
          <dgm:chMax val="1"/>
          <dgm:bulletEnabled val="1"/>
        </dgm:presLayoutVars>
      </dgm:prSet>
      <dgm:spPr/>
      <dgm:t>
        <a:bodyPr/>
        <a:lstStyle/>
        <a:p>
          <a:endParaRPr lang="pl-PL"/>
        </a:p>
      </dgm:t>
    </dgm:pt>
    <dgm:pt modelId="{020410D0-C957-4C53-958B-DE95F4C75F2A}" type="pres">
      <dgm:prSet presAssocID="{D049DFEE-2F95-4AD8-A32E-EC4BF91E8F6E}" presName="descendantText" presStyleLbl="alignAccFollowNode1" presStyleIdx="4" presStyleCnt="5">
        <dgm:presLayoutVars>
          <dgm:bulletEnabled val="1"/>
        </dgm:presLayoutVars>
      </dgm:prSet>
      <dgm:spPr/>
      <dgm:t>
        <a:bodyPr/>
        <a:lstStyle/>
        <a:p>
          <a:endParaRPr lang="pl-PL"/>
        </a:p>
      </dgm:t>
    </dgm:pt>
  </dgm:ptLst>
  <dgm:cxnLst>
    <dgm:cxn modelId="{EA4FDC93-CBC8-46D5-AB16-8F567151BD41}" type="presOf" srcId="{5BAD270A-3E69-4BDD-B697-D5ADC0216E49}" destId="{BD0D0AC6-3F5B-4C5B-8254-621005CF3CF8}" srcOrd="0" destOrd="0" presId="urn:microsoft.com/office/officeart/2005/8/layout/vList5"/>
    <dgm:cxn modelId="{79B0EADA-C000-47DD-8FA0-A768CF95B5FF}" srcId="{4233B0BC-3BC9-4CD2-B969-AB012E60E6AC}" destId="{8A8C2138-EDDC-4884-A48E-16A5447FD4A7}" srcOrd="3" destOrd="0" parTransId="{57E9281E-32E6-4834-A54E-A26029765CD2}" sibTransId="{B710BD1E-8390-415D-8D8A-6CC497A23B65}"/>
    <dgm:cxn modelId="{728A71CA-5AE7-4328-8F1E-0BB3A2D474A5}" srcId="{4233B0BC-3BC9-4CD2-B969-AB012E60E6AC}" destId="{BD7BEBC4-E41A-4F9C-B269-659E042EA327}" srcOrd="0" destOrd="0" parTransId="{BB8F25AC-A1C0-442E-989D-D787CEE26541}" sibTransId="{B4B3E3D7-A7E6-4971-AD62-215038A9C167}"/>
    <dgm:cxn modelId="{7BA87C30-942A-4666-9398-6A3F4F2D3BE7}" type="presOf" srcId="{32E74128-89E2-4C19-8BB2-53BC3E3C110A}" destId="{020410D0-C957-4C53-958B-DE95F4C75F2A}" srcOrd="0" destOrd="0" presId="urn:microsoft.com/office/officeart/2005/8/layout/vList5"/>
    <dgm:cxn modelId="{2702E9B0-AC69-4217-8291-5A6C9F6FFA14}" type="presOf" srcId="{D049DFEE-2F95-4AD8-A32E-EC4BF91E8F6E}" destId="{F604CC2A-B3FB-4B9A-A067-8F9A682BEB44}" srcOrd="0" destOrd="0" presId="urn:microsoft.com/office/officeart/2005/8/layout/vList5"/>
    <dgm:cxn modelId="{839FB68C-5E02-40CB-9371-519AA7F4785B}" srcId="{375866F2-40CB-4E65-980C-6DBA957ABD48}" destId="{85371421-683A-42A0-B315-79E4F2F11471}" srcOrd="0" destOrd="0" parTransId="{0A01038C-6869-4D28-907D-425CFA248AFE}" sibTransId="{894C5C42-07D9-4C6D-9B38-98AF718447DF}"/>
    <dgm:cxn modelId="{DC56570A-E5C5-413B-8225-4A4A4738F89C}" type="presOf" srcId="{8A8C2138-EDDC-4884-A48E-16A5447FD4A7}" destId="{5E69F39E-4A30-4F9C-BC68-8CA72FDC71D1}" srcOrd="0" destOrd="0" presId="urn:microsoft.com/office/officeart/2005/8/layout/vList5"/>
    <dgm:cxn modelId="{4967C66A-CAF4-4721-9B36-44D29B2DA2CA}" type="presOf" srcId="{4233B0BC-3BC9-4CD2-B969-AB012E60E6AC}" destId="{F8D5830E-A130-43F6-A974-91A4A9E8C335}" srcOrd="0" destOrd="0" presId="urn:microsoft.com/office/officeart/2005/8/layout/vList5"/>
    <dgm:cxn modelId="{E84D86C4-7AE1-485C-B4A4-7C6916FA1FCA}" type="presOf" srcId="{2F5F7C25-1668-4E1C-B8C3-CCFB8C44F75A}" destId="{25D674FD-E641-4B58-B8BF-BD3DFFEC07A1}" srcOrd="0" destOrd="0" presId="urn:microsoft.com/office/officeart/2005/8/layout/vList5"/>
    <dgm:cxn modelId="{C900CF66-6772-4770-B47F-117A5522A2AF}" type="presOf" srcId="{375866F2-40CB-4E65-980C-6DBA957ABD48}" destId="{207FBCE8-AA47-4CE8-960E-9BAF47BFAE86}" srcOrd="0" destOrd="0" presId="urn:microsoft.com/office/officeart/2005/8/layout/vList5"/>
    <dgm:cxn modelId="{68032964-4056-4AEF-9D7B-4797B2F18617}" type="presOf" srcId="{679D9936-460C-4B3C-B2A9-1B84704BCD91}" destId="{BD0D0AC6-3F5B-4C5B-8254-621005CF3CF8}" srcOrd="0" destOrd="1" presId="urn:microsoft.com/office/officeart/2005/8/layout/vList5"/>
    <dgm:cxn modelId="{B3593479-E96D-46D8-9CC4-2271C9E88ABD}" type="presOf" srcId="{D64A41E5-832A-4385-A1E5-E07D8A1B300D}" destId="{BD0D0AC6-3F5B-4C5B-8254-621005CF3CF8}" srcOrd="0" destOrd="2" presId="urn:microsoft.com/office/officeart/2005/8/layout/vList5"/>
    <dgm:cxn modelId="{68CEC44A-B0CD-42A2-B125-948E5DAAC455}" type="presOf" srcId="{39FAABAF-3832-4B99-9003-DD7E2088B4A7}" destId="{5D1DFDB5-87E8-49AE-9EEF-10265203E007}" srcOrd="0" destOrd="0" presId="urn:microsoft.com/office/officeart/2005/8/layout/vList5"/>
    <dgm:cxn modelId="{930C1546-0418-41D5-9F27-3B708ED559B6}" type="presOf" srcId="{BD7BEBC4-E41A-4F9C-B269-659E042EA327}" destId="{0B791CF4-5136-4968-8C4B-5FB27FBCB67A}" srcOrd="0" destOrd="0" presId="urn:microsoft.com/office/officeart/2005/8/layout/vList5"/>
    <dgm:cxn modelId="{69F79427-622F-428B-89A2-64911A5F448D}" srcId="{D049DFEE-2F95-4AD8-A32E-EC4BF91E8F6E}" destId="{96DDB2DA-93A3-4587-9E7E-0543BB8C435D}" srcOrd="1" destOrd="0" parTransId="{31E75913-7AD1-4773-B1A7-347EBEE21CCF}" sibTransId="{1EBEF408-2437-4D71-B9B3-5759A5CE40AF}"/>
    <dgm:cxn modelId="{48AF0B5D-14FE-41CF-8BB5-BCD219CB223A}" type="presOf" srcId="{96DDB2DA-93A3-4587-9E7E-0543BB8C435D}" destId="{020410D0-C957-4C53-958B-DE95F4C75F2A}" srcOrd="0" destOrd="1" presId="urn:microsoft.com/office/officeart/2005/8/layout/vList5"/>
    <dgm:cxn modelId="{3B11A0BD-2416-4D0A-A905-29FE5C9EE6AC}" srcId="{4233B0BC-3BC9-4CD2-B969-AB012E60E6AC}" destId="{375866F2-40CB-4E65-980C-6DBA957ABD48}" srcOrd="1" destOrd="0" parTransId="{A008CAFB-D4E8-4582-8B5C-815A52EF9D2F}" sibTransId="{E2A0F3F1-3A3E-4B6B-B48E-73BC6986B161}"/>
    <dgm:cxn modelId="{764B4928-8C02-475C-A181-EB54EE170E20}" srcId="{2F5F7C25-1668-4E1C-B8C3-CCFB8C44F75A}" destId="{5BAD270A-3E69-4BDD-B697-D5ADC0216E49}" srcOrd="0" destOrd="0" parTransId="{67613530-0CAD-4788-B84B-229CF66D2E8E}" sibTransId="{20C1B101-CBC3-454C-A6D0-1CB24941712A}"/>
    <dgm:cxn modelId="{C1C593AC-6B98-4BBC-A2FA-C3C48E285E81}" srcId="{2F5F7C25-1668-4E1C-B8C3-CCFB8C44F75A}" destId="{D64A41E5-832A-4385-A1E5-E07D8A1B300D}" srcOrd="2" destOrd="0" parTransId="{0E45B9F2-9426-4C92-AD76-184585CBCFAC}" sibTransId="{338E20FB-A758-4217-BCF2-703B460134D9}"/>
    <dgm:cxn modelId="{06269154-A014-46C0-9E12-7D8D9F115CFA}" srcId="{D049DFEE-2F95-4AD8-A32E-EC4BF91E8F6E}" destId="{32E74128-89E2-4C19-8BB2-53BC3E3C110A}" srcOrd="0" destOrd="0" parTransId="{F3A3EF3D-7258-4254-ABB2-BF62815D336F}" sibTransId="{2823577B-BD3D-48C1-AD8C-92265DC93DF3}"/>
    <dgm:cxn modelId="{84DC7BC0-5C65-4010-AEDF-1E7D66DCAFDB}" srcId="{4233B0BC-3BC9-4CD2-B969-AB012E60E6AC}" destId="{D049DFEE-2F95-4AD8-A32E-EC4BF91E8F6E}" srcOrd="4" destOrd="0" parTransId="{7904766D-CFA4-42AA-A631-444DF008488E}" sibTransId="{305989EA-50F4-4921-AB8C-C9D361C8BB05}"/>
    <dgm:cxn modelId="{13457E1D-52EB-4CD1-B416-3A82B9825E41}" srcId="{4233B0BC-3BC9-4CD2-B969-AB012E60E6AC}" destId="{2F5F7C25-1668-4E1C-B8C3-CCFB8C44F75A}" srcOrd="2" destOrd="0" parTransId="{C2B782A1-456E-4C3A-B999-9A0A2CF9F6CD}" sibTransId="{2DC41DD7-A94A-4CD7-8402-590B24478A4C}"/>
    <dgm:cxn modelId="{4BD07C2F-BDC0-41E2-9F3E-3BD4251D98C7}" srcId="{2F5F7C25-1668-4E1C-B8C3-CCFB8C44F75A}" destId="{679D9936-460C-4B3C-B2A9-1B84704BCD91}" srcOrd="1" destOrd="0" parTransId="{A896479F-5181-43D1-BA7C-46B3A3E723AE}" sibTransId="{D90351D3-7284-4594-AAD2-B99405B47FC1}"/>
    <dgm:cxn modelId="{8B887842-7436-4710-AF57-1FC32873D9D9}" type="presOf" srcId="{100FA4D4-EDE7-4F6E-B584-D7CC734D3582}" destId="{971BBA02-A80A-42DD-BC6B-2EC1F7633592}" srcOrd="0" destOrd="0" presId="urn:microsoft.com/office/officeart/2005/8/layout/vList5"/>
    <dgm:cxn modelId="{4BEC964D-D001-4F4C-868B-DF763D196FBD}" srcId="{BD7BEBC4-E41A-4F9C-B269-659E042EA327}" destId="{39FAABAF-3832-4B99-9003-DD7E2088B4A7}" srcOrd="0" destOrd="0" parTransId="{46814E53-C230-4C9F-9F4C-C1037A8FF1E0}" sibTransId="{EBD051C9-20CC-4914-9A4B-101FEBCD0061}"/>
    <dgm:cxn modelId="{17A27268-C9E0-465A-946E-0019A4FFDE42}" srcId="{8A8C2138-EDDC-4884-A48E-16A5447FD4A7}" destId="{100FA4D4-EDE7-4F6E-B584-D7CC734D3582}" srcOrd="0" destOrd="0" parTransId="{0981CFB1-9CAC-45FF-A4B8-2987F5464A2C}" sibTransId="{3CD1B765-06F9-4560-A83F-24BEDCD3EA37}"/>
    <dgm:cxn modelId="{0B16EFDA-BFE5-4302-A1A5-4D3AC30B52FA}" type="presOf" srcId="{85371421-683A-42A0-B315-79E4F2F11471}" destId="{9346C0F4-49D4-413B-B962-522B72AF46E5}" srcOrd="0" destOrd="0" presId="urn:microsoft.com/office/officeart/2005/8/layout/vList5"/>
    <dgm:cxn modelId="{58EDF16A-A797-4E83-A67C-F159E9993900}" type="presParOf" srcId="{F8D5830E-A130-43F6-A974-91A4A9E8C335}" destId="{AFEA16E2-C198-441D-BB3A-1A694F2E6F5A}" srcOrd="0" destOrd="0" presId="urn:microsoft.com/office/officeart/2005/8/layout/vList5"/>
    <dgm:cxn modelId="{D928723C-373B-40B3-861B-9F9C0932E39D}" type="presParOf" srcId="{AFEA16E2-C198-441D-BB3A-1A694F2E6F5A}" destId="{0B791CF4-5136-4968-8C4B-5FB27FBCB67A}" srcOrd="0" destOrd="0" presId="urn:microsoft.com/office/officeart/2005/8/layout/vList5"/>
    <dgm:cxn modelId="{111E0CA3-3F8B-40AE-BFF4-94631BD971BD}" type="presParOf" srcId="{AFEA16E2-C198-441D-BB3A-1A694F2E6F5A}" destId="{5D1DFDB5-87E8-49AE-9EEF-10265203E007}" srcOrd="1" destOrd="0" presId="urn:microsoft.com/office/officeart/2005/8/layout/vList5"/>
    <dgm:cxn modelId="{1F8B1666-6781-4E87-9F71-F4BAA6EF7085}" type="presParOf" srcId="{F8D5830E-A130-43F6-A974-91A4A9E8C335}" destId="{1F74817D-D2BE-46DA-A3E7-ADD209C0DB1C}" srcOrd="1" destOrd="0" presId="urn:microsoft.com/office/officeart/2005/8/layout/vList5"/>
    <dgm:cxn modelId="{F0844943-55FB-4330-9654-3F273AA3EE7D}" type="presParOf" srcId="{F8D5830E-A130-43F6-A974-91A4A9E8C335}" destId="{CD2EABFC-BD11-4163-93AC-804FBC0D86AC}" srcOrd="2" destOrd="0" presId="urn:microsoft.com/office/officeart/2005/8/layout/vList5"/>
    <dgm:cxn modelId="{BA91F57B-0ABD-4741-AB57-73F751E8C502}" type="presParOf" srcId="{CD2EABFC-BD11-4163-93AC-804FBC0D86AC}" destId="{207FBCE8-AA47-4CE8-960E-9BAF47BFAE86}" srcOrd="0" destOrd="0" presId="urn:microsoft.com/office/officeart/2005/8/layout/vList5"/>
    <dgm:cxn modelId="{63DE0799-408E-4E74-BD11-8982D9A36B6E}" type="presParOf" srcId="{CD2EABFC-BD11-4163-93AC-804FBC0D86AC}" destId="{9346C0F4-49D4-413B-B962-522B72AF46E5}" srcOrd="1" destOrd="0" presId="urn:microsoft.com/office/officeart/2005/8/layout/vList5"/>
    <dgm:cxn modelId="{CF52EF9D-933B-4DBD-983E-3ACCE4C0D951}" type="presParOf" srcId="{F8D5830E-A130-43F6-A974-91A4A9E8C335}" destId="{3D53C411-A1B4-4285-9823-D7CC4014407B}" srcOrd="3" destOrd="0" presId="urn:microsoft.com/office/officeart/2005/8/layout/vList5"/>
    <dgm:cxn modelId="{3B22A0EF-AA61-4BEC-A3E1-08DA0736EA6A}" type="presParOf" srcId="{F8D5830E-A130-43F6-A974-91A4A9E8C335}" destId="{0FBEDFE9-FC32-4B7B-9973-167FE3897FE6}" srcOrd="4" destOrd="0" presId="urn:microsoft.com/office/officeart/2005/8/layout/vList5"/>
    <dgm:cxn modelId="{BB4596CE-ACCF-4F4C-828B-5FCDA457AD55}" type="presParOf" srcId="{0FBEDFE9-FC32-4B7B-9973-167FE3897FE6}" destId="{25D674FD-E641-4B58-B8BF-BD3DFFEC07A1}" srcOrd="0" destOrd="0" presId="urn:microsoft.com/office/officeart/2005/8/layout/vList5"/>
    <dgm:cxn modelId="{5FDA99A2-AACC-4C0C-8F27-591029E32B4A}" type="presParOf" srcId="{0FBEDFE9-FC32-4B7B-9973-167FE3897FE6}" destId="{BD0D0AC6-3F5B-4C5B-8254-621005CF3CF8}" srcOrd="1" destOrd="0" presId="urn:microsoft.com/office/officeart/2005/8/layout/vList5"/>
    <dgm:cxn modelId="{4DC42EB6-8CF4-4BF5-A988-FA1F08946443}" type="presParOf" srcId="{F8D5830E-A130-43F6-A974-91A4A9E8C335}" destId="{5F71A3F5-3EE6-4280-AF2C-53510EBFEA3B}" srcOrd="5" destOrd="0" presId="urn:microsoft.com/office/officeart/2005/8/layout/vList5"/>
    <dgm:cxn modelId="{A771D17F-01C3-468F-ADE4-DB7570B2C24E}" type="presParOf" srcId="{F8D5830E-A130-43F6-A974-91A4A9E8C335}" destId="{CDA8EAE3-0A15-4BE6-9A4E-5814CD093477}" srcOrd="6" destOrd="0" presId="urn:microsoft.com/office/officeart/2005/8/layout/vList5"/>
    <dgm:cxn modelId="{D6E336A1-7096-40B5-A60B-B362C1D85C37}" type="presParOf" srcId="{CDA8EAE3-0A15-4BE6-9A4E-5814CD093477}" destId="{5E69F39E-4A30-4F9C-BC68-8CA72FDC71D1}" srcOrd="0" destOrd="0" presId="urn:microsoft.com/office/officeart/2005/8/layout/vList5"/>
    <dgm:cxn modelId="{9308854E-B4B4-4FDA-81DC-04404927D571}" type="presParOf" srcId="{CDA8EAE3-0A15-4BE6-9A4E-5814CD093477}" destId="{971BBA02-A80A-42DD-BC6B-2EC1F7633592}" srcOrd="1" destOrd="0" presId="urn:microsoft.com/office/officeart/2005/8/layout/vList5"/>
    <dgm:cxn modelId="{A9C5CEEC-05CB-4755-B06C-F423C7436B6E}" type="presParOf" srcId="{F8D5830E-A130-43F6-A974-91A4A9E8C335}" destId="{8B4CCD8D-0640-431E-942E-1849595FF4F6}" srcOrd="7" destOrd="0" presId="urn:microsoft.com/office/officeart/2005/8/layout/vList5"/>
    <dgm:cxn modelId="{E7111F30-1C83-4019-BA70-503FB769D686}" type="presParOf" srcId="{F8D5830E-A130-43F6-A974-91A4A9E8C335}" destId="{B90942D0-D7BC-4A26-A6BE-62546A4F5A7F}" srcOrd="8" destOrd="0" presId="urn:microsoft.com/office/officeart/2005/8/layout/vList5"/>
    <dgm:cxn modelId="{843BDC93-FFB2-4B62-AD04-ED444467F88F}" type="presParOf" srcId="{B90942D0-D7BC-4A26-A6BE-62546A4F5A7F}" destId="{F604CC2A-B3FB-4B9A-A067-8F9A682BEB44}" srcOrd="0" destOrd="0" presId="urn:microsoft.com/office/officeart/2005/8/layout/vList5"/>
    <dgm:cxn modelId="{B52DC54A-3033-4C6E-8D99-F3E26C8E027A}" type="presParOf" srcId="{B90942D0-D7BC-4A26-A6BE-62546A4F5A7F}" destId="{020410D0-C957-4C53-958B-DE95F4C75F2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0530D2-BFE1-4003-8742-C269E9167F74}" type="doc">
      <dgm:prSet loTypeId="urn:microsoft.com/office/officeart/2005/8/layout/hierarchy4" loCatId="hierarchy" qsTypeId="urn:microsoft.com/office/officeart/2005/8/quickstyle/simple3" qsCatId="simple" csTypeId="urn:microsoft.com/office/officeart/2005/8/colors/colorful2" csCatId="colorful" phldr="1"/>
      <dgm:spPr/>
      <dgm:t>
        <a:bodyPr/>
        <a:lstStyle/>
        <a:p>
          <a:endParaRPr lang="pl-PL"/>
        </a:p>
      </dgm:t>
    </dgm:pt>
    <dgm:pt modelId="{A39A67A3-0E15-4E13-A787-EA21B362D9F6}">
      <dgm:prSet phldrT="[Tekst]"/>
      <dgm:spPr/>
      <dgm:t>
        <a:bodyPr/>
        <a:lstStyle/>
        <a:p>
          <a:r>
            <a:rPr lang="pl-PL" dirty="0" smtClean="0"/>
            <a:t>Inne organy Rady Ministrów</a:t>
          </a:r>
          <a:endParaRPr lang="pl-PL" dirty="0"/>
        </a:p>
      </dgm:t>
    </dgm:pt>
    <dgm:pt modelId="{6F04C497-FE23-48FF-85C9-C9DA0E9CC923}" type="parTrans" cxnId="{2148AFBE-DB2D-417E-AA9C-5E4E959E9CAB}">
      <dgm:prSet/>
      <dgm:spPr/>
      <dgm:t>
        <a:bodyPr/>
        <a:lstStyle/>
        <a:p>
          <a:endParaRPr lang="pl-PL"/>
        </a:p>
      </dgm:t>
    </dgm:pt>
    <dgm:pt modelId="{CBAA1188-ED80-42B7-AC4A-1C0250DBA5B2}" type="sibTrans" cxnId="{2148AFBE-DB2D-417E-AA9C-5E4E959E9CAB}">
      <dgm:prSet/>
      <dgm:spPr/>
      <dgm:t>
        <a:bodyPr/>
        <a:lstStyle/>
        <a:p>
          <a:endParaRPr lang="pl-PL"/>
        </a:p>
      </dgm:t>
    </dgm:pt>
    <dgm:pt modelId="{FF4D2AEE-72CB-4BFD-AFAA-31F6EC3F8383}">
      <dgm:prSet phldrT="[Tekst]"/>
      <dgm:spPr/>
      <dgm:t>
        <a:bodyPr/>
        <a:lstStyle/>
        <a:p>
          <a:r>
            <a:rPr lang="pl-PL" dirty="0" smtClean="0"/>
            <a:t>Wewnętrzne organy pomocnicze</a:t>
          </a:r>
          <a:endParaRPr lang="pl-PL" dirty="0"/>
        </a:p>
      </dgm:t>
    </dgm:pt>
    <dgm:pt modelId="{ACD9CA61-471D-492C-AA45-C5F199338E7D}" type="parTrans" cxnId="{F98F57D7-91D5-4829-BFBD-9C84ADCD9ED6}">
      <dgm:prSet/>
      <dgm:spPr/>
      <dgm:t>
        <a:bodyPr/>
        <a:lstStyle/>
        <a:p>
          <a:endParaRPr lang="pl-PL"/>
        </a:p>
      </dgm:t>
    </dgm:pt>
    <dgm:pt modelId="{023B8FAA-E92D-41A4-9C9C-92979B31A771}" type="sibTrans" cxnId="{F98F57D7-91D5-4829-BFBD-9C84ADCD9ED6}">
      <dgm:prSet/>
      <dgm:spPr/>
      <dgm:t>
        <a:bodyPr/>
        <a:lstStyle/>
        <a:p>
          <a:endParaRPr lang="pl-PL"/>
        </a:p>
      </dgm:t>
    </dgm:pt>
    <dgm:pt modelId="{BE8BF7CA-3AD3-43DC-A86F-FBAE23E6C59D}">
      <dgm:prSet phldrT="[Tekst]"/>
      <dgm:spPr/>
      <dgm:t>
        <a:bodyPr/>
        <a:lstStyle/>
        <a:p>
          <a:r>
            <a:rPr lang="pl-PL" dirty="0" smtClean="0"/>
            <a:t>stały komitet lub komitety </a:t>
          </a:r>
          <a:r>
            <a:rPr lang="pl-PL" i="0" dirty="0" smtClean="0"/>
            <a:t>Rady Ministrów</a:t>
          </a:r>
          <a:endParaRPr lang="pl-PL" i="0" dirty="0"/>
        </a:p>
      </dgm:t>
    </dgm:pt>
    <dgm:pt modelId="{FFCF64F1-6E57-4CCA-B92D-FBA0990A987D}" type="parTrans" cxnId="{BC778E9F-ABED-4FDF-8906-AC530BA5D74E}">
      <dgm:prSet/>
      <dgm:spPr/>
      <dgm:t>
        <a:bodyPr/>
        <a:lstStyle/>
        <a:p>
          <a:endParaRPr lang="pl-PL"/>
        </a:p>
      </dgm:t>
    </dgm:pt>
    <dgm:pt modelId="{E8FAC23D-A8D1-42E2-A296-0961DA6FD4FF}" type="sibTrans" cxnId="{BC778E9F-ABED-4FDF-8906-AC530BA5D74E}">
      <dgm:prSet/>
      <dgm:spPr/>
      <dgm:t>
        <a:bodyPr/>
        <a:lstStyle/>
        <a:p>
          <a:endParaRPr lang="pl-PL"/>
        </a:p>
      </dgm:t>
    </dgm:pt>
    <dgm:pt modelId="{378C9AE2-C58D-475C-B5E1-3BAE5B6622E9}">
      <dgm:prSet phldrT="[Tekst]"/>
      <dgm:spPr/>
      <dgm:t>
        <a:bodyPr anchor="ctr"/>
        <a:lstStyle/>
        <a:p>
          <a:r>
            <a:rPr lang="pl-PL" dirty="0" smtClean="0"/>
            <a:t>komitety </a:t>
          </a:r>
          <a:endParaRPr lang="pl-PL" dirty="0"/>
        </a:p>
      </dgm:t>
    </dgm:pt>
    <dgm:pt modelId="{261020EC-3C17-475D-B5D1-B88D3D705B23}" type="parTrans" cxnId="{DE880EBE-9EE5-44D6-B6F3-DDE7FE6705C8}">
      <dgm:prSet/>
      <dgm:spPr/>
      <dgm:t>
        <a:bodyPr/>
        <a:lstStyle/>
        <a:p>
          <a:endParaRPr lang="pl-PL"/>
        </a:p>
      </dgm:t>
    </dgm:pt>
    <dgm:pt modelId="{B624A5D7-A1F0-42D6-808D-AD97114A738A}" type="sibTrans" cxnId="{DE880EBE-9EE5-44D6-B6F3-DDE7FE6705C8}">
      <dgm:prSet/>
      <dgm:spPr/>
      <dgm:t>
        <a:bodyPr/>
        <a:lstStyle/>
        <a:p>
          <a:endParaRPr lang="pl-PL"/>
        </a:p>
      </dgm:t>
    </dgm:pt>
    <dgm:pt modelId="{DA2A6CF9-4B0F-42D8-9FEE-151B28D48E58}">
      <dgm:prSet phldrT="[Tekst]"/>
      <dgm:spPr/>
      <dgm:t>
        <a:bodyPr/>
        <a:lstStyle/>
        <a:p>
          <a:r>
            <a:rPr lang="pl-PL" dirty="0" smtClean="0"/>
            <a:t>Pełnomocnik Rządu</a:t>
          </a:r>
          <a:endParaRPr lang="pl-PL" dirty="0"/>
        </a:p>
      </dgm:t>
    </dgm:pt>
    <dgm:pt modelId="{9CD400F9-2CF8-4C8F-B222-6639A0061B06}" type="parTrans" cxnId="{0CB91188-B317-4315-B07A-798314963ED4}">
      <dgm:prSet/>
      <dgm:spPr/>
      <dgm:t>
        <a:bodyPr/>
        <a:lstStyle/>
        <a:p>
          <a:endParaRPr lang="pl-PL"/>
        </a:p>
      </dgm:t>
    </dgm:pt>
    <dgm:pt modelId="{3F63E6BB-33AF-49E0-92A4-D7816B339B99}" type="sibTrans" cxnId="{0CB91188-B317-4315-B07A-798314963ED4}">
      <dgm:prSet/>
      <dgm:spPr/>
      <dgm:t>
        <a:bodyPr/>
        <a:lstStyle/>
        <a:p>
          <a:endParaRPr lang="pl-PL"/>
        </a:p>
      </dgm:t>
    </dgm:pt>
    <dgm:pt modelId="{87AAE70A-F4B5-4AC9-BC35-E32D2F98A602}">
      <dgm:prSet phldrT="[Tekst]"/>
      <dgm:spPr/>
      <dgm:t>
        <a:bodyPr/>
        <a:lstStyle/>
        <a:p>
          <a:r>
            <a:rPr lang="pl-PL" dirty="0" smtClean="0"/>
            <a:t>pełnomocnika Rządu do określonych spraw, których przekazanie członkom </a:t>
          </a:r>
          <a:r>
            <a:rPr lang="pl-PL" i="0" dirty="0" smtClean="0"/>
            <a:t>Rady Ministrów </a:t>
          </a:r>
          <a:r>
            <a:rPr lang="pl-PL" dirty="0" smtClean="0"/>
            <a:t>nie jest celowe</a:t>
          </a:r>
          <a:endParaRPr lang="pl-PL" dirty="0"/>
        </a:p>
      </dgm:t>
    </dgm:pt>
    <dgm:pt modelId="{DB429ED4-D7DA-4F81-9AD3-FAD36DCBD943}" type="parTrans" cxnId="{344FF31B-C18A-4129-8647-891137BA64F1}">
      <dgm:prSet/>
      <dgm:spPr/>
      <dgm:t>
        <a:bodyPr/>
        <a:lstStyle/>
        <a:p>
          <a:endParaRPr lang="pl-PL"/>
        </a:p>
      </dgm:t>
    </dgm:pt>
    <dgm:pt modelId="{F8924865-FFE7-42AC-AA81-E043493B6E82}" type="sibTrans" cxnId="{344FF31B-C18A-4129-8647-891137BA64F1}">
      <dgm:prSet/>
      <dgm:spPr/>
      <dgm:t>
        <a:bodyPr/>
        <a:lstStyle/>
        <a:p>
          <a:endParaRPr lang="pl-PL"/>
        </a:p>
      </dgm:t>
    </dgm:pt>
    <dgm:pt modelId="{D9B07D10-28A7-482D-90DF-70D737572D71}">
      <dgm:prSet phldrT="[Tekst]"/>
      <dgm:spPr/>
      <dgm:t>
        <a:bodyPr/>
        <a:lstStyle/>
        <a:p>
          <a:r>
            <a:rPr lang="pl-PL" dirty="0" smtClean="0"/>
            <a:t>w celu inicjowania, przygotowania i uzgadniania rozstrzygnięć albo stanowisk </a:t>
          </a:r>
          <a:r>
            <a:rPr lang="pl-PL" i="0" dirty="0" smtClean="0"/>
            <a:t>Rady Ministrów lub Prezesa Rady Ministrów w sprawach należących </a:t>
          </a:r>
          <a:r>
            <a:rPr lang="pl-PL" dirty="0" smtClean="0"/>
            <a:t>do zadań i kompetencji tych organów</a:t>
          </a:r>
          <a:endParaRPr lang="pl-PL" i="0" dirty="0"/>
        </a:p>
      </dgm:t>
    </dgm:pt>
    <dgm:pt modelId="{1111FDE5-52EA-4068-8BE4-3C8E709D12C3}" type="parTrans" cxnId="{012A135F-A686-4D2D-B5D2-5423E6BD30BA}">
      <dgm:prSet/>
      <dgm:spPr/>
      <dgm:t>
        <a:bodyPr/>
        <a:lstStyle/>
        <a:p>
          <a:endParaRPr lang="pl-PL"/>
        </a:p>
      </dgm:t>
    </dgm:pt>
    <dgm:pt modelId="{99380F1E-881E-4EC2-89BB-6A6EBC6F6949}" type="sibTrans" cxnId="{012A135F-A686-4D2D-B5D2-5423E6BD30BA}">
      <dgm:prSet/>
      <dgm:spPr/>
      <dgm:t>
        <a:bodyPr/>
        <a:lstStyle/>
        <a:p>
          <a:endParaRPr lang="pl-PL"/>
        </a:p>
      </dgm:t>
    </dgm:pt>
    <dgm:pt modelId="{967E1C22-93C8-4188-AA19-93827FE44B43}">
      <dgm:prSet phldrT="[Tekst]"/>
      <dgm:spPr/>
      <dgm:t>
        <a:bodyPr anchor="ctr"/>
        <a:lstStyle/>
        <a:p>
          <a:r>
            <a:rPr lang="pl-PL" dirty="0" smtClean="0"/>
            <a:t>do rozpatrywania określonych spraw</a:t>
          </a:r>
          <a:endParaRPr lang="pl-PL" dirty="0"/>
        </a:p>
      </dgm:t>
    </dgm:pt>
    <dgm:pt modelId="{3873D432-0E6D-4A34-ABD7-A619287FB0BD}" type="parTrans" cxnId="{14FD48EB-F1D6-4F55-ADDA-A8505367C891}">
      <dgm:prSet/>
      <dgm:spPr/>
      <dgm:t>
        <a:bodyPr/>
        <a:lstStyle/>
        <a:p>
          <a:endParaRPr lang="pl-PL"/>
        </a:p>
      </dgm:t>
    </dgm:pt>
    <dgm:pt modelId="{2E216758-49DF-49D0-B722-E9E2140FD1CE}" type="sibTrans" cxnId="{14FD48EB-F1D6-4F55-ADDA-A8505367C891}">
      <dgm:prSet/>
      <dgm:spPr/>
      <dgm:t>
        <a:bodyPr/>
        <a:lstStyle/>
        <a:p>
          <a:endParaRPr lang="pl-PL"/>
        </a:p>
      </dgm:t>
    </dgm:pt>
    <dgm:pt modelId="{C26AA652-21F2-415E-AA58-05DECC41D7BD}">
      <dgm:prSet phldrT="[Tekst]"/>
      <dgm:spPr/>
      <dgm:t>
        <a:bodyPr/>
        <a:lstStyle/>
        <a:p>
          <a:r>
            <a:rPr lang="pl-PL" dirty="0" smtClean="0"/>
            <a:t>rady i zespoły opiniodawcze </a:t>
          </a:r>
        </a:p>
        <a:p>
          <a:r>
            <a:rPr lang="pl-PL" dirty="0" smtClean="0"/>
            <a:t>lub doradcze</a:t>
          </a:r>
          <a:endParaRPr lang="pl-PL" dirty="0"/>
        </a:p>
      </dgm:t>
    </dgm:pt>
    <dgm:pt modelId="{A557CC7E-88BA-47FC-877A-75503FBDE551}" type="parTrans" cxnId="{8AA95F11-70C0-46E6-A6BE-C732B946AB8A}">
      <dgm:prSet/>
      <dgm:spPr/>
      <dgm:t>
        <a:bodyPr/>
        <a:lstStyle/>
        <a:p>
          <a:endParaRPr lang="pl-PL"/>
        </a:p>
      </dgm:t>
    </dgm:pt>
    <dgm:pt modelId="{12DEA13F-BB9D-4713-8D3F-BA35F583B122}" type="sibTrans" cxnId="{8AA95F11-70C0-46E6-A6BE-C732B946AB8A}">
      <dgm:prSet/>
      <dgm:spPr/>
      <dgm:t>
        <a:bodyPr/>
        <a:lstStyle/>
        <a:p>
          <a:endParaRPr lang="pl-PL"/>
        </a:p>
      </dgm:t>
    </dgm:pt>
    <dgm:pt modelId="{0D74F3B7-D2E3-477F-B6B5-E1A3F7B15070}">
      <dgm:prSet phldrT="[Tekst]"/>
      <dgm:spPr/>
      <dgm:t>
        <a:bodyPr/>
        <a:lstStyle/>
        <a:p>
          <a:r>
            <a:rPr lang="pl-PL" i="0" dirty="0" smtClean="0"/>
            <a:t>w sprawach należących do zadań i kompetencji Rady Ministrów lub Prezesa Rady Ministrów</a:t>
          </a:r>
          <a:endParaRPr lang="pl-PL" i="0" dirty="0"/>
        </a:p>
      </dgm:t>
    </dgm:pt>
    <dgm:pt modelId="{5E8E6A79-9BBF-4045-8A61-5CCC94FD6010}" type="parTrans" cxnId="{F6284824-4A88-4069-AE5A-8D405131C9C9}">
      <dgm:prSet/>
      <dgm:spPr/>
      <dgm:t>
        <a:bodyPr/>
        <a:lstStyle/>
        <a:p>
          <a:endParaRPr lang="pl-PL"/>
        </a:p>
      </dgm:t>
    </dgm:pt>
    <dgm:pt modelId="{B13262EC-F0CF-414D-A03B-C4D8DC0371EB}" type="sibTrans" cxnId="{F6284824-4A88-4069-AE5A-8D405131C9C9}">
      <dgm:prSet/>
      <dgm:spPr/>
      <dgm:t>
        <a:bodyPr/>
        <a:lstStyle/>
        <a:p>
          <a:endParaRPr lang="pl-PL"/>
        </a:p>
      </dgm:t>
    </dgm:pt>
    <dgm:pt modelId="{8113243E-CD18-4855-B0E3-635F62011E4E}" type="pres">
      <dgm:prSet presAssocID="{5E0530D2-BFE1-4003-8742-C269E9167F74}" presName="Name0" presStyleCnt="0">
        <dgm:presLayoutVars>
          <dgm:chPref val="1"/>
          <dgm:dir/>
          <dgm:animOne val="branch"/>
          <dgm:animLvl val="lvl"/>
          <dgm:resizeHandles/>
        </dgm:presLayoutVars>
      </dgm:prSet>
      <dgm:spPr/>
      <dgm:t>
        <a:bodyPr/>
        <a:lstStyle/>
        <a:p>
          <a:endParaRPr lang="pl-PL"/>
        </a:p>
      </dgm:t>
    </dgm:pt>
    <dgm:pt modelId="{4931053C-0882-446E-9F07-E49B484AF22F}" type="pres">
      <dgm:prSet presAssocID="{A39A67A3-0E15-4E13-A787-EA21B362D9F6}" presName="vertOne" presStyleCnt="0"/>
      <dgm:spPr/>
    </dgm:pt>
    <dgm:pt modelId="{90147590-8EE4-4561-B622-4FC1EA49E6A5}" type="pres">
      <dgm:prSet presAssocID="{A39A67A3-0E15-4E13-A787-EA21B362D9F6}" presName="txOne" presStyleLbl="node0" presStyleIdx="0" presStyleCnt="1">
        <dgm:presLayoutVars>
          <dgm:chPref val="3"/>
        </dgm:presLayoutVars>
      </dgm:prSet>
      <dgm:spPr/>
      <dgm:t>
        <a:bodyPr/>
        <a:lstStyle/>
        <a:p>
          <a:endParaRPr lang="pl-PL"/>
        </a:p>
      </dgm:t>
    </dgm:pt>
    <dgm:pt modelId="{36ACDFDF-CC66-4C4A-B43A-CB5BBACF69D2}" type="pres">
      <dgm:prSet presAssocID="{A39A67A3-0E15-4E13-A787-EA21B362D9F6}" presName="parTransOne" presStyleCnt="0"/>
      <dgm:spPr/>
    </dgm:pt>
    <dgm:pt modelId="{387DCB83-1B46-43B4-A1A3-B051E81F2142}" type="pres">
      <dgm:prSet presAssocID="{A39A67A3-0E15-4E13-A787-EA21B362D9F6}" presName="horzOne" presStyleCnt="0"/>
      <dgm:spPr/>
    </dgm:pt>
    <dgm:pt modelId="{9B7F78E9-B138-496E-8130-D37A79689964}" type="pres">
      <dgm:prSet presAssocID="{FF4D2AEE-72CB-4BFD-AFAA-31F6EC3F8383}" presName="vertTwo" presStyleCnt="0"/>
      <dgm:spPr/>
    </dgm:pt>
    <dgm:pt modelId="{7794C1DB-14BD-4B8D-8E3E-9F9D867C93EC}" type="pres">
      <dgm:prSet presAssocID="{FF4D2AEE-72CB-4BFD-AFAA-31F6EC3F8383}" presName="txTwo" presStyleLbl="node2" presStyleIdx="0" presStyleCnt="2">
        <dgm:presLayoutVars>
          <dgm:chPref val="3"/>
        </dgm:presLayoutVars>
      </dgm:prSet>
      <dgm:spPr/>
      <dgm:t>
        <a:bodyPr/>
        <a:lstStyle/>
        <a:p>
          <a:endParaRPr lang="pl-PL"/>
        </a:p>
      </dgm:t>
    </dgm:pt>
    <dgm:pt modelId="{F252844E-5CC9-44C1-8B66-6542BE0671EA}" type="pres">
      <dgm:prSet presAssocID="{FF4D2AEE-72CB-4BFD-AFAA-31F6EC3F8383}" presName="parTransTwo" presStyleCnt="0"/>
      <dgm:spPr/>
    </dgm:pt>
    <dgm:pt modelId="{8EFFBF41-550A-4CF0-9E3B-538EC3579957}" type="pres">
      <dgm:prSet presAssocID="{FF4D2AEE-72CB-4BFD-AFAA-31F6EC3F8383}" presName="horzTwo" presStyleCnt="0"/>
      <dgm:spPr/>
    </dgm:pt>
    <dgm:pt modelId="{C652276E-66AE-416C-BB20-B5187475FF5F}" type="pres">
      <dgm:prSet presAssocID="{BE8BF7CA-3AD3-43DC-A86F-FBAE23E6C59D}" presName="vertThree" presStyleCnt="0"/>
      <dgm:spPr/>
    </dgm:pt>
    <dgm:pt modelId="{D49E6DDB-4E4B-4DF6-9CBC-3BAC2EEF8E06}" type="pres">
      <dgm:prSet presAssocID="{BE8BF7CA-3AD3-43DC-A86F-FBAE23E6C59D}" presName="txThree" presStyleLbl="node3" presStyleIdx="0" presStyleCnt="4">
        <dgm:presLayoutVars>
          <dgm:chPref val="3"/>
        </dgm:presLayoutVars>
      </dgm:prSet>
      <dgm:spPr/>
      <dgm:t>
        <a:bodyPr/>
        <a:lstStyle/>
        <a:p>
          <a:endParaRPr lang="pl-PL"/>
        </a:p>
      </dgm:t>
    </dgm:pt>
    <dgm:pt modelId="{782CF99E-B84B-407A-8297-35A1CC53D3D4}" type="pres">
      <dgm:prSet presAssocID="{BE8BF7CA-3AD3-43DC-A86F-FBAE23E6C59D}" presName="parTransThree" presStyleCnt="0"/>
      <dgm:spPr/>
    </dgm:pt>
    <dgm:pt modelId="{66D25FF5-4FEC-4A21-9660-71E3944A1EBA}" type="pres">
      <dgm:prSet presAssocID="{BE8BF7CA-3AD3-43DC-A86F-FBAE23E6C59D}" presName="horzThree" presStyleCnt="0"/>
      <dgm:spPr/>
    </dgm:pt>
    <dgm:pt modelId="{10F9F78F-715E-4E94-B0D6-2F25699C93CB}" type="pres">
      <dgm:prSet presAssocID="{D9B07D10-28A7-482D-90DF-70D737572D71}" presName="vertFour" presStyleCnt="0">
        <dgm:presLayoutVars>
          <dgm:chPref val="3"/>
        </dgm:presLayoutVars>
      </dgm:prSet>
      <dgm:spPr/>
    </dgm:pt>
    <dgm:pt modelId="{0D00B3AF-99CD-42FB-AA8A-D40F8F0D7D84}" type="pres">
      <dgm:prSet presAssocID="{D9B07D10-28A7-482D-90DF-70D737572D71}" presName="txFour" presStyleLbl="node4" presStyleIdx="0" presStyleCnt="3">
        <dgm:presLayoutVars>
          <dgm:chPref val="3"/>
        </dgm:presLayoutVars>
      </dgm:prSet>
      <dgm:spPr/>
      <dgm:t>
        <a:bodyPr/>
        <a:lstStyle/>
        <a:p>
          <a:endParaRPr lang="pl-PL"/>
        </a:p>
      </dgm:t>
    </dgm:pt>
    <dgm:pt modelId="{9F8F5D2A-DE45-4EEC-A03B-0707E59C254A}" type="pres">
      <dgm:prSet presAssocID="{D9B07D10-28A7-482D-90DF-70D737572D71}" presName="horzFour" presStyleCnt="0"/>
      <dgm:spPr/>
    </dgm:pt>
    <dgm:pt modelId="{3ED82DAD-AA8C-4167-948A-5AB97EBD123A}" type="pres">
      <dgm:prSet presAssocID="{E8FAC23D-A8D1-42E2-A296-0961DA6FD4FF}" presName="sibSpaceThree" presStyleCnt="0"/>
      <dgm:spPr/>
    </dgm:pt>
    <dgm:pt modelId="{F77E251C-5C96-4773-9D58-059F1D175E8B}" type="pres">
      <dgm:prSet presAssocID="{378C9AE2-C58D-475C-B5E1-3BAE5B6622E9}" presName="vertThree" presStyleCnt="0"/>
      <dgm:spPr/>
    </dgm:pt>
    <dgm:pt modelId="{26732666-09E3-4A55-A1DA-3FA95144C5F2}" type="pres">
      <dgm:prSet presAssocID="{378C9AE2-C58D-475C-B5E1-3BAE5B6622E9}" presName="txThree" presStyleLbl="node3" presStyleIdx="1" presStyleCnt="4">
        <dgm:presLayoutVars>
          <dgm:chPref val="3"/>
        </dgm:presLayoutVars>
      </dgm:prSet>
      <dgm:spPr/>
      <dgm:t>
        <a:bodyPr/>
        <a:lstStyle/>
        <a:p>
          <a:endParaRPr lang="pl-PL"/>
        </a:p>
      </dgm:t>
    </dgm:pt>
    <dgm:pt modelId="{C0579C62-523E-452C-A3CA-17143411D15B}" type="pres">
      <dgm:prSet presAssocID="{378C9AE2-C58D-475C-B5E1-3BAE5B6622E9}" presName="parTransThree" presStyleCnt="0"/>
      <dgm:spPr/>
    </dgm:pt>
    <dgm:pt modelId="{7A4AAD53-0A40-4D89-859B-079BD3994800}" type="pres">
      <dgm:prSet presAssocID="{378C9AE2-C58D-475C-B5E1-3BAE5B6622E9}" presName="horzThree" presStyleCnt="0"/>
      <dgm:spPr/>
    </dgm:pt>
    <dgm:pt modelId="{EBCF80A3-2B31-4D7C-B150-A07C38C360BE}" type="pres">
      <dgm:prSet presAssocID="{967E1C22-93C8-4188-AA19-93827FE44B43}" presName="vertFour" presStyleCnt="0">
        <dgm:presLayoutVars>
          <dgm:chPref val="3"/>
        </dgm:presLayoutVars>
      </dgm:prSet>
      <dgm:spPr/>
    </dgm:pt>
    <dgm:pt modelId="{3C5A77F4-5D22-4A5E-B152-289226491510}" type="pres">
      <dgm:prSet presAssocID="{967E1C22-93C8-4188-AA19-93827FE44B43}" presName="txFour" presStyleLbl="node4" presStyleIdx="1" presStyleCnt="3">
        <dgm:presLayoutVars>
          <dgm:chPref val="3"/>
        </dgm:presLayoutVars>
      </dgm:prSet>
      <dgm:spPr/>
      <dgm:t>
        <a:bodyPr/>
        <a:lstStyle/>
        <a:p>
          <a:endParaRPr lang="pl-PL"/>
        </a:p>
      </dgm:t>
    </dgm:pt>
    <dgm:pt modelId="{09DAFC26-2AD4-4BD9-9296-BDC61DBE06AD}" type="pres">
      <dgm:prSet presAssocID="{967E1C22-93C8-4188-AA19-93827FE44B43}" presName="horzFour" presStyleCnt="0"/>
      <dgm:spPr/>
    </dgm:pt>
    <dgm:pt modelId="{94773E8E-0AC8-430C-8826-A420F0666E61}" type="pres">
      <dgm:prSet presAssocID="{B624A5D7-A1F0-42D6-808D-AD97114A738A}" presName="sibSpaceThree" presStyleCnt="0"/>
      <dgm:spPr/>
    </dgm:pt>
    <dgm:pt modelId="{C29114E1-4CCD-4BB5-AECB-4C9C8546A8CD}" type="pres">
      <dgm:prSet presAssocID="{C26AA652-21F2-415E-AA58-05DECC41D7BD}" presName="vertThree" presStyleCnt="0"/>
      <dgm:spPr/>
    </dgm:pt>
    <dgm:pt modelId="{71749331-6274-45A4-A3EC-DA6174841251}" type="pres">
      <dgm:prSet presAssocID="{C26AA652-21F2-415E-AA58-05DECC41D7BD}" presName="txThree" presStyleLbl="node3" presStyleIdx="2" presStyleCnt="4">
        <dgm:presLayoutVars>
          <dgm:chPref val="3"/>
        </dgm:presLayoutVars>
      </dgm:prSet>
      <dgm:spPr/>
      <dgm:t>
        <a:bodyPr/>
        <a:lstStyle/>
        <a:p>
          <a:endParaRPr lang="pl-PL"/>
        </a:p>
      </dgm:t>
    </dgm:pt>
    <dgm:pt modelId="{F57AC6CB-7066-48F0-B8F5-E42EC7BBD141}" type="pres">
      <dgm:prSet presAssocID="{C26AA652-21F2-415E-AA58-05DECC41D7BD}" presName="parTransThree" presStyleCnt="0"/>
      <dgm:spPr/>
    </dgm:pt>
    <dgm:pt modelId="{2D2E5F5F-D581-4459-8C28-23B90D1D3571}" type="pres">
      <dgm:prSet presAssocID="{C26AA652-21F2-415E-AA58-05DECC41D7BD}" presName="horzThree" presStyleCnt="0"/>
      <dgm:spPr/>
    </dgm:pt>
    <dgm:pt modelId="{2D2BDBB7-1EF3-42E4-888C-872950823609}" type="pres">
      <dgm:prSet presAssocID="{0D74F3B7-D2E3-477F-B6B5-E1A3F7B15070}" presName="vertFour" presStyleCnt="0">
        <dgm:presLayoutVars>
          <dgm:chPref val="3"/>
        </dgm:presLayoutVars>
      </dgm:prSet>
      <dgm:spPr/>
    </dgm:pt>
    <dgm:pt modelId="{3C0155AC-3BE2-4000-B931-9AFA06275E51}" type="pres">
      <dgm:prSet presAssocID="{0D74F3B7-D2E3-477F-B6B5-E1A3F7B15070}" presName="txFour" presStyleLbl="node4" presStyleIdx="2" presStyleCnt="3">
        <dgm:presLayoutVars>
          <dgm:chPref val="3"/>
        </dgm:presLayoutVars>
      </dgm:prSet>
      <dgm:spPr/>
      <dgm:t>
        <a:bodyPr/>
        <a:lstStyle/>
        <a:p>
          <a:endParaRPr lang="pl-PL"/>
        </a:p>
      </dgm:t>
    </dgm:pt>
    <dgm:pt modelId="{FF2414E9-6579-48FC-8DB7-92DBE083902B}" type="pres">
      <dgm:prSet presAssocID="{0D74F3B7-D2E3-477F-B6B5-E1A3F7B15070}" presName="horzFour" presStyleCnt="0"/>
      <dgm:spPr/>
    </dgm:pt>
    <dgm:pt modelId="{9D28FC07-8C7C-44DF-86D7-26DA54F59687}" type="pres">
      <dgm:prSet presAssocID="{023B8FAA-E92D-41A4-9C9C-92979B31A771}" presName="sibSpaceTwo" presStyleCnt="0"/>
      <dgm:spPr/>
    </dgm:pt>
    <dgm:pt modelId="{C1F1CBC9-A466-493E-B4EF-25DFE5507C66}" type="pres">
      <dgm:prSet presAssocID="{DA2A6CF9-4B0F-42D8-9FEE-151B28D48E58}" presName="vertTwo" presStyleCnt="0"/>
      <dgm:spPr/>
    </dgm:pt>
    <dgm:pt modelId="{69DF0672-4993-4103-808A-734EDDB79204}" type="pres">
      <dgm:prSet presAssocID="{DA2A6CF9-4B0F-42D8-9FEE-151B28D48E58}" presName="txTwo" presStyleLbl="node2" presStyleIdx="1" presStyleCnt="2">
        <dgm:presLayoutVars>
          <dgm:chPref val="3"/>
        </dgm:presLayoutVars>
      </dgm:prSet>
      <dgm:spPr/>
      <dgm:t>
        <a:bodyPr/>
        <a:lstStyle/>
        <a:p>
          <a:endParaRPr lang="pl-PL"/>
        </a:p>
      </dgm:t>
    </dgm:pt>
    <dgm:pt modelId="{5B1591D2-4A70-4585-BDD7-AB4ED2D1854D}" type="pres">
      <dgm:prSet presAssocID="{DA2A6CF9-4B0F-42D8-9FEE-151B28D48E58}" presName="parTransTwo" presStyleCnt="0"/>
      <dgm:spPr/>
    </dgm:pt>
    <dgm:pt modelId="{F5AD0ED2-F247-4A22-8FB1-857DF28D30C1}" type="pres">
      <dgm:prSet presAssocID="{DA2A6CF9-4B0F-42D8-9FEE-151B28D48E58}" presName="horzTwo" presStyleCnt="0"/>
      <dgm:spPr/>
    </dgm:pt>
    <dgm:pt modelId="{BC2BAD47-D54C-4EF4-A0B6-9FBE09D296DB}" type="pres">
      <dgm:prSet presAssocID="{87AAE70A-F4B5-4AC9-BC35-E32D2F98A602}" presName="vertThree" presStyleCnt="0"/>
      <dgm:spPr/>
    </dgm:pt>
    <dgm:pt modelId="{853772A7-61A5-4E3E-9936-0CAC66EEF8AD}" type="pres">
      <dgm:prSet presAssocID="{87AAE70A-F4B5-4AC9-BC35-E32D2F98A602}" presName="txThree" presStyleLbl="node3" presStyleIdx="3" presStyleCnt="4">
        <dgm:presLayoutVars>
          <dgm:chPref val="3"/>
        </dgm:presLayoutVars>
      </dgm:prSet>
      <dgm:spPr/>
      <dgm:t>
        <a:bodyPr/>
        <a:lstStyle/>
        <a:p>
          <a:endParaRPr lang="pl-PL"/>
        </a:p>
      </dgm:t>
    </dgm:pt>
    <dgm:pt modelId="{56F8EDF6-C33F-4F20-9A7C-D627038DE09A}" type="pres">
      <dgm:prSet presAssocID="{87AAE70A-F4B5-4AC9-BC35-E32D2F98A602}" presName="horzThree" presStyleCnt="0"/>
      <dgm:spPr/>
    </dgm:pt>
  </dgm:ptLst>
  <dgm:cxnLst>
    <dgm:cxn modelId="{2148AFBE-DB2D-417E-AA9C-5E4E959E9CAB}" srcId="{5E0530D2-BFE1-4003-8742-C269E9167F74}" destId="{A39A67A3-0E15-4E13-A787-EA21B362D9F6}" srcOrd="0" destOrd="0" parTransId="{6F04C497-FE23-48FF-85C9-C9DA0E9CC923}" sibTransId="{CBAA1188-ED80-42B7-AC4A-1C0250DBA5B2}"/>
    <dgm:cxn modelId="{F98F57D7-91D5-4829-BFBD-9C84ADCD9ED6}" srcId="{A39A67A3-0E15-4E13-A787-EA21B362D9F6}" destId="{FF4D2AEE-72CB-4BFD-AFAA-31F6EC3F8383}" srcOrd="0" destOrd="0" parTransId="{ACD9CA61-471D-492C-AA45-C5F199338E7D}" sibTransId="{023B8FAA-E92D-41A4-9C9C-92979B31A771}"/>
    <dgm:cxn modelId="{F6162409-6E73-4E91-802D-F59A016D1513}" type="presOf" srcId="{5E0530D2-BFE1-4003-8742-C269E9167F74}" destId="{8113243E-CD18-4855-B0E3-635F62011E4E}" srcOrd="0" destOrd="0" presId="urn:microsoft.com/office/officeart/2005/8/layout/hierarchy4"/>
    <dgm:cxn modelId="{4AB577D3-C3B2-4E5B-BAD5-A93C30A4BA11}" type="presOf" srcId="{C26AA652-21F2-415E-AA58-05DECC41D7BD}" destId="{71749331-6274-45A4-A3EC-DA6174841251}" srcOrd="0" destOrd="0" presId="urn:microsoft.com/office/officeart/2005/8/layout/hierarchy4"/>
    <dgm:cxn modelId="{A3B8E4E6-0C30-44ED-A762-324F510CE0DB}" type="presOf" srcId="{0D74F3B7-D2E3-477F-B6B5-E1A3F7B15070}" destId="{3C0155AC-3BE2-4000-B931-9AFA06275E51}" srcOrd="0" destOrd="0" presId="urn:microsoft.com/office/officeart/2005/8/layout/hierarchy4"/>
    <dgm:cxn modelId="{012A135F-A686-4D2D-B5D2-5423E6BD30BA}" srcId="{BE8BF7CA-3AD3-43DC-A86F-FBAE23E6C59D}" destId="{D9B07D10-28A7-482D-90DF-70D737572D71}" srcOrd="0" destOrd="0" parTransId="{1111FDE5-52EA-4068-8BE4-3C8E709D12C3}" sibTransId="{99380F1E-881E-4EC2-89BB-6A6EBC6F6949}"/>
    <dgm:cxn modelId="{F6284824-4A88-4069-AE5A-8D405131C9C9}" srcId="{C26AA652-21F2-415E-AA58-05DECC41D7BD}" destId="{0D74F3B7-D2E3-477F-B6B5-E1A3F7B15070}" srcOrd="0" destOrd="0" parTransId="{5E8E6A79-9BBF-4045-8A61-5CCC94FD6010}" sibTransId="{B13262EC-F0CF-414D-A03B-C4D8DC0371EB}"/>
    <dgm:cxn modelId="{64627180-BCBE-4B6E-8B25-AE54FFA641FA}" type="presOf" srcId="{DA2A6CF9-4B0F-42D8-9FEE-151B28D48E58}" destId="{69DF0672-4993-4103-808A-734EDDB79204}" srcOrd="0" destOrd="0" presId="urn:microsoft.com/office/officeart/2005/8/layout/hierarchy4"/>
    <dgm:cxn modelId="{8AA95F11-70C0-46E6-A6BE-C732B946AB8A}" srcId="{FF4D2AEE-72CB-4BFD-AFAA-31F6EC3F8383}" destId="{C26AA652-21F2-415E-AA58-05DECC41D7BD}" srcOrd="2" destOrd="0" parTransId="{A557CC7E-88BA-47FC-877A-75503FBDE551}" sibTransId="{12DEA13F-BB9D-4713-8D3F-BA35F583B122}"/>
    <dgm:cxn modelId="{BC778E9F-ABED-4FDF-8906-AC530BA5D74E}" srcId="{FF4D2AEE-72CB-4BFD-AFAA-31F6EC3F8383}" destId="{BE8BF7CA-3AD3-43DC-A86F-FBAE23E6C59D}" srcOrd="0" destOrd="0" parTransId="{FFCF64F1-6E57-4CCA-B92D-FBA0990A987D}" sibTransId="{E8FAC23D-A8D1-42E2-A296-0961DA6FD4FF}"/>
    <dgm:cxn modelId="{344FF31B-C18A-4129-8647-891137BA64F1}" srcId="{DA2A6CF9-4B0F-42D8-9FEE-151B28D48E58}" destId="{87AAE70A-F4B5-4AC9-BC35-E32D2F98A602}" srcOrd="0" destOrd="0" parTransId="{DB429ED4-D7DA-4F81-9AD3-FAD36DCBD943}" sibTransId="{F8924865-FFE7-42AC-AA81-E043493B6E82}"/>
    <dgm:cxn modelId="{0695D060-A1F4-4582-ADE0-2E3430E830E7}" type="presOf" srcId="{BE8BF7CA-3AD3-43DC-A86F-FBAE23E6C59D}" destId="{D49E6DDB-4E4B-4DF6-9CBC-3BAC2EEF8E06}" srcOrd="0" destOrd="0" presId="urn:microsoft.com/office/officeart/2005/8/layout/hierarchy4"/>
    <dgm:cxn modelId="{CFF4C598-DCC2-483C-AD2B-D25DDFBCBBF5}" type="presOf" srcId="{D9B07D10-28A7-482D-90DF-70D737572D71}" destId="{0D00B3AF-99CD-42FB-AA8A-D40F8F0D7D84}" srcOrd="0" destOrd="0" presId="urn:microsoft.com/office/officeart/2005/8/layout/hierarchy4"/>
    <dgm:cxn modelId="{B82F7FEF-F0B3-48C3-9705-B4AC7E8C79A2}" type="presOf" srcId="{967E1C22-93C8-4188-AA19-93827FE44B43}" destId="{3C5A77F4-5D22-4A5E-B152-289226491510}" srcOrd="0" destOrd="0" presId="urn:microsoft.com/office/officeart/2005/8/layout/hierarchy4"/>
    <dgm:cxn modelId="{14FD48EB-F1D6-4F55-ADDA-A8505367C891}" srcId="{378C9AE2-C58D-475C-B5E1-3BAE5B6622E9}" destId="{967E1C22-93C8-4188-AA19-93827FE44B43}" srcOrd="0" destOrd="0" parTransId="{3873D432-0E6D-4A34-ABD7-A619287FB0BD}" sibTransId="{2E216758-49DF-49D0-B722-E9E2140FD1CE}"/>
    <dgm:cxn modelId="{DE880EBE-9EE5-44D6-B6F3-DDE7FE6705C8}" srcId="{FF4D2AEE-72CB-4BFD-AFAA-31F6EC3F8383}" destId="{378C9AE2-C58D-475C-B5E1-3BAE5B6622E9}" srcOrd="1" destOrd="0" parTransId="{261020EC-3C17-475D-B5D1-B88D3D705B23}" sibTransId="{B624A5D7-A1F0-42D6-808D-AD97114A738A}"/>
    <dgm:cxn modelId="{3C16962E-9FF3-46EC-B154-700BAE2BF30E}" type="presOf" srcId="{A39A67A3-0E15-4E13-A787-EA21B362D9F6}" destId="{90147590-8EE4-4561-B622-4FC1EA49E6A5}" srcOrd="0" destOrd="0" presId="urn:microsoft.com/office/officeart/2005/8/layout/hierarchy4"/>
    <dgm:cxn modelId="{0CB91188-B317-4315-B07A-798314963ED4}" srcId="{A39A67A3-0E15-4E13-A787-EA21B362D9F6}" destId="{DA2A6CF9-4B0F-42D8-9FEE-151B28D48E58}" srcOrd="1" destOrd="0" parTransId="{9CD400F9-2CF8-4C8F-B222-6639A0061B06}" sibTransId="{3F63E6BB-33AF-49E0-92A4-D7816B339B99}"/>
    <dgm:cxn modelId="{76811EC3-C35E-43A0-9167-38C4088F67E8}" type="presOf" srcId="{378C9AE2-C58D-475C-B5E1-3BAE5B6622E9}" destId="{26732666-09E3-4A55-A1DA-3FA95144C5F2}" srcOrd="0" destOrd="0" presId="urn:microsoft.com/office/officeart/2005/8/layout/hierarchy4"/>
    <dgm:cxn modelId="{71BA6D87-8724-416B-97CE-0578B403B927}" type="presOf" srcId="{87AAE70A-F4B5-4AC9-BC35-E32D2F98A602}" destId="{853772A7-61A5-4E3E-9936-0CAC66EEF8AD}" srcOrd="0" destOrd="0" presId="urn:microsoft.com/office/officeart/2005/8/layout/hierarchy4"/>
    <dgm:cxn modelId="{480683D2-42A2-430D-A434-30F6E9E0DA95}" type="presOf" srcId="{FF4D2AEE-72CB-4BFD-AFAA-31F6EC3F8383}" destId="{7794C1DB-14BD-4B8D-8E3E-9F9D867C93EC}" srcOrd="0" destOrd="0" presId="urn:microsoft.com/office/officeart/2005/8/layout/hierarchy4"/>
    <dgm:cxn modelId="{7EA17566-240A-4617-8825-774A902890DA}" type="presParOf" srcId="{8113243E-CD18-4855-B0E3-635F62011E4E}" destId="{4931053C-0882-446E-9F07-E49B484AF22F}" srcOrd="0" destOrd="0" presId="urn:microsoft.com/office/officeart/2005/8/layout/hierarchy4"/>
    <dgm:cxn modelId="{E8B02296-F803-4384-B2E3-42F913CACD5F}" type="presParOf" srcId="{4931053C-0882-446E-9F07-E49B484AF22F}" destId="{90147590-8EE4-4561-B622-4FC1EA49E6A5}" srcOrd="0" destOrd="0" presId="urn:microsoft.com/office/officeart/2005/8/layout/hierarchy4"/>
    <dgm:cxn modelId="{F6C2852C-1A7B-4421-B2DD-E82D3FD72CC3}" type="presParOf" srcId="{4931053C-0882-446E-9F07-E49B484AF22F}" destId="{36ACDFDF-CC66-4C4A-B43A-CB5BBACF69D2}" srcOrd="1" destOrd="0" presId="urn:microsoft.com/office/officeart/2005/8/layout/hierarchy4"/>
    <dgm:cxn modelId="{ECED8B5A-1B86-439C-9F8F-26039B69CD2C}" type="presParOf" srcId="{4931053C-0882-446E-9F07-E49B484AF22F}" destId="{387DCB83-1B46-43B4-A1A3-B051E81F2142}" srcOrd="2" destOrd="0" presId="urn:microsoft.com/office/officeart/2005/8/layout/hierarchy4"/>
    <dgm:cxn modelId="{550E3CBD-F6C4-4592-AC43-A27712225FCC}" type="presParOf" srcId="{387DCB83-1B46-43B4-A1A3-B051E81F2142}" destId="{9B7F78E9-B138-496E-8130-D37A79689964}" srcOrd="0" destOrd="0" presId="urn:microsoft.com/office/officeart/2005/8/layout/hierarchy4"/>
    <dgm:cxn modelId="{4FFABFE5-56EA-4047-AD61-0BECE164B67F}" type="presParOf" srcId="{9B7F78E9-B138-496E-8130-D37A79689964}" destId="{7794C1DB-14BD-4B8D-8E3E-9F9D867C93EC}" srcOrd="0" destOrd="0" presId="urn:microsoft.com/office/officeart/2005/8/layout/hierarchy4"/>
    <dgm:cxn modelId="{C11AB033-941D-4C1F-AC13-174187E20B4C}" type="presParOf" srcId="{9B7F78E9-B138-496E-8130-D37A79689964}" destId="{F252844E-5CC9-44C1-8B66-6542BE0671EA}" srcOrd="1" destOrd="0" presId="urn:microsoft.com/office/officeart/2005/8/layout/hierarchy4"/>
    <dgm:cxn modelId="{9E3C222D-0C65-40AF-B080-997EDC61A2C8}" type="presParOf" srcId="{9B7F78E9-B138-496E-8130-D37A79689964}" destId="{8EFFBF41-550A-4CF0-9E3B-538EC3579957}" srcOrd="2" destOrd="0" presId="urn:microsoft.com/office/officeart/2005/8/layout/hierarchy4"/>
    <dgm:cxn modelId="{82166189-E8DA-4023-95C0-2F3815D346D8}" type="presParOf" srcId="{8EFFBF41-550A-4CF0-9E3B-538EC3579957}" destId="{C652276E-66AE-416C-BB20-B5187475FF5F}" srcOrd="0" destOrd="0" presId="urn:microsoft.com/office/officeart/2005/8/layout/hierarchy4"/>
    <dgm:cxn modelId="{7BB08675-4C8F-49B1-83DE-E55ECD357DFD}" type="presParOf" srcId="{C652276E-66AE-416C-BB20-B5187475FF5F}" destId="{D49E6DDB-4E4B-4DF6-9CBC-3BAC2EEF8E06}" srcOrd="0" destOrd="0" presId="urn:microsoft.com/office/officeart/2005/8/layout/hierarchy4"/>
    <dgm:cxn modelId="{861B69B9-F1AE-4FC1-931B-169945B37A6F}" type="presParOf" srcId="{C652276E-66AE-416C-BB20-B5187475FF5F}" destId="{782CF99E-B84B-407A-8297-35A1CC53D3D4}" srcOrd="1" destOrd="0" presId="urn:microsoft.com/office/officeart/2005/8/layout/hierarchy4"/>
    <dgm:cxn modelId="{25F54756-A693-4BDF-B281-959DF261EA8D}" type="presParOf" srcId="{C652276E-66AE-416C-BB20-B5187475FF5F}" destId="{66D25FF5-4FEC-4A21-9660-71E3944A1EBA}" srcOrd="2" destOrd="0" presId="urn:microsoft.com/office/officeart/2005/8/layout/hierarchy4"/>
    <dgm:cxn modelId="{959FF504-932A-408F-A36C-2D2145AA3D9C}" type="presParOf" srcId="{66D25FF5-4FEC-4A21-9660-71E3944A1EBA}" destId="{10F9F78F-715E-4E94-B0D6-2F25699C93CB}" srcOrd="0" destOrd="0" presId="urn:microsoft.com/office/officeart/2005/8/layout/hierarchy4"/>
    <dgm:cxn modelId="{F590B3BA-D079-48F3-B157-548E335B82B0}" type="presParOf" srcId="{10F9F78F-715E-4E94-B0D6-2F25699C93CB}" destId="{0D00B3AF-99CD-42FB-AA8A-D40F8F0D7D84}" srcOrd="0" destOrd="0" presId="urn:microsoft.com/office/officeart/2005/8/layout/hierarchy4"/>
    <dgm:cxn modelId="{9C5FB2AF-3FBF-49FD-AE0B-7479F5AD183C}" type="presParOf" srcId="{10F9F78F-715E-4E94-B0D6-2F25699C93CB}" destId="{9F8F5D2A-DE45-4EEC-A03B-0707E59C254A}" srcOrd="1" destOrd="0" presId="urn:microsoft.com/office/officeart/2005/8/layout/hierarchy4"/>
    <dgm:cxn modelId="{931B9FFC-07A5-4334-AE12-EFEA55AEAD65}" type="presParOf" srcId="{8EFFBF41-550A-4CF0-9E3B-538EC3579957}" destId="{3ED82DAD-AA8C-4167-948A-5AB97EBD123A}" srcOrd="1" destOrd="0" presId="urn:microsoft.com/office/officeart/2005/8/layout/hierarchy4"/>
    <dgm:cxn modelId="{160CB545-C101-42B2-ABD6-5BAF9439409C}" type="presParOf" srcId="{8EFFBF41-550A-4CF0-9E3B-538EC3579957}" destId="{F77E251C-5C96-4773-9D58-059F1D175E8B}" srcOrd="2" destOrd="0" presId="urn:microsoft.com/office/officeart/2005/8/layout/hierarchy4"/>
    <dgm:cxn modelId="{CE7A6164-C2E6-4EFD-B8A3-1D9C1ADDD9B9}" type="presParOf" srcId="{F77E251C-5C96-4773-9D58-059F1D175E8B}" destId="{26732666-09E3-4A55-A1DA-3FA95144C5F2}" srcOrd="0" destOrd="0" presId="urn:microsoft.com/office/officeart/2005/8/layout/hierarchy4"/>
    <dgm:cxn modelId="{13D9691F-11BF-4F15-A942-857FAF2B4F92}" type="presParOf" srcId="{F77E251C-5C96-4773-9D58-059F1D175E8B}" destId="{C0579C62-523E-452C-A3CA-17143411D15B}" srcOrd="1" destOrd="0" presId="urn:microsoft.com/office/officeart/2005/8/layout/hierarchy4"/>
    <dgm:cxn modelId="{57ECC1DF-ECF5-494A-B563-817B1AFAE21D}" type="presParOf" srcId="{F77E251C-5C96-4773-9D58-059F1D175E8B}" destId="{7A4AAD53-0A40-4D89-859B-079BD3994800}" srcOrd="2" destOrd="0" presId="urn:microsoft.com/office/officeart/2005/8/layout/hierarchy4"/>
    <dgm:cxn modelId="{61E2D60C-F0CD-4ECC-AC3D-B1E32A6EF64C}" type="presParOf" srcId="{7A4AAD53-0A40-4D89-859B-079BD3994800}" destId="{EBCF80A3-2B31-4D7C-B150-A07C38C360BE}" srcOrd="0" destOrd="0" presId="urn:microsoft.com/office/officeart/2005/8/layout/hierarchy4"/>
    <dgm:cxn modelId="{E04F3AF9-A53B-4D8F-ABDA-8966DACF2BAF}" type="presParOf" srcId="{EBCF80A3-2B31-4D7C-B150-A07C38C360BE}" destId="{3C5A77F4-5D22-4A5E-B152-289226491510}" srcOrd="0" destOrd="0" presId="urn:microsoft.com/office/officeart/2005/8/layout/hierarchy4"/>
    <dgm:cxn modelId="{F1F43381-89CF-47E9-A56E-700E27A862F8}" type="presParOf" srcId="{EBCF80A3-2B31-4D7C-B150-A07C38C360BE}" destId="{09DAFC26-2AD4-4BD9-9296-BDC61DBE06AD}" srcOrd="1" destOrd="0" presId="urn:microsoft.com/office/officeart/2005/8/layout/hierarchy4"/>
    <dgm:cxn modelId="{F606FDFD-3095-4EF5-8DF1-AD11220A9D1C}" type="presParOf" srcId="{8EFFBF41-550A-4CF0-9E3B-538EC3579957}" destId="{94773E8E-0AC8-430C-8826-A420F0666E61}" srcOrd="3" destOrd="0" presId="urn:microsoft.com/office/officeart/2005/8/layout/hierarchy4"/>
    <dgm:cxn modelId="{C4151655-28AE-4D4D-A6A0-BFAEE41499B6}" type="presParOf" srcId="{8EFFBF41-550A-4CF0-9E3B-538EC3579957}" destId="{C29114E1-4CCD-4BB5-AECB-4C9C8546A8CD}" srcOrd="4" destOrd="0" presId="urn:microsoft.com/office/officeart/2005/8/layout/hierarchy4"/>
    <dgm:cxn modelId="{E54DC4F7-4280-4D7B-86F0-1C68D05FDF61}" type="presParOf" srcId="{C29114E1-4CCD-4BB5-AECB-4C9C8546A8CD}" destId="{71749331-6274-45A4-A3EC-DA6174841251}" srcOrd="0" destOrd="0" presId="urn:microsoft.com/office/officeart/2005/8/layout/hierarchy4"/>
    <dgm:cxn modelId="{5860B65F-15B3-4777-939F-7A3CCBE4833C}" type="presParOf" srcId="{C29114E1-4CCD-4BB5-AECB-4C9C8546A8CD}" destId="{F57AC6CB-7066-48F0-B8F5-E42EC7BBD141}" srcOrd="1" destOrd="0" presId="urn:microsoft.com/office/officeart/2005/8/layout/hierarchy4"/>
    <dgm:cxn modelId="{4DB3E155-5190-4BB1-B748-82A083A54570}" type="presParOf" srcId="{C29114E1-4CCD-4BB5-AECB-4C9C8546A8CD}" destId="{2D2E5F5F-D581-4459-8C28-23B90D1D3571}" srcOrd="2" destOrd="0" presId="urn:microsoft.com/office/officeart/2005/8/layout/hierarchy4"/>
    <dgm:cxn modelId="{9F0E1F30-70DA-4A86-A7EE-A0BE7C951CC2}" type="presParOf" srcId="{2D2E5F5F-D581-4459-8C28-23B90D1D3571}" destId="{2D2BDBB7-1EF3-42E4-888C-872950823609}" srcOrd="0" destOrd="0" presId="urn:microsoft.com/office/officeart/2005/8/layout/hierarchy4"/>
    <dgm:cxn modelId="{DF94CC7C-DDCC-4B29-8349-AB883223CD99}" type="presParOf" srcId="{2D2BDBB7-1EF3-42E4-888C-872950823609}" destId="{3C0155AC-3BE2-4000-B931-9AFA06275E51}" srcOrd="0" destOrd="0" presId="urn:microsoft.com/office/officeart/2005/8/layout/hierarchy4"/>
    <dgm:cxn modelId="{17E83EBA-50C6-47B6-ADEA-1DB242AFCF49}" type="presParOf" srcId="{2D2BDBB7-1EF3-42E4-888C-872950823609}" destId="{FF2414E9-6579-48FC-8DB7-92DBE083902B}" srcOrd="1" destOrd="0" presId="urn:microsoft.com/office/officeart/2005/8/layout/hierarchy4"/>
    <dgm:cxn modelId="{266CE8D1-EFCD-45BC-BC81-00D5F51E6444}" type="presParOf" srcId="{387DCB83-1B46-43B4-A1A3-B051E81F2142}" destId="{9D28FC07-8C7C-44DF-86D7-26DA54F59687}" srcOrd="1" destOrd="0" presId="urn:microsoft.com/office/officeart/2005/8/layout/hierarchy4"/>
    <dgm:cxn modelId="{354A87E8-F9A1-4B8B-8180-41844FDEB915}" type="presParOf" srcId="{387DCB83-1B46-43B4-A1A3-B051E81F2142}" destId="{C1F1CBC9-A466-493E-B4EF-25DFE5507C66}" srcOrd="2" destOrd="0" presId="urn:microsoft.com/office/officeart/2005/8/layout/hierarchy4"/>
    <dgm:cxn modelId="{D65D824C-5BE4-4B58-8901-2BB694B2B264}" type="presParOf" srcId="{C1F1CBC9-A466-493E-B4EF-25DFE5507C66}" destId="{69DF0672-4993-4103-808A-734EDDB79204}" srcOrd="0" destOrd="0" presId="urn:microsoft.com/office/officeart/2005/8/layout/hierarchy4"/>
    <dgm:cxn modelId="{52B51979-DE9E-4841-81F3-7636158B66B7}" type="presParOf" srcId="{C1F1CBC9-A466-493E-B4EF-25DFE5507C66}" destId="{5B1591D2-4A70-4585-BDD7-AB4ED2D1854D}" srcOrd="1" destOrd="0" presId="urn:microsoft.com/office/officeart/2005/8/layout/hierarchy4"/>
    <dgm:cxn modelId="{4EB04B0F-9C8A-4AAC-B69A-E7CBB46157F5}" type="presParOf" srcId="{C1F1CBC9-A466-493E-B4EF-25DFE5507C66}" destId="{F5AD0ED2-F247-4A22-8FB1-857DF28D30C1}" srcOrd="2" destOrd="0" presId="urn:microsoft.com/office/officeart/2005/8/layout/hierarchy4"/>
    <dgm:cxn modelId="{E58C07D2-33F1-445C-8B55-64AEBECBAD98}" type="presParOf" srcId="{F5AD0ED2-F247-4A22-8FB1-857DF28D30C1}" destId="{BC2BAD47-D54C-4EF4-A0B6-9FBE09D296DB}" srcOrd="0" destOrd="0" presId="urn:microsoft.com/office/officeart/2005/8/layout/hierarchy4"/>
    <dgm:cxn modelId="{C33A1A4E-B267-419A-B8DD-FE0C71C2047E}" type="presParOf" srcId="{BC2BAD47-D54C-4EF4-A0B6-9FBE09D296DB}" destId="{853772A7-61A5-4E3E-9936-0CAC66EEF8AD}" srcOrd="0" destOrd="0" presId="urn:microsoft.com/office/officeart/2005/8/layout/hierarchy4"/>
    <dgm:cxn modelId="{3E228F09-77D7-4039-9AAC-982A78E4D5DB}" type="presParOf" srcId="{BC2BAD47-D54C-4EF4-A0B6-9FBE09D296DB}" destId="{56F8EDF6-C33F-4F20-9A7C-D627038DE09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EB8732B-A4DB-411E-839C-5B30EA7F7200}" type="doc">
      <dgm:prSet loTypeId="urn:microsoft.com/office/officeart/2005/8/layout/hProcess11" loCatId="process" qsTypeId="urn:microsoft.com/office/officeart/2005/8/quickstyle/simple3" qsCatId="simple" csTypeId="urn:microsoft.com/office/officeart/2005/8/colors/colorful5" csCatId="colorful" phldr="1"/>
      <dgm:spPr/>
      <dgm:t>
        <a:bodyPr/>
        <a:lstStyle/>
        <a:p>
          <a:endParaRPr lang="pl-PL"/>
        </a:p>
      </dgm:t>
    </dgm:pt>
    <dgm:pt modelId="{8BE67342-EBEA-4C36-BE2F-B06838D1C657}">
      <dgm:prSet phldrT="[Tekst]" custT="1"/>
      <dgm:spPr/>
      <dgm:t>
        <a:bodyPr anchor="ctr"/>
        <a:lstStyle/>
        <a:p>
          <a:r>
            <a:rPr lang="pl-PL" sz="1800" dirty="0" smtClean="0"/>
            <a:t>projekt aktu normatywnego lub odpowiednio dokumentu rządowego  o  szczególnie istotnych skutkach prawnych, społecznych lub gospodarczych</a:t>
          </a:r>
          <a:endParaRPr lang="pl-PL" sz="1800" dirty="0"/>
        </a:p>
      </dgm:t>
    </dgm:pt>
    <dgm:pt modelId="{2BF74216-52EB-4593-A55C-CD3C76BA8CF7}" type="parTrans" cxnId="{F8DBB33C-11AA-4624-838D-D6C42E73E864}">
      <dgm:prSet/>
      <dgm:spPr/>
      <dgm:t>
        <a:bodyPr/>
        <a:lstStyle/>
        <a:p>
          <a:endParaRPr lang="pl-PL"/>
        </a:p>
      </dgm:t>
    </dgm:pt>
    <dgm:pt modelId="{0D6209CC-ED58-4FB1-91B8-6618A511EA5E}" type="sibTrans" cxnId="{F8DBB33C-11AA-4624-838D-D6C42E73E864}">
      <dgm:prSet/>
      <dgm:spPr/>
      <dgm:t>
        <a:bodyPr/>
        <a:lstStyle/>
        <a:p>
          <a:endParaRPr lang="pl-PL"/>
        </a:p>
      </dgm:t>
    </dgm:pt>
    <dgm:pt modelId="{D1D9E28E-1574-42F1-B655-51392C049165}">
      <dgm:prSet phldrT="[Tekst]" custT="1"/>
      <dgm:spPr/>
      <dgm:t>
        <a:bodyPr/>
        <a:lstStyle/>
        <a:p>
          <a:pPr algn="l"/>
          <a:r>
            <a:rPr lang="pl-PL" sz="2000" dirty="0" smtClean="0"/>
            <a:t>organ wnioskujący występuje z wnioskiem do Prezesa Rządowego Centrum Legislacji</a:t>
          </a:r>
          <a:endParaRPr lang="pl-PL" sz="2000" dirty="0"/>
        </a:p>
      </dgm:t>
    </dgm:pt>
    <dgm:pt modelId="{D6A2F03C-B4C0-415C-93FE-6951AE981BAF}" type="parTrans" cxnId="{3BADE95F-5863-40CE-A919-9E168A09C3CC}">
      <dgm:prSet/>
      <dgm:spPr/>
      <dgm:t>
        <a:bodyPr/>
        <a:lstStyle/>
        <a:p>
          <a:endParaRPr lang="pl-PL"/>
        </a:p>
      </dgm:t>
    </dgm:pt>
    <dgm:pt modelId="{E65A1E2C-6006-4585-AF1A-0C01BB191917}" type="sibTrans" cxnId="{3BADE95F-5863-40CE-A919-9E168A09C3CC}">
      <dgm:prSet/>
      <dgm:spPr/>
      <dgm:t>
        <a:bodyPr/>
        <a:lstStyle/>
        <a:p>
          <a:endParaRPr lang="pl-PL"/>
        </a:p>
      </dgm:t>
    </dgm:pt>
    <dgm:pt modelId="{E45CCC99-89B3-440E-AB54-B54AB3773326}">
      <dgm:prSet phldrT="[Tekst]" custT="1"/>
      <dgm:spPr/>
      <dgm:t>
        <a:bodyPr/>
        <a:lstStyle/>
        <a:p>
          <a:pPr algn="l"/>
          <a:r>
            <a:rPr lang="pl-PL" sz="1600" dirty="0" smtClean="0"/>
            <a:t>Prezes Rady Ministrów, Przewodniczący Stałego Komitetu Rady Ministrów, Szef Kancelarii Prezesa Rady Ministrów, Prezes Rządowego Centrum Legislacji lub Sekretarz Rady Ministrów mogą skierować projekt do zaopiniowania przez RL</a:t>
          </a:r>
          <a:endParaRPr lang="pl-PL" sz="1600" dirty="0"/>
        </a:p>
      </dgm:t>
    </dgm:pt>
    <dgm:pt modelId="{54D675AA-56A3-43AF-A1E2-3BF1B954368F}" type="parTrans" cxnId="{E9987D78-4513-4B35-A827-8849C01A374E}">
      <dgm:prSet/>
      <dgm:spPr/>
      <dgm:t>
        <a:bodyPr/>
        <a:lstStyle/>
        <a:p>
          <a:endParaRPr lang="pl-PL"/>
        </a:p>
      </dgm:t>
    </dgm:pt>
    <dgm:pt modelId="{6EB34FBE-0CFA-4015-B69F-26CD51FCE780}" type="sibTrans" cxnId="{E9987D78-4513-4B35-A827-8849C01A374E}">
      <dgm:prSet/>
      <dgm:spPr/>
      <dgm:t>
        <a:bodyPr/>
        <a:lstStyle/>
        <a:p>
          <a:endParaRPr lang="pl-PL"/>
        </a:p>
      </dgm:t>
    </dgm:pt>
    <dgm:pt modelId="{666678EB-EAF5-41F5-949B-ACE3F66FAB72}">
      <dgm:prSet phldrT="[Tekst]"/>
      <dgm:spPr/>
      <dgm:t>
        <a:bodyPr/>
        <a:lstStyle/>
        <a:p>
          <a:r>
            <a:rPr lang="pl-PL" dirty="0" smtClean="0"/>
            <a:t>o skierowaniu projektu do zaopiniowania informuje się organ wnioskujący</a:t>
          </a:r>
          <a:endParaRPr lang="pl-PL" dirty="0"/>
        </a:p>
      </dgm:t>
    </dgm:pt>
    <dgm:pt modelId="{9CB67F1A-F5BA-4257-B7FE-F4AF712A2404}" type="parTrans" cxnId="{42E2D386-561F-47D1-B2FA-DBFFA5CD19ED}">
      <dgm:prSet/>
      <dgm:spPr/>
      <dgm:t>
        <a:bodyPr/>
        <a:lstStyle/>
        <a:p>
          <a:endParaRPr lang="pl-PL"/>
        </a:p>
      </dgm:t>
    </dgm:pt>
    <dgm:pt modelId="{6DE6D125-B8D8-49A2-9005-FE6F566871B6}" type="sibTrans" cxnId="{42E2D386-561F-47D1-B2FA-DBFFA5CD19ED}">
      <dgm:prSet/>
      <dgm:spPr/>
      <dgm:t>
        <a:bodyPr/>
        <a:lstStyle/>
        <a:p>
          <a:endParaRPr lang="pl-PL"/>
        </a:p>
      </dgm:t>
    </dgm:pt>
    <dgm:pt modelId="{9FAC3CED-CA18-4330-B9F4-D2FEE8B105D3}" type="pres">
      <dgm:prSet presAssocID="{1EB8732B-A4DB-411E-839C-5B30EA7F7200}" presName="Name0" presStyleCnt="0">
        <dgm:presLayoutVars>
          <dgm:dir/>
          <dgm:resizeHandles val="exact"/>
        </dgm:presLayoutVars>
      </dgm:prSet>
      <dgm:spPr/>
      <dgm:t>
        <a:bodyPr/>
        <a:lstStyle/>
        <a:p>
          <a:endParaRPr lang="pl-PL"/>
        </a:p>
      </dgm:t>
    </dgm:pt>
    <dgm:pt modelId="{CC6D28E8-93E4-419F-87DC-8C29EFC83743}" type="pres">
      <dgm:prSet presAssocID="{1EB8732B-A4DB-411E-839C-5B30EA7F7200}" presName="arrow" presStyleLbl="bgShp" presStyleIdx="0" presStyleCnt="1"/>
      <dgm:spPr/>
    </dgm:pt>
    <dgm:pt modelId="{929426E2-C87F-4FCB-8530-25B07D63937A}" type="pres">
      <dgm:prSet presAssocID="{1EB8732B-A4DB-411E-839C-5B30EA7F7200}" presName="points" presStyleCnt="0"/>
      <dgm:spPr/>
    </dgm:pt>
    <dgm:pt modelId="{D7793613-E908-404B-A819-A01D4AE890EA}" type="pres">
      <dgm:prSet presAssocID="{8BE67342-EBEA-4C36-BE2F-B06838D1C657}" presName="compositeA" presStyleCnt="0"/>
      <dgm:spPr/>
    </dgm:pt>
    <dgm:pt modelId="{CD898696-8A6C-45A3-8E7D-4D25B380E279}" type="pres">
      <dgm:prSet presAssocID="{8BE67342-EBEA-4C36-BE2F-B06838D1C657}" presName="textA" presStyleLbl="revTx" presStyleIdx="0" presStyleCnt="4" custScaleX="255817" custScaleY="90694">
        <dgm:presLayoutVars>
          <dgm:bulletEnabled val="1"/>
        </dgm:presLayoutVars>
      </dgm:prSet>
      <dgm:spPr/>
      <dgm:t>
        <a:bodyPr/>
        <a:lstStyle/>
        <a:p>
          <a:endParaRPr lang="pl-PL"/>
        </a:p>
      </dgm:t>
    </dgm:pt>
    <dgm:pt modelId="{A114E964-A9F3-4BD4-A8A1-2D6150781A78}" type="pres">
      <dgm:prSet presAssocID="{8BE67342-EBEA-4C36-BE2F-B06838D1C657}" presName="circleA" presStyleLbl="node1" presStyleIdx="0" presStyleCnt="4"/>
      <dgm:spPr/>
    </dgm:pt>
    <dgm:pt modelId="{36D0F3C9-B8ED-4C8A-896B-CF6FEBA1520C}" type="pres">
      <dgm:prSet presAssocID="{8BE67342-EBEA-4C36-BE2F-B06838D1C657}" presName="spaceA" presStyleCnt="0"/>
      <dgm:spPr/>
    </dgm:pt>
    <dgm:pt modelId="{9E160C87-4D3D-41B9-8F0A-54EB963E3C7C}" type="pres">
      <dgm:prSet presAssocID="{0D6209CC-ED58-4FB1-91B8-6618A511EA5E}" presName="space" presStyleCnt="0"/>
      <dgm:spPr/>
    </dgm:pt>
    <dgm:pt modelId="{FA025842-B61B-4E6F-8AE6-2F96767B6A24}" type="pres">
      <dgm:prSet presAssocID="{D1D9E28E-1574-42F1-B655-51392C049165}" presName="compositeB" presStyleCnt="0"/>
      <dgm:spPr/>
    </dgm:pt>
    <dgm:pt modelId="{5C778113-6EE2-41AF-B11E-2D5C8035D5CC}" type="pres">
      <dgm:prSet presAssocID="{D1D9E28E-1574-42F1-B655-51392C049165}" presName="textB" presStyleLbl="revTx" presStyleIdx="1" presStyleCnt="4" custScaleX="202811" custScaleY="52681" custLinFactNeighborX="-5486" custLinFactNeighborY="-27602">
        <dgm:presLayoutVars>
          <dgm:bulletEnabled val="1"/>
        </dgm:presLayoutVars>
      </dgm:prSet>
      <dgm:spPr/>
      <dgm:t>
        <a:bodyPr/>
        <a:lstStyle/>
        <a:p>
          <a:endParaRPr lang="pl-PL"/>
        </a:p>
      </dgm:t>
    </dgm:pt>
    <dgm:pt modelId="{AD65BF1E-32F8-4CD7-A93A-215D2237946A}" type="pres">
      <dgm:prSet presAssocID="{D1D9E28E-1574-42F1-B655-51392C049165}" presName="circleB" presStyleLbl="node1" presStyleIdx="1" presStyleCnt="4" custLinFactNeighborX="-9464" custLinFactNeighborY="-50473"/>
      <dgm:spPr/>
    </dgm:pt>
    <dgm:pt modelId="{D52AC431-C779-4244-8926-68D3764E4664}" type="pres">
      <dgm:prSet presAssocID="{D1D9E28E-1574-42F1-B655-51392C049165}" presName="spaceB" presStyleCnt="0"/>
      <dgm:spPr/>
    </dgm:pt>
    <dgm:pt modelId="{521E2EBF-0D42-4F3D-9583-9675DBFA399B}" type="pres">
      <dgm:prSet presAssocID="{E65A1E2C-6006-4585-AF1A-0C01BB191917}" presName="space" presStyleCnt="0"/>
      <dgm:spPr/>
    </dgm:pt>
    <dgm:pt modelId="{CA5501C9-41AC-4B60-9F3F-514C8F88AB35}" type="pres">
      <dgm:prSet presAssocID="{E45CCC99-89B3-440E-AB54-B54AB3773326}" presName="compositeA" presStyleCnt="0"/>
      <dgm:spPr/>
    </dgm:pt>
    <dgm:pt modelId="{19F40A68-2F86-4932-A74E-F565C179D089}" type="pres">
      <dgm:prSet presAssocID="{E45CCC99-89B3-440E-AB54-B54AB3773326}" presName="textA" presStyleLbl="revTx" presStyleIdx="2" presStyleCnt="4" custScaleX="252459">
        <dgm:presLayoutVars>
          <dgm:bulletEnabled val="1"/>
        </dgm:presLayoutVars>
      </dgm:prSet>
      <dgm:spPr/>
      <dgm:t>
        <a:bodyPr/>
        <a:lstStyle/>
        <a:p>
          <a:endParaRPr lang="pl-PL"/>
        </a:p>
      </dgm:t>
    </dgm:pt>
    <dgm:pt modelId="{B3151AA8-8965-4A32-AFCF-D42FC3D28192}" type="pres">
      <dgm:prSet presAssocID="{E45CCC99-89B3-440E-AB54-B54AB3773326}" presName="circleA" presStyleLbl="node1" presStyleIdx="2" presStyleCnt="4"/>
      <dgm:spPr/>
    </dgm:pt>
    <dgm:pt modelId="{7DA4742B-60BE-4C55-BAD1-F56AE7AC7489}" type="pres">
      <dgm:prSet presAssocID="{E45CCC99-89B3-440E-AB54-B54AB3773326}" presName="spaceA" presStyleCnt="0"/>
      <dgm:spPr/>
    </dgm:pt>
    <dgm:pt modelId="{442286A0-1237-4BDC-9B1D-A509F42705E7}" type="pres">
      <dgm:prSet presAssocID="{6EB34FBE-0CFA-4015-B69F-26CD51FCE780}" presName="space" presStyleCnt="0"/>
      <dgm:spPr/>
    </dgm:pt>
    <dgm:pt modelId="{ED094212-C847-482B-883A-1CBBA2C22F4D}" type="pres">
      <dgm:prSet presAssocID="{666678EB-EAF5-41F5-949B-ACE3F66FAB72}" presName="compositeB" presStyleCnt="0"/>
      <dgm:spPr/>
    </dgm:pt>
    <dgm:pt modelId="{500F42B0-8CC9-4828-9189-7507AE73E4A6}" type="pres">
      <dgm:prSet presAssocID="{666678EB-EAF5-41F5-949B-ACE3F66FAB72}" presName="textB" presStyleLbl="revTx" presStyleIdx="3" presStyleCnt="4" custScaleX="124543" custScaleY="85805">
        <dgm:presLayoutVars>
          <dgm:bulletEnabled val="1"/>
        </dgm:presLayoutVars>
      </dgm:prSet>
      <dgm:spPr/>
      <dgm:t>
        <a:bodyPr/>
        <a:lstStyle/>
        <a:p>
          <a:endParaRPr lang="pl-PL"/>
        </a:p>
      </dgm:t>
    </dgm:pt>
    <dgm:pt modelId="{2E24AF70-634B-414F-A8E0-15D3A10DC3B2}" type="pres">
      <dgm:prSet presAssocID="{666678EB-EAF5-41F5-949B-ACE3F66FAB72}" presName="circleB" presStyleLbl="node1" presStyleIdx="3" presStyleCnt="4"/>
      <dgm:spPr/>
    </dgm:pt>
    <dgm:pt modelId="{F5720B0D-2032-45E1-A850-97B6E2B2310F}" type="pres">
      <dgm:prSet presAssocID="{666678EB-EAF5-41F5-949B-ACE3F66FAB72}" presName="spaceB" presStyleCnt="0"/>
      <dgm:spPr/>
    </dgm:pt>
  </dgm:ptLst>
  <dgm:cxnLst>
    <dgm:cxn modelId="{42E2D386-561F-47D1-B2FA-DBFFA5CD19ED}" srcId="{1EB8732B-A4DB-411E-839C-5B30EA7F7200}" destId="{666678EB-EAF5-41F5-949B-ACE3F66FAB72}" srcOrd="3" destOrd="0" parTransId="{9CB67F1A-F5BA-4257-B7FE-F4AF712A2404}" sibTransId="{6DE6D125-B8D8-49A2-9005-FE6F566871B6}"/>
    <dgm:cxn modelId="{F8DBB33C-11AA-4624-838D-D6C42E73E864}" srcId="{1EB8732B-A4DB-411E-839C-5B30EA7F7200}" destId="{8BE67342-EBEA-4C36-BE2F-B06838D1C657}" srcOrd="0" destOrd="0" parTransId="{2BF74216-52EB-4593-A55C-CD3C76BA8CF7}" sibTransId="{0D6209CC-ED58-4FB1-91B8-6618A511EA5E}"/>
    <dgm:cxn modelId="{3BADE95F-5863-40CE-A919-9E168A09C3CC}" srcId="{1EB8732B-A4DB-411E-839C-5B30EA7F7200}" destId="{D1D9E28E-1574-42F1-B655-51392C049165}" srcOrd="1" destOrd="0" parTransId="{D6A2F03C-B4C0-415C-93FE-6951AE981BAF}" sibTransId="{E65A1E2C-6006-4585-AF1A-0C01BB191917}"/>
    <dgm:cxn modelId="{6BCBD41C-BA63-496F-806E-598C17BAEFC2}" type="presOf" srcId="{E45CCC99-89B3-440E-AB54-B54AB3773326}" destId="{19F40A68-2F86-4932-A74E-F565C179D089}" srcOrd="0" destOrd="0" presId="urn:microsoft.com/office/officeart/2005/8/layout/hProcess11"/>
    <dgm:cxn modelId="{E9987D78-4513-4B35-A827-8849C01A374E}" srcId="{1EB8732B-A4DB-411E-839C-5B30EA7F7200}" destId="{E45CCC99-89B3-440E-AB54-B54AB3773326}" srcOrd="2" destOrd="0" parTransId="{54D675AA-56A3-43AF-A1E2-3BF1B954368F}" sibTransId="{6EB34FBE-0CFA-4015-B69F-26CD51FCE780}"/>
    <dgm:cxn modelId="{B8FD91BA-09A9-4802-B464-1DC80B81A080}" type="presOf" srcId="{8BE67342-EBEA-4C36-BE2F-B06838D1C657}" destId="{CD898696-8A6C-45A3-8E7D-4D25B380E279}" srcOrd="0" destOrd="0" presId="urn:microsoft.com/office/officeart/2005/8/layout/hProcess11"/>
    <dgm:cxn modelId="{BCE88541-2A7A-4782-9C85-A48559848573}" type="presOf" srcId="{D1D9E28E-1574-42F1-B655-51392C049165}" destId="{5C778113-6EE2-41AF-B11E-2D5C8035D5CC}" srcOrd="0" destOrd="0" presId="urn:microsoft.com/office/officeart/2005/8/layout/hProcess11"/>
    <dgm:cxn modelId="{BDFB3057-4911-4580-AC4D-197631EDECE6}" type="presOf" srcId="{1EB8732B-A4DB-411E-839C-5B30EA7F7200}" destId="{9FAC3CED-CA18-4330-B9F4-D2FEE8B105D3}" srcOrd="0" destOrd="0" presId="urn:microsoft.com/office/officeart/2005/8/layout/hProcess11"/>
    <dgm:cxn modelId="{88680E8C-B7F4-4313-8494-68902F975C57}" type="presOf" srcId="{666678EB-EAF5-41F5-949B-ACE3F66FAB72}" destId="{500F42B0-8CC9-4828-9189-7507AE73E4A6}" srcOrd="0" destOrd="0" presId="urn:microsoft.com/office/officeart/2005/8/layout/hProcess11"/>
    <dgm:cxn modelId="{64DE9D16-57C0-4F82-8926-992F9A5503B1}" type="presParOf" srcId="{9FAC3CED-CA18-4330-B9F4-D2FEE8B105D3}" destId="{CC6D28E8-93E4-419F-87DC-8C29EFC83743}" srcOrd="0" destOrd="0" presId="urn:microsoft.com/office/officeart/2005/8/layout/hProcess11"/>
    <dgm:cxn modelId="{15A0F0FB-6B92-4971-BF2B-963424526E8F}" type="presParOf" srcId="{9FAC3CED-CA18-4330-B9F4-D2FEE8B105D3}" destId="{929426E2-C87F-4FCB-8530-25B07D63937A}" srcOrd="1" destOrd="0" presId="urn:microsoft.com/office/officeart/2005/8/layout/hProcess11"/>
    <dgm:cxn modelId="{79E78DCD-707B-4A55-B062-6CE8E2054581}" type="presParOf" srcId="{929426E2-C87F-4FCB-8530-25B07D63937A}" destId="{D7793613-E908-404B-A819-A01D4AE890EA}" srcOrd="0" destOrd="0" presId="urn:microsoft.com/office/officeart/2005/8/layout/hProcess11"/>
    <dgm:cxn modelId="{CA7798D8-4487-4B45-929A-E96C44E5ED3E}" type="presParOf" srcId="{D7793613-E908-404B-A819-A01D4AE890EA}" destId="{CD898696-8A6C-45A3-8E7D-4D25B380E279}" srcOrd="0" destOrd="0" presId="urn:microsoft.com/office/officeart/2005/8/layout/hProcess11"/>
    <dgm:cxn modelId="{BDA7A0AB-E3AA-409D-B66C-706D7262F172}" type="presParOf" srcId="{D7793613-E908-404B-A819-A01D4AE890EA}" destId="{A114E964-A9F3-4BD4-A8A1-2D6150781A78}" srcOrd="1" destOrd="0" presId="urn:microsoft.com/office/officeart/2005/8/layout/hProcess11"/>
    <dgm:cxn modelId="{03E910F8-1415-449C-A212-65D2B3A6ECC5}" type="presParOf" srcId="{D7793613-E908-404B-A819-A01D4AE890EA}" destId="{36D0F3C9-B8ED-4C8A-896B-CF6FEBA1520C}" srcOrd="2" destOrd="0" presId="urn:microsoft.com/office/officeart/2005/8/layout/hProcess11"/>
    <dgm:cxn modelId="{5D4FEF33-5471-4C4F-8827-4EABD8C4751E}" type="presParOf" srcId="{929426E2-C87F-4FCB-8530-25B07D63937A}" destId="{9E160C87-4D3D-41B9-8F0A-54EB963E3C7C}" srcOrd="1" destOrd="0" presId="urn:microsoft.com/office/officeart/2005/8/layout/hProcess11"/>
    <dgm:cxn modelId="{D706A798-BEE0-4D40-8A65-C8D6DF53A3DE}" type="presParOf" srcId="{929426E2-C87F-4FCB-8530-25B07D63937A}" destId="{FA025842-B61B-4E6F-8AE6-2F96767B6A24}" srcOrd="2" destOrd="0" presId="urn:microsoft.com/office/officeart/2005/8/layout/hProcess11"/>
    <dgm:cxn modelId="{F964B575-4344-42D3-A20F-555F8CB168E0}" type="presParOf" srcId="{FA025842-B61B-4E6F-8AE6-2F96767B6A24}" destId="{5C778113-6EE2-41AF-B11E-2D5C8035D5CC}" srcOrd="0" destOrd="0" presId="urn:microsoft.com/office/officeart/2005/8/layout/hProcess11"/>
    <dgm:cxn modelId="{1C35E84F-6132-4D4D-9561-9C89E0502EAE}" type="presParOf" srcId="{FA025842-B61B-4E6F-8AE6-2F96767B6A24}" destId="{AD65BF1E-32F8-4CD7-A93A-215D2237946A}" srcOrd="1" destOrd="0" presId="urn:microsoft.com/office/officeart/2005/8/layout/hProcess11"/>
    <dgm:cxn modelId="{FD0059B6-8B78-49AE-A393-AEA0C640086E}" type="presParOf" srcId="{FA025842-B61B-4E6F-8AE6-2F96767B6A24}" destId="{D52AC431-C779-4244-8926-68D3764E4664}" srcOrd="2" destOrd="0" presId="urn:microsoft.com/office/officeart/2005/8/layout/hProcess11"/>
    <dgm:cxn modelId="{251A273F-4077-41CB-A132-3FAED123538E}" type="presParOf" srcId="{929426E2-C87F-4FCB-8530-25B07D63937A}" destId="{521E2EBF-0D42-4F3D-9583-9675DBFA399B}" srcOrd="3" destOrd="0" presId="urn:microsoft.com/office/officeart/2005/8/layout/hProcess11"/>
    <dgm:cxn modelId="{1E09ADE5-1F3A-4708-BE2E-B143C413E6DE}" type="presParOf" srcId="{929426E2-C87F-4FCB-8530-25B07D63937A}" destId="{CA5501C9-41AC-4B60-9F3F-514C8F88AB35}" srcOrd="4" destOrd="0" presId="urn:microsoft.com/office/officeart/2005/8/layout/hProcess11"/>
    <dgm:cxn modelId="{AE0D83F6-CA73-47E3-A50E-043D6D4D9D0C}" type="presParOf" srcId="{CA5501C9-41AC-4B60-9F3F-514C8F88AB35}" destId="{19F40A68-2F86-4932-A74E-F565C179D089}" srcOrd="0" destOrd="0" presId="urn:microsoft.com/office/officeart/2005/8/layout/hProcess11"/>
    <dgm:cxn modelId="{F8B4B0FB-77CD-49BC-B754-D5F20F4DA51A}" type="presParOf" srcId="{CA5501C9-41AC-4B60-9F3F-514C8F88AB35}" destId="{B3151AA8-8965-4A32-AFCF-D42FC3D28192}" srcOrd="1" destOrd="0" presId="urn:microsoft.com/office/officeart/2005/8/layout/hProcess11"/>
    <dgm:cxn modelId="{EB1AEB73-D3DF-45B7-9700-1D5DD3597DBB}" type="presParOf" srcId="{CA5501C9-41AC-4B60-9F3F-514C8F88AB35}" destId="{7DA4742B-60BE-4C55-BAD1-F56AE7AC7489}" srcOrd="2" destOrd="0" presId="urn:microsoft.com/office/officeart/2005/8/layout/hProcess11"/>
    <dgm:cxn modelId="{64652B46-EB99-407A-A845-F3EDAFD60369}" type="presParOf" srcId="{929426E2-C87F-4FCB-8530-25B07D63937A}" destId="{442286A0-1237-4BDC-9B1D-A509F42705E7}" srcOrd="5" destOrd="0" presId="urn:microsoft.com/office/officeart/2005/8/layout/hProcess11"/>
    <dgm:cxn modelId="{6E6D2B88-7766-465F-8E5E-DBE3190AAF6D}" type="presParOf" srcId="{929426E2-C87F-4FCB-8530-25B07D63937A}" destId="{ED094212-C847-482B-883A-1CBBA2C22F4D}" srcOrd="6" destOrd="0" presId="urn:microsoft.com/office/officeart/2005/8/layout/hProcess11"/>
    <dgm:cxn modelId="{50F828F8-2A73-495A-9FC9-164C581EC27F}" type="presParOf" srcId="{ED094212-C847-482B-883A-1CBBA2C22F4D}" destId="{500F42B0-8CC9-4828-9189-7507AE73E4A6}" srcOrd="0" destOrd="0" presId="urn:microsoft.com/office/officeart/2005/8/layout/hProcess11"/>
    <dgm:cxn modelId="{635BCE5A-E5CE-4A0C-8C2B-E3D1F3985C65}" type="presParOf" srcId="{ED094212-C847-482B-883A-1CBBA2C22F4D}" destId="{2E24AF70-634B-414F-A8E0-15D3A10DC3B2}" srcOrd="1" destOrd="0" presId="urn:microsoft.com/office/officeart/2005/8/layout/hProcess11"/>
    <dgm:cxn modelId="{7355C817-2F51-40F6-B147-485BBB69904F}" type="presParOf" srcId="{ED094212-C847-482B-883A-1CBBA2C22F4D}" destId="{F5720B0D-2032-45E1-A850-97B6E2B2310F}"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F877C64-8039-4C9C-AAFA-717DB746A853}" type="doc">
      <dgm:prSet loTypeId="urn:microsoft.com/office/officeart/2005/8/layout/hProcess9" loCatId="process" qsTypeId="urn:microsoft.com/office/officeart/2005/8/quickstyle/3d3" qsCatId="3D" csTypeId="urn:microsoft.com/office/officeart/2005/8/colors/colorful5" csCatId="colorful" phldr="1"/>
      <dgm:spPr/>
    </dgm:pt>
    <dgm:pt modelId="{387139B3-A921-48E8-9C18-C04111C1327E}">
      <dgm:prSet phldrT="[Tekst]"/>
      <dgm:spPr/>
      <dgm:t>
        <a:bodyPr/>
        <a:lstStyle/>
        <a:p>
          <a:r>
            <a:rPr lang="pl-PL" b="1" dirty="0" smtClean="0"/>
            <a:t>Uzgodnienia</a:t>
          </a:r>
          <a:endParaRPr lang="pl-PL" b="1" dirty="0"/>
        </a:p>
      </dgm:t>
    </dgm:pt>
    <dgm:pt modelId="{3970AEB6-85EE-4B99-96EB-B0F2415F4307}" type="parTrans" cxnId="{70E469D3-5BFE-4368-841D-7C65845E1976}">
      <dgm:prSet/>
      <dgm:spPr/>
      <dgm:t>
        <a:bodyPr/>
        <a:lstStyle/>
        <a:p>
          <a:endParaRPr lang="pl-PL"/>
        </a:p>
      </dgm:t>
    </dgm:pt>
    <dgm:pt modelId="{C9C02EC7-67F1-4013-881C-9BE3B8AC606E}" type="sibTrans" cxnId="{70E469D3-5BFE-4368-841D-7C65845E1976}">
      <dgm:prSet/>
      <dgm:spPr/>
      <dgm:t>
        <a:bodyPr/>
        <a:lstStyle/>
        <a:p>
          <a:endParaRPr lang="pl-PL"/>
        </a:p>
      </dgm:t>
    </dgm:pt>
    <dgm:pt modelId="{AFE9AFCC-FA38-47B9-906F-EEBA9A61D90A}">
      <dgm:prSet phldrT="[Tekst]"/>
      <dgm:spPr/>
      <dgm:t>
        <a:bodyPr/>
        <a:lstStyle/>
        <a:p>
          <a:r>
            <a:rPr lang="pl-PL" b="1" dirty="0" smtClean="0"/>
            <a:t>Opiniowanie</a:t>
          </a:r>
          <a:endParaRPr lang="pl-PL" b="1" dirty="0"/>
        </a:p>
      </dgm:t>
    </dgm:pt>
    <dgm:pt modelId="{1D7F2077-852C-49FE-8A9B-CA0F630D7F63}" type="parTrans" cxnId="{91396FD0-FCFA-457B-A9EB-A1280E4D572A}">
      <dgm:prSet/>
      <dgm:spPr/>
      <dgm:t>
        <a:bodyPr/>
        <a:lstStyle/>
        <a:p>
          <a:endParaRPr lang="pl-PL"/>
        </a:p>
      </dgm:t>
    </dgm:pt>
    <dgm:pt modelId="{4081EB24-C46D-4E98-9F6C-DA81B8FC9B47}" type="sibTrans" cxnId="{91396FD0-FCFA-457B-A9EB-A1280E4D572A}">
      <dgm:prSet/>
      <dgm:spPr/>
      <dgm:t>
        <a:bodyPr/>
        <a:lstStyle/>
        <a:p>
          <a:endParaRPr lang="pl-PL"/>
        </a:p>
      </dgm:t>
    </dgm:pt>
    <dgm:pt modelId="{6ED931AD-A506-405C-B508-4A7DA8E70978}">
      <dgm:prSet phldrT="[Tekst]"/>
      <dgm:spPr/>
      <dgm:t>
        <a:bodyPr/>
        <a:lstStyle/>
        <a:p>
          <a:r>
            <a:rPr lang="pl-PL" b="1" dirty="0" smtClean="0"/>
            <a:t>Konsultacje</a:t>
          </a:r>
          <a:r>
            <a:rPr lang="pl-PL" dirty="0" smtClean="0"/>
            <a:t> </a:t>
          </a:r>
          <a:r>
            <a:rPr lang="pl-PL" b="1" dirty="0" smtClean="0"/>
            <a:t>publiczne</a:t>
          </a:r>
          <a:endParaRPr lang="pl-PL" b="1" dirty="0"/>
        </a:p>
      </dgm:t>
    </dgm:pt>
    <dgm:pt modelId="{3B1D4DC8-F757-4E6E-9123-E6ED66F7693C}" type="parTrans" cxnId="{9FFB03E4-6EC4-42A8-B6BE-F43335F84B22}">
      <dgm:prSet/>
      <dgm:spPr/>
      <dgm:t>
        <a:bodyPr/>
        <a:lstStyle/>
        <a:p>
          <a:endParaRPr lang="pl-PL"/>
        </a:p>
      </dgm:t>
    </dgm:pt>
    <dgm:pt modelId="{AD5B73C5-8720-4E2E-A8F1-6C0B2EB2BD53}" type="sibTrans" cxnId="{9FFB03E4-6EC4-42A8-B6BE-F43335F84B22}">
      <dgm:prSet/>
      <dgm:spPr/>
      <dgm:t>
        <a:bodyPr/>
        <a:lstStyle/>
        <a:p>
          <a:endParaRPr lang="pl-PL"/>
        </a:p>
      </dgm:t>
    </dgm:pt>
    <dgm:pt modelId="{56AB00AA-B2C1-42B5-BFF3-1398A66603F1}">
      <dgm:prSet phldrT="[Tekst]"/>
      <dgm:spPr/>
      <dgm:t>
        <a:bodyPr/>
        <a:lstStyle/>
        <a:p>
          <a:r>
            <a:rPr lang="pl-PL" b="1" dirty="0" smtClean="0"/>
            <a:t>Opracowanie projektu</a:t>
          </a:r>
          <a:endParaRPr lang="pl-PL" b="1" dirty="0"/>
        </a:p>
      </dgm:t>
    </dgm:pt>
    <dgm:pt modelId="{25A5B30E-7D53-4CB2-9F27-23AA52D38C09}" type="parTrans" cxnId="{7064AF48-E6B7-4A51-846B-324BC085BFD0}">
      <dgm:prSet/>
      <dgm:spPr/>
      <dgm:t>
        <a:bodyPr/>
        <a:lstStyle/>
        <a:p>
          <a:endParaRPr lang="pl-PL"/>
        </a:p>
      </dgm:t>
    </dgm:pt>
    <dgm:pt modelId="{33B3ACC9-4571-4144-92B7-110F7AE0E55D}" type="sibTrans" cxnId="{7064AF48-E6B7-4A51-846B-324BC085BFD0}">
      <dgm:prSet/>
      <dgm:spPr/>
      <dgm:t>
        <a:bodyPr/>
        <a:lstStyle/>
        <a:p>
          <a:endParaRPr lang="pl-PL"/>
        </a:p>
      </dgm:t>
    </dgm:pt>
    <dgm:pt modelId="{D7E915CF-B5A9-4487-B339-ACEABADA40D2}">
      <dgm:prSet phldrT="[Tekst]"/>
      <dgm:spPr/>
      <dgm:t>
        <a:bodyPr/>
        <a:lstStyle/>
        <a:p>
          <a:r>
            <a:rPr lang="pl-PL" dirty="0" smtClean="0"/>
            <a:t>(</a:t>
          </a:r>
          <a:r>
            <a:rPr lang="pl-PL" b="1" dirty="0" smtClean="0"/>
            <a:t>Konferencja</a:t>
          </a:r>
          <a:r>
            <a:rPr lang="pl-PL" dirty="0" smtClean="0"/>
            <a:t> </a:t>
          </a:r>
          <a:r>
            <a:rPr lang="pl-PL" b="1" dirty="0" smtClean="0"/>
            <a:t>uzgodnieniowa</a:t>
          </a:r>
          <a:r>
            <a:rPr lang="pl-PL" dirty="0" smtClean="0"/>
            <a:t>)</a:t>
          </a:r>
          <a:endParaRPr lang="pl-PL" dirty="0"/>
        </a:p>
      </dgm:t>
    </dgm:pt>
    <dgm:pt modelId="{075EE0E4-F91F-4722-99AC-3FC71CA208A7}" type="parTrans" cxnId="{DFE06621-A468-4B07-975F-D7C292D5E274}">
      <dgm:prSet/>
      <dgm:spPr/>
      <dgm:t>
        <a:bodyPr/>
        <a:lstStyle/>
        <a:p>
          <a:endParaRPr lang="pl-PL"/>
        </a:p>
      </dgm:t>
    </dgm:pt>
    <dgm:pt modelId="{62A89101-1BAE-4FD6-B84C-811DAAD447A4}" type="sibTrans" cxnId="{DFE06621-A468-4B07-975F-D7C292D5E274}">
      <dgm:prSet/>
      <dgm:spPr/>
      <dgm:t>
        <a:bodyPr/>
        <a:lstStyle/>
        <a:p>
          <a:endParaRPr lang="pl-PL"/>
        </a:p>
      </dgm:t>
    </dgm:pt>
    <dgm:pt modelId="{3F1A9C46-1DA6-4A2B-9929-C3E555624633}" type="pres">
      <dgm:prSet presAssocID="{9F877C64-8039-4C9C-AAFA-717DB746A853}" presName="CompostProcess" presStyleCnt="0">
        <dgm:presLayoutVars>
          <dgm:dir/>
          <dgm:resizeHandles val="exact"/>
        </dgm:presLayoutVars>
      </dgm:prSet>
      <dgm:spPr/>
    </dgm:pt>
    <dgm:pt modelId="{1479D1F1-48BB-4742-AA89-F13FDB5266F8}" type="pres">
      <dgm:prSet presAssocID="{9F877C64-8039-4C9C-AAFA-717DB746A853}" presName="arrow" presStyleLbl="bgShp" presStyleIdx="0" presStyleCnt="1"/>
      <dgm:spPr/>
    </dgm:pt>
    <dgm:pt modelId="{19A7F9D1-A09F-4AB1-8944-7590C01ADBE1}" type="pres">
      <dgm:prSet presAssocID="{9F877C64-8039-4C9C-AAFA-717DB746A853}" presName="linearProcess" presStyleCnt="0"/>
      <dgm:spPr/>
    </dgm:pt>
    <dgm:pt modelId="{E1407494-8D94-413F-9780-090517B0E717}" type="pres">
      <dgm:prSet presAssocID="{56AB00AA-B2C1-42B5-BFF3-1398A66603F1}" presName="textNode" presStyleLbl="node1" presStyleIdx="0" presStyleCnt="5">
        <dgm:presLayoutVars>
          <dgm:bulletEnabled val="1"/>
        </dgm:presLayoutVars>
      </dgm:prSet>
      <dgm:spPr/>
      <dgm:t>
        <a:bodyPr/>
        <a:lstStyle/>
        <a:p>
          <a:endParaRPr lang="pl-PL"/>
        </a:p>
      </dgm:t>
    </dgm:pt>
    <dgm:pt modelId="{60CBF856-8147-486F-B71B-5D91E07D73D6}" type="pres">
      <dgm:prSet presAssocID="{33B3ACC9-4571-4144-92B7-110F7AE0E55D}" presName="sibTrans" presStyleCnt="0"/>
      <dgm:spPr/>
    </dgm:pt>
    <dgm:pt modelId="{E19E4991-345B-4917-AFC0-8BE6BEAA6FC8}" type="pres">
      <dgm:prSet presAssocID="{387139B3-A921-48E8-9C18-C04111C1327E}" presName="textNode" presStyleLbl="node1" presStyleIdx="1" presStyleCnt="5">
        <dgm:presLayoutVars>
          <dgm:bulletEnabled val="1"/>
        </dgm:presLayoutVars>
      </dgm:prSet>
      <dgm:spPr/>
      <dgm:t>
        <a:bodyPr/>
        <a:lstStyle/>
        <a:p>
          <a:endParaRPr lang="pl-PL"/>
        </a:p>
      </dgm:t>
    </dgm:pt>
    <dgm:pt modelId="{BBF823CE-C088-456C-8390-FF7503596B54}" type="pres">
      <dgm:prSet presAssocID="{C9C02EC7-67F1-4013-881C-9BE3B8AC606E}" presName="sibTrans" presStyleCnt="0"/>
      <dgm:spPr/>
    </dgm:pt>
    <dgm:pt modelId="{81EF82BB-D812-4ADC-AB60-556D1BC55A48}" type="pres">
      <dgm:prSet presAssocID="{AFE9AFCC-FA38-47B9-906F-EEBA9A61D90A}" presName="textNode" presStyleLbl="node1" presStyleIdx="2" presStyleCnt="5" custLinFactNeighborX="18965" custLinFactNeighborY="-1481">
        <dgm:presLayoutVars>
          <dgm:bulletEnabled val="1"/>
        </dgm:presLayoutVars>
      </dgm:prSet>
      <dgm:spPr/>
      <dgm:t>
        <a:bodyPr/>
        <a:lstStyle/>
        <a:p>
          <a:endParaRPr lang="pl-PL"/>
        </a:p>
      </dgm:t>
    </dgm:pt>
    <dgm:pt modelId="{BAD3D322-8311-411E-9EF6-10C05136613D}" type="pres">
      <dgm:prSet presAssocID="{4081EB24-C46D-4E98-9F6C-DA81B8FC9B47}" presName="sibTrans" presStyleCnt="0"/>
      <dgm:spPr/>
    </dgm:pt>
    <dgm:pt modelId="{E0D58114-0785-4CC0-B9B8-4E465EA9CE23}" type="pres">
      <dgm:prSet presAssocID="{6ED931AD-A506-405C-B508-4A7DA8E70978}" presName="textNode" presStyleLbl="node1" presStyleIdx="3" presStyleCnt="5">
        <dgm:presLayoutVars>
          <dgm:bulletEnabled val="1"/>
        </dgm:presLayoutVars>
      </dgm:prSet>
      <dgm:spPr/>
      <dgm:t>
        <a:bodyPr/>
        <a:lstStyle/>
        <a:p>
          <a:endParaRPr lang="pl-PL"/>
        </a:p>
      </dgm:t>
    </dgm:pt>
    <dgm:pt modelId="{FA4EE7CE-5719-45BA-8ECA-2A7B00D95134}" type="pres">
      <dgm:prSet presAssocID="{AD5B73C5-8720-4E2E-A8F1-6C0B2EB2BD53}" presName="sibTrans" presStyleCnt="0"/>
      <dgm:spPr/>
    </dgm:pt>
    <dgm:pt modelId="{49CB3DCC-D65A-4000-AA53-326C9562F63A}" type="pres">
      <dgm:prSet presAssocID="{D7E915CF-B5A9-4487-B339-ACEABADA40D2}" presName="textNode" presStyleLbl="node1" presStyleIdx="4" presStyleCnt="5">
        <dgm:presLayoutVars>
          <dgm:bulletEnabled val="1"/>
        </dgm:presLayoutVars>
      </dgm:prSet>
      <dgm:spPr/>
      <dgm:t>
        <a:bodyPr/>
        <a:lstStyle/>
        <a:p>
          <a:endParaRPr lang="pl-PL"/>
        </a:p>
      </dgm:t>
    </dgm:pt>
  </dgm:ptLst>
  <dgm:cxnLst>
    <dgm:cxn modelId="{91396FD0-FCFA-457B-A9EB-A1280E4D572A}" srcId="{9F877C64-8039-4C9C-AAFA-717DB746A853}" destId="{AFE9AFCC-FA38-47B9-906F-EEBA9A61D90A}" srcOrd="2" destOrd="0" parTransId="{1D7F2077-852C-49FE-8A9B-CA0F630D7F63}" sibTransId="{4081EB24-C46D-4E98-9F6C-DA81B8FC9B47}"/>
    <dgm:cxn modelId="{7064AF48-E6B7-4A51-846B-324BC085BFD0}" srcId="{9F877C64-8039-4C9C-AAFA-717DB746A853}" destId="{56AB00AA-B2C1-42B5-BFF3-1398A66603F1}" srcOrd="0" destOrd="0" parTransId="{25A5B30E-7D53-4CB2-9F27-23AA52D38C09}" sibTransId="{33B3ACC9-4571-4144-92B7-110F7AE0E55D}"/>
    <dgm:cxn modelId="{CFEAA8A4-9681-4200-AE76-0C3937AFC47F}" type="presOf" srcId="{AFE9AFCC-FA38-47B9-906F-EEBA9A61D90A}" destId="{81EF82BB-D812-4ADC-AB60-556D1BC55A48}" srcOrd="0" destOrd="0" presId="urn:microsoft.com/office/officeart/2005/8/layout/hProcess9"/>
    <dgm:cxn modelId="{DFE06621-A468-4B07-975F-D7C292D5E274}" srcId="{9F877C64-8039-4C9C-AAFA-717DB746A853}" destId="{D7E915CF-B5A9-4487-B339-ACEABADA40D2}" srcOrd="4" destOrd="0" parTransId="{075EE0E4-F91F-4722-99AC-3FC71CA208A7}" sibTransId="{62A89101-1BAE-4FD6-B84C-811DAAD447A4}"/>
    <dgm:cxn modelId="{70E469D3-5BFE-4368-841D-7C65845E1976}" srcId="{9F877C64-8039-4C9C-AAFA-717DB746A853}" destId="{387139B3-A921-48E8-9C18-C04111C1327E}" srcOrd="1" destOrd="0" parTransId="{3970AEB6-85EE-4B99-96EB-B0F2415F4307}" sibTransId="{C9C02EC7-67F1-4013-881C-9BE3B8AC606E}"/>
    <dgm:cxn modelId="{0258D69A-BC4B-4105-AA00-EB62220C63BE}" type="presOf" srcId="{9F877C64-8039-4C9C-AAFA-717DB746A853}" destId="{3F1A9C46-1DA6-4A2B-9929-C3E555624633}" srcOrd="0" destOrd="0" presId="urn:microsoft.com/office/officeart/2005/8/layout/hProcess9"/>
    <dgm:cxn modelId="{5CC392E4-05C7-4CF7-AFDC-9BD8580C2819}" type="presOf" srcId="{387139B3-A921-48E8-9C18-C04111C1327E}" destId="{E19E4991-345B-4917-AFC0-8BE6BEAA6FC8}" srcOrd="0" destOrd="0" presId="urn:microsoft.com/office/officeart/2005/8/layout/hProcess9"/>
    <dgm:cxn modelId="{DDD27978-D5B3-4268-B530-54E69CA66477}" type="presOf" srcId="{6ED931AD-A506-405C-B508-4A7DA8E70978}" destId="{E0D58114-0785-4CC0-B9B8-4E465EA9CE23}" srcOrd="0" destOrd="0" presId="urn:microsoft.com/office/officeart/2005/8/layout/hProcess9"/>
    <dgm:cxn modelId="{56FF3745-916F-4E33-8447-B9C4FA1EC6EC}" type="presOf" srcId="{56AB00AA-B2C1-42B5-BFF3-1398A66603F1}" destId="{E1407494-8D94-413F-9780-090517B0E717}" srcOrd="0" destOrd="0" presId="urn:microsoft.com/office/officeart/2005/8/layout/hProcess9"/>
    <dgm:cxn modelId="{9FFB03E4-6EC4-42A8-B6BE-F43335F84B22}" srcId="{9F877C64-8039-4C9C-AAFA-717DB746A853}" destId="{6ED931AD-A506-405C-B508-4A7DA8E70978}" srcOrd="3" destOrd="0" parTransId="{3B1D4DC8-F757-4E6E-9123-E6ED66F7693C}" sibTransId="{AD5B73C5-8720-4E2E-A8F1-6C0B2EB2BD53}"/>
    <dgm:cxn modelId="{DB98DDFB-6D50-4C11-AB59-76E787D90D65}" type="presOf" srcId="{D7E915CF-B5A9-4487-B339-ACEABADA40D2}" destId="{49CB3DCC-D65A-4000-AA53-326C9562F63A}" srcOrd="0" destOrd="0" presId="urn:microsoft.com/office/officeart/2005/8/layout/hProcess9"/>
    <dgm:cxn modelId="{12BED25B-4120-4842-858D-85990A6BE8C2}" type="presParOf" srcId="{3F1A9C46-1DA6-4A2B-9929-C3E555624633}" destId="{1479D1F1-48BB-4742-AA89-F13FDB5266F8}" srcOrd="0" destOrd="0" presId="urn:microsoft.com/office/officeart/2005/8/layout/hProcess9"/>
    <dgm:cxn modelId="{C7B0A01E-787E-4437-A38B-42CAB3466182}" type="presParOf" srcId="{3F1A9C46-1DA6-4A2B-9929-C3E555624633}" destId="{19A7F9D1-A09F-4AB1-8944-7590C01ADBE1}" srcOrd="1" destOrd="0" presId="urn:microsoft.com/office/officeart/2005/8/layout/hProcess9"/>
    <dgm:cxn modelId="{7B1F98CA-2352-4880-931F-DB9C27133CE5}" type="presParOf" srcId="{19A7F9D1-A09F-4AB1-8944-7590C01ADBE1}" destId="{E1407494-8D94-413F-9780-090517B0E717}" srcOrd="0" destOrd="0" presId="urn:microsoft.com/office/officeart/2005/8/layout/hProcess9"/>
    <dgm:cxn modelId="{DBCE88DB-0A3C-4476-98B1-BAD66AF17CEE}" type="presParOf" srcId="{19A7F9D1-A09F-4AB1-8944-7590C01ADBE1}" destId="{60CBF856-8147-486F-B71B-5D91E07D73D6}" srcOrd="1" destOrd="0" presId="urn:microsoft.com/office/officeart/2005/8/layout/hProcess9"/>
    <dgm:cxn modelId="{6EA9FBFC-637E-4388-BE75-7B88073F6951}" type="presParOf" srcId="{19A7F9D1-A09F-4AB1-8944-7590C01ADBE1}" destId="{E19E4991-345B-4917-AFC0-8BE6BEAA6FC8}" srcOrd="2" destOrd="0" presId="urn:microsoft.com/office/officeart/2005/8/layout/hProcess9"/>
    <dgm:cxn modelId="{26C36E7F-855B-4414-9BEF-81D94167FB83}" type="presParOf" srcId="{19A7F9D1-A09F-4AB1-8944-7590C01ADBE1}" destId="{BBF823CE-C088-456C-8390-FF7503596B54}" srcOrd="3" destOrd="0" presId="urn:microsoft.com/office/officeart/2005/8/layout/hProcess9"/>
    <dgm:cxn modelId="{B8F5BB7C-7D3A-484F-8BBD-5B9DE3164F94}" type="presParOf" srcId="{19A7F9D1-A09F-4AB1-8944-7590C01ADBE1}" destId="{81EF82BB-D812-4ADC-AB60-556D1BC55A48}" srcOrd="4" destOrd="0" presId="urn:microsoft.com/office/officeart/2005/8/layout/hProcess9"/>
    <dgm:cxn modelId="{87E79EE8-CA6A-4EDA-BC77-E7C845B99923}" type="presParOf" srcId="{19A7F9D1-A09F-4AB1-8944-7590C01ADBE1}" destId="{BAD3D322-8311-411E-9EF6-10C05136613D}" srcOrd="5" destOrd="0" presId="urn:microsoft.com/office/officeart/2005/8/layout/hProcess9"/>
    <dgm:cxn modelId="{8293AAE6-4CB2-4498-BE68-D73A03484A11}" type="presParOf" srcId="{19A7F9D1-A09F-4AB1-8944-7590C01ADBE1}" destId="{E0D58114-0785-4CC0-B9B8-4E465EA9CE23}" srcOrd="6" destOrd="0" presId="urn:microsoft.com/office/officeart/2005/8/layout/hProcess9"/>
    <dgm:cxn modelId="{5227B216-FDE9-42CD-BAC9-EA152FC16547}" type="presParOf" srcId="{19A7F9D1-A09F-4AB1-8944-7590C01ADBE1}" destId="{FA4EE7CE-5719-45BA-8ECA-2A7B00D95134}" srcOrd="7" destOrd="0" presId="urn:microsoft.com/office/officeart/2005/8/layout/hProcess9"/>
    <dgm:cxn modelId="{67A39AC6-A2E9-4677-9F04-67A495011646}" type="presParOf" srcId="{19A7F9D1-A09F-4AB1-8944-7590C01ADBE1}" destId="{49CB3DCC-D65A-4000-AA53-326C9562F63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273B1F4-14F4-4481-9AC8-6E29AFFA6AC3}" type="doc">
      <dgm:prSet loTypeId="urn:microsoft.com/office/officeart/2005/8/layout/bProcess3" loCatId="process" qsTypeId="urn:microsoft.com/office/officeart/2005/8/quickstyle/simple3" qsCatId="simple" csTypeId="urn:microsoft.com/office/officeart/2005/8/colors/accent1_2" csCatId="accent1" phldr="1"/>
      <dgm:spPr/>
      <dgm:t>
        <a:bodyPr/>
        <a:lstStyle/>
        <a:p>
          <a:endParaRPr lang="pl-PL"/>
        </a:p>
      </dgm:t>
    </dgm:pt>
    <dgm:pt modelId="{4C197947-819A-4D19-9A42-203176CE4947}">
      <dgm:prSet phldrT="[Tekst]"/>
      <dgm:spPr/>
      <dgm:t>
        <a:bodyPr/>
        <a:lstStyle/>
        <a:p>
          <a:r>
            <a:rPr lang="pl-PL" dirty="0" smtClean="0"/>
            <a:t>treść projektu ustawy lub projektu rozporządzenia</a:t>
          </a:r>
          <a:endParaRPr lang="pl-PL" dirty="0"/>
        </a:p>
      </dgm:t>
    </dgm:pt>
    <dgm:pt modelId="{1587E84A-578B-4E68-AACF-80B1F3D71F29}" type="parTrans" cxnId="{58172501-FC3F-432A-9769-8A53B0E69A46}">
      <dgm:prSet/>
      <dgm:spPr/>
      <dgm:t>
        <a:bodyPr/>
        <a:lstStyle/>
        <a:p>
          <a:endParaRPr lang="pl-PL"/>
        </a:p>
      </dgm:t>
    </dgm:pt>
    <dgm:pt modelId="{15D1026B-6FBA-475A-BE0E-5353346D00F8}" type="sibTrans" cxnId="{58172501-FC3F-432A-9769-8A53B0E69A46}">
      <dgm:prSet/>
      <dgm:spPr/>
      <dgm:t>
        <a:bodyPr/>
        <a:lstStyle/>
        <a:p>
          <a:endParaRPr lang="pl-PL"/>
        </a:p>
      </dgm:t>
    </dgm:pt>
    <dgm:pt modelId="{ACABC24F-DBF2-4478-8EA9-D5FDA3EAEE3C}">
      <dgm:prSet phldrT="[Tekst]"/>
      <dgm:spPr/>
      <dgm:t>
        <a:bodyPr/>
        <a:lstStyle/>
        <a:p>
          <a:r>
            <a:rPr lang="pl-PL" dirty="0" smtClean="0"/>
            <a:t>znaczenie projektu</a:t>
          </a:r>
          <a:endParaRPr lang="pl-PL" dirty="0"/>
        </a:p>
      </dgm:t>
    </dgm:pt>
    <dgm:pt modelId="{4B8BFE47-818E-4FA0-A8AF-7082B9F0FDF5}" type="parTrans" cxnId="{84E97F52-13F1-484A-9498-9FF7D40C170D}">
      <dgm:prSet/>
      <dgm:spPr/>
      <dgm:t>
        <a:bodyPr/>
        <a:lstStyle/>
        <a:p>
          <a:endParaRPr lang="pl-PL"/>
        </a:p>
      </dgm:t>
    </dgm:pt>
    <dgm:pt modelId="{6BF4AC6B-9C16-44B1-B055-CB0612B7372A}" type="sibTrans" cxnId="{84E97F52-13F1-484A-9498-9FF7D40C170D}">
      <dgm:prSet/>
      <dgm:spPr/>
      <dgm:t>
        <a:bodyPr/>
        <a:lstStyle/>
        <a:p>
          <a:endParaRPr lang="pl-PL"/>
        </a:p>
      </dgm:t>
    </dgm:pt>
    <dgm:pt modelId="{4DE3E2FB-E21D-4A11-BE67-39BCAF8A32E3}">
      <dgm:prSet phldrT="[Tekst]"/>
      <dgm:spPr/>
      <dgm:t>
        <a:bodyPr/>
        <a:lstStyle/>
        <a:p>
          <a:r>
            <a:rPr lang="pl-PL" dirty="0" smtClean="0"/>
            <a:t>przewidywane skutki społeczno-gospodarcze</a:t>
          </a:r>
          <a:endParaRPr lang="pl-PL" dirty="0"/>
        </a:p>
      </dgm:t>
    </dgm:pt>
    <dgm:pt modelId="{81A0D144-3233-422E-A434-7FAA3F508D21}" type="parTrans" cxnId="{F7AC1D79-01C2-4217-B1F6-2CF81F5912FF}">
      <dgm:prSet/>
      <dgm:spPr/>
      <dgm:t>
        <a:bodyPr/>
        <a:lstStyle/>
        <a:p>
          <a:endParaRPr lang="pl-PL"/>
        </a:p>
      </dgm:t>
    </dgm:pt>
    <dgm:pt modelId="{CE705502-45F3-4FBA-A08B-DE18736251CD}" type="sibTrans" cxnId="{F7AC1D79-01C2-4217-B1F6-2CF81F5912FF}">
      <dgm:prSet/>
      <dgm:spPr/>
      <dgm:t>
        <a:bodyPr/>
        <a:lstStyle/>
        <a:p>
          <a:endParaRPr lang="pl-PL"/>
        </a:p>
      </dgm:t>
    </dgm:pt>
    <dgm:pt modelId="{56A1BB9C-575B-4AD1-85CC-4A03B1E135A4}">
      <dgm:prSet phldrT="[Tekst]"/>
      <dgm:spPr/>
      <dgm:t>
        <a:bodyPr/>
        <a:lstStyle/>
        <a:p>
          <a:r>
            <a:rPr lang="pl-PL" b="1" dirty="0" smtClean="0"/>
            <a:t>przedstawia projekt  do konsultacji publicznych </a:t>
          </a:r>
          <a:endParaRPr lang="pl-PL" b="1" dirty="0"/>
        </a:p>
      </dgm:t>
    </dgm:pt>
    <dgm:pt modelId="{8BCE8AAF-80DC-43FB-8199-979A9BA6FA78}" type="parTrans" cxnId="{BEB8ED4F-9819-46E8-BFB6-0B6336A74F4A}">
      <dgm:prSet/>
      <dgm:spPr/>
      <dgm:t>
        <a:bodyPr/>
        <a:lstStyle/>
        <a:p>
          <a:endParaRPr lang="pl-PL"/>
        </a:p>
      </dgm:t>
    </dgm:pt>
    <dgm:pt modelId="{A7CCC2EC-C4BD-4627-851D-0EEBD1F02FDB}" type="sibTrans" cxnId="{BEB8ED4F-9819-46E8-BFB6-0B6336A74F4A}">
      <dgm:prSet/>
      <dgm:spPr/>
      <dgm:t>
        <a:bodyPr/>
        <a:lstStyle/>
        <a:p>
          <a:endParaRPr lang="pl-PL"/>
        </a:p>
      </dgm:t>
    </dgm:pt>
    <dgm:pt modelId="{60CE040B-5151-4260-AD9D-32D593B61B12}">
      <dgm:prSet phldrT="[Tekst]"/>
      <dgm:spPr/>
      <dgm:t>
        <a:bodyPr/>
        <a:lstStyle/>
        <a:p>
          <a:r>
            <a:rPr lang="pl-PL" dirty="0" smtClean="0"/>
            <a:t>stopień jego złożoności oraz jego pilność</a:t>
          </a:r>
          <a:endParaRPr lang="pl-PL" dirty="0"/>
        </a:p>
      </dgm:t>
    </dgm:pt>
    <dgm:pt modelId="{C94BCF39-E2FE-468A-916D-1A7983440648}" type="parTrans" cxnId="{B3BC8CE9-5B9C-447F-9A92-73C7312A67C7}">
      <dgm:prSet/>
      <dgm:spPr/>
      <dgm:t>
        <a:bodyPr/>
        <a:lstStyle/>
        <a:p>
          <a:endParaRPr lang="pl-PL"/>
        </a:p>
      </dgm:t>
    </dgm:pt>
    <dgm:pt modelId="{0547B047-4FC2-47A5-810F-C78A783FFA10}" type="sibTrans" cxnId="{B3BC8CE9-5B9C-447F-9A92-73C7312A67C7}">
      <dgm:prSet/>
      <dgm:spPr/>
      <dgm:t>
        <a:bodyPr/>
        <a:lstStyle/>
        <a:p>
          <a:endParaRPr lang="pl-PL"/>
        </a:p>
      </dgm:t>
    </dgm:pt>
    <dgm:pt modelId="{9CF9D805-567B-46EA-BC52-9DDBC166C66E}">
      <dgm:prSet phldrT="[Tekst]"/>
      <dgm:spPr/>
      <dgm:t>
        <a:bodyPr/>
        <a:lstStyle/>
        <a:p>
          <a:r>
            <a:rPr lang="pl-PL" b="1" dirty="0" smtClean="0"/>
            <a:t>Organ wnioskujący analizuje: </a:t>
          </a:r>
          <a:endParaRPr lang="pl-PL" b="1" dirty="0"/>
        </a:p>
      </dgm:t>
    </dgm:pt>
    <dgm:pt modelId="{5CF46CC9-C54F-4ACA-B4E4-99A50A5A4AA9}" type="parTrans" cxnId="{464C192D-3078-448C-9D73-663E87A7F1B7}">
      <dgm:prSet/>
      <dgm:spPr/>
    </dgm:pt>
    <dgm:pt modelId="{E3061D0E-4D7C-49BA-B25A-BB545A79451E}" type="sibTrans" cxnId="{464C192D-3078-448C-9D73-663E87A7F1B7}">
      <dgm:prSet/>
      <dgm:spPr/>
      <dgm:t>
        <a:bodyPr/>
        <a:lstStyle/>
        <a:p>
          <a:endParaRPr lang="pl-PL"/>
        </a:p>
      </dgm:t>
    </dgm:pt>
    <dgm:pt modelId="{017265AC-07CB-4686-8CB4-D8602744B459}" type="pres">
      <dgm:prSet presAssocID="{7273B1F4-14F4-4481-9AC8-6E29AFFA6AC3}" presName="Name0" presStyleCnt="0">
        <dgm:presLayoutVars>
          <dgm:dir/>
          <dgm:resizeHandles val="exact"/>
        </dgm:presLayoutVars>
      </dgm:prSet>
      <dgm:spPr/>
      <dgm:t>
        <a:bodyPr/>
        <a:lstStyle/>
        <a:p>
          <a:endParaRPr lang="pl-PL"/>
        </a:p>
      </dgm:t>
    </dgm:pt>
    <dgm:pt modelId="{A9609D3F-3445-4368-9FF0-F70522485947}" type="pres">
      <dgm:prSet presAssocID="{9CF9D805-567B-46EA-BC52-9DDBC166C66E}" presName="node" presStyleLbl="node1" presStyleIdx="0" presStyleCnt="6" custLinFactNeighborX="-7199" custLinFactNeighborY="800">
        <dgm:presLayoutVars>
          <dgm:bulletEnabled val="1"/>
        </dgm:presLayoutVars>
      </dgm:prSet>
      <dgm:spPr/>
      <dgm:t>
        <a:bodyPr/>
        <a:lstStyle/>
        <a:p>
          <a:endParaRPr lang="pl-PL"/>
        </a:p>
      </dgm:t>
    </dgm:pt>
    <dgm:pt modelId="{9091EEF7-779D-496F-8638-5B0AA841D306}" type="pres">
      <dgm:prSet presAssocID="{E3061D0E-4D7C-49BA-B25A-BB545A79451E}" presName="sibTrans" presStyleLbl="sibTrans1D1" presStyleIdx="0" presStyleCnt="5"/>
      <dgm:spPr/>
      <dgm:t>
        <a:bodyPr/>
        <a:lstStyle/>
        <a:p>
          <a:endParaRPr lang="pl-PL"/>
        </a:p>
      </dgm:t>
    </dgm:pt>
    <dgm:pt modelId="{1CF9947B-568A-478B-B5B2-7D501A048FFE}" type="pres">
      <dgm:prSet presAssocID="{E3061D0E-4D7C-49BA-B25A-BB545A79451E}" presName="connectorText" presStyleLbl="sibTrans1D1" presStyleIdx="0" presStyleCnt="5"/>
      <dgm:spPr/>
      <dgm:t>
        <a:bodyPr/>
        <a:lstStyle/>
        <a:p>
          <a:endParaRPr lang="pl-PL"/>
        </a:p>
      </dgm:t>
    </dgm:pt>
    <dgm:pt modelId="{B8DEE245-4126-4F31-860A-A743186AFE9E}" type="pres">
      <dgm:prSet presAssocID="{4C197947-819A-4D19-9A42-203176CE4947}" presName="node" presStyleLbl="node1" presStyleIdx="1" presStyleCnt="6">
        <dgm:presLayoutVars>
          <dgm:bulletEnabled val="1"/>
        </dgm:presLayoutVars>
      </dgm:prSet>
      <dgm:spPr/>
      <dgm:t>
        <a:bodyPr/>
        <a:lstStyle/>
        <a:p>
          <a:endParaRPr lang="pl-PL"/>
        </a:p>
      </dgm:t>
    </dgm:pt>
    <dgm:pt modelId="{7B5CA5C7-5ED2-401B-92CA-FD00990C8DD7}" type="pres">
      <dgm:prSet presAssocID="{15D1026B-6FBA-475A-BE0E-5353346D00F8}" presName="sibTrans" presStyleLbl="sibTrans1D1" presStyleIdx="1" presStyleCnt="5"/>
      <dgm:spPr/>
      <dgm:t>
        <a:bodyPr/>
        <a:lstStyle/>
        <a:p>
          <a:endParaRPr lang="pl-PL"/>
        </a:p>
      </dgm:t>
    </dgm:pt>
    <dgm:pt modelId="{4FD3F044-8D19-4F99-A8F2-B15365C36E3B}" type="pres">
      <dgm:prSet presAssocID="{15D1026B-6FBA-475A-BE0E-5353346D00F8}" presName="connectorText" presStyleLbl="sibTrans1D1" presStyleIdx="1" presStyleCnt="5"/>
      <dgm:spPr/>
      <dgm:t>
        <a:bodyPr/>
        <a:lstStyle/>
        <a:p>
          <a:endParaRPr lang="pl-PL"/>
        </a:p>
      </dgm:t>
    </dgm:pt>
    <dgm:pt modelId="{A3894B8D-CFBF-45FB-BC5E-E8E1A46AA12C}" type="pres">
      <dgm:prSet presAssocID="{ACABC24F-DBF2-4478-8EA9-D5FDA3EAEE3C}" presName="node" presStyleLbl="node1" presStyleIdx="2" presStyleCnt="6">
        <dgm:presLayoutVars>
          <dgm:bulletEnabled val="1"/>
        </dgm:presLayoutVars>
      </dgm:prSet>
      <dgm:spPr/>
      <dgm:t>
        <a:bodyPr/>
        <a:lstStyle/>
        <a:p>
          <a:endParaRPr lang="pl-PL"/>
        </a:p>
      </dgm:t>
    </dgm:pt>
    <dgm:pt modelId="{46166D1E-2A38-4C9F-B4E2-23BD245F87CF}" type="pres">
      <dgm:prSet presAssocID="{6BF4AC6B-9C16-44B1-B055-CB0612B7372A}" presName="sibTrans" presStyleLbl="sibTrans1D1" presStyleIdx="2" presStyleCnt="5"/>
      <dgm:spPr/>
      <dgm:t>
        <a:bodyPr/>
        <a:lstStyle/>
        <a:p>
          <a:endParaRPr lang="pl-PL"/>
        </a:p>
      </dgm:t>
    </dgm:pt>
    <dgm:pt modelId="{9DAD3DCD-0EE5-4EF7-85D5-A1AC710EA92A}" type="pres">
      <dgm:prSet presAssocID="{6BF4AC6B-9C16-44B1-B055-CB0612B7372A}" presName="connectorText" presStyleLbl="sibTrans1D1" presStyleIdx="2" presStyleCnt="5"/>
      <dgm:spPr/>
      <dgm:t>
        <a:bodyPr/>
        <a:lstStyle/>
        <a:p>
          <a:endParaRPr lang="pl-PL"/>
        </a:p>
      </dgm:t>
    </dgm:pt>
    <dgm:pt modelId="{DC605F18-3A90-496F-A81E-AF7818CF631D}" type="pres">
      <dgm:prSet presAssocID="{60CE040B-5151-4260-AD9D-32D593B61B12}" presName="node" presStyleLbl="node1" presStyleIdx="3" presStyleCnt="6">
        <dgm:presLayoutVars>
          <dgm:bulletEnabled val="1"/>
        </dgm:presLayoutVars>
      </dgm:prSet>
      <dgm:spPr/>
      <dgm:t>
        <a:bodyPr/>
        <a:lstStyle/>
        <a:p>
          <a:endParaRPr lang="pl-PL"/>
        </a:p>
      </dgm:t>
    </dgm:pt>
    <dgm:pt modelId="{2FB50ADF-1BA7-4523-844D-B8E9E0F95BF4}" type="pres">
      <dgm:prSet presAssocID="{0547B047-4FC2-47A5-810F-C78A783FFA10}" presName="sibTrans" presStyleLbl="sibTrans1D1" presStyleIdx="3" presStyleCnt="5"/>
      <dgm:spPr/>
      <dgm:t>
        <a:bodyPr/>
        <a:lstStyle/>
        <a:p>
          <a:endParaRPr lang="pl-PL"/>
        </a:p>
      </dgm:t>
    </dgm:pt>
    <dgm:pt modelId="{285D5A8C-B4EF-488E-B6C7-D78C8D16D3CF}" type="pres">
      <dgm:prSet presAssocID="{0547B047-4FC2-47A5-810F-C78A783FFA10}" presName="connectorText" presStyleLbl="sibTrans1D1" presStyleIdx="3" presStyleCnt="5"/>
      <dgm:spPr/>
      <dgm:t>
        <a:bodyPr/>
        <a:lstStyle/>
        <a:p>
          <a:endParaRPr lang="pl-PL"/>
        </a:p>
      </dgm:t>
    </dgm:pt>
    <dgm:pt modelId="{B6DB848C-95C6-4CFD-B4C8-7B446F9EBF91}" type="pres">
      <dgm:prSet presAssocID="{4DE3E2FB-E21D-4A11-BE67-39BCAF8A32E3}" presName="node" presStyleLbl="node1" presStyleIdx="4" presStyleCnt="6">
        <dgm:presLayoutVars>
          <dgm:bulletEnabled val="1"/>
        </dgm:presLayoutVars>
      </dgm:prSet>
      <dgm:spPr/>
      <dgm:t>
        <a:bodyPr/>
        <a:lstStyle/>
        <a:p>
          <a:endParaRPr lang="pl-PL"/>
        </a:p>
      </dgm:t>
    </dgm:pt>
    <dgm:pt modelId="{69CBBED8-3116-4388-BCF3-3F9EB86B5154}" type="pres">
      <dgm:prSet presAssocID="{CE705502-45F3-4FBA-A08B-DE18736251CD}" presName="sibTrans" presStyleLbl="sibTrans1D1" presStyleIdx="4" presStyleCnt="5"/>
      <dgm:spPr/>
      <dgm:t>
        <a:bodyPr/>
        <a:lstStyle/>
        <a:p>
          <a:endParaRPr lang="pl-PL"/>
        </a:p>
      </dgm:t>
    </dgm:pt>
    <dgm:pt modelId="{E21CE1F0-1734-4586-B68F-6F3008B2187D}" type="pres">
      <dgm:prSet presAssocID="{CE705502-45F3-4FBA-A08B-DE18736251CD}" presName="connectorText" presStyleLbl="sibTrans1D1" presStyleIdx="4" presStyleCnt="5"/>
      <dgm:spPr/>
      <dgm:t>
        <a:bodyPr/>
        <a:lstStyle/>
        <a:p>
          <a:endParaRPr lang="pl-PL"/>
        </a:p>
      </dgm:t>
    </dgm:pt>
    <dgm:pt modelId="{4CD5CD46-61C2-449E-A71F-536A6DBA4162}" type="pres">
      <dgm:prSet presAssocID="{56A1BB9C-575B-4AD1-85CC-4A03B1E135A4}" presName="node" presStyleLbl="node1" presStyleIdx="5" presStyleCnt="6">
        <dgm:presLayoutVars>
          <dgm:bulletEnabled val="1"/>
        </dgm:presLayoutVars>
      </dgm:prSet>
      <dgm:spPr/>
      <dgm:t>
        <a:bodyPr/>
        <a:lstStyle/>
        <a:p>
          <a:endParaRPr lang="pl-PL"/>
        </a:p>
      </dgm:t>
    </dgm:pt>
  </dgm:ptLst>
  <dgm:cxnLst>
    <dgm:cxn modelId="{015BCB88-DEAE-447D-8782-9DAD0CF7994D}" type="presOf" srcId="{CE705502-45F3-4FBA-A08B-DE18736251CD}" destId="{E21CE1F0-1734-4586-B68F-6F3008B2187D}" srcOrd="1" destOrd="0" presId="urn:microsoft.com/office/officeart/2005/8/layout/bProcess3"/>
    <dgm:cxn modelId="{58172501-FC3F-432A-9769-8A53B0E69A46}" srcId="{7273B1F4-14F4-4481-9AC8-6E29AFFA6AC3}" destId="{4C197947-819A-4D19-9A42-203176CE4947}" srcOrd="1" destOrd="0" parTransId="{1587E84A-578B-4E68-AACF-80B1F3D71F29}" sibTransId="{15D1026B-6FBA-475A-BE0E-5353346D00F8}"/>
    <dgm:cxn modelId="{B3BC8CE9-5B9C-447F-9A92-73C7312A67C7}" srcId="{7273B1F4-14F4-4481-9AC8-6E29AFFA6AC3}" destId="{60CE040B-5151-4260-AD9D-32D593B61B12}" srcOrd="3" destOrd="0" parTransId="{C94BCF39-E2FE-468A-916D-1A7983440648}" sibTransId="{0547B047-4FC2-47A5-810F-C78A783FFA10}"/>
    <dgm:cxn modelId="{0C92AC21-836B-41A8-836D-D44D4871E4D0}" type="presOf" srcId="{60CE040B-5151-4260-AD9D-32D593B61B12}" destId="{DC605F18-3A90-496F-A81E-AF7818CF631D}" srcOrd="0" destOrd="0" presId="urn:microsoft.com/office/officeart/2005/8/layout/bProcess3"/>
    <dgm:cxn modelId="{84E97F52-13F1-484A-9498-9FF7D40C170D}" srcId="{7273B1F4-14F4-4481-9AC8-6E29AFFA6AC3}" destId="{ACABC24F-DBF2-4478-8EA9-D5FDA3EAEE3C}" srcOrd="2" destOrd="0" parTransId="{4B8BFE47-818E-4FA0-A8AF-7082B9F0FDF5}" sibTransId="{6BF4AC6B-9C16-44B1-B055-CB0612B7372A}"/>
    <dgm:cxn modelId="{03C76C35-6A79-4F7F-91F4-456E57DB7C38}" type="presOf" srcId="{15D1026B-6FBA-475A-BE0E-5353346D00F8}" destId="{7B5CA5C7-5ED2-401B-92CA-FD00990C8DD7}" srcOrd="0" destOrd="0" presId="urn:microsoft.com/office/officeart/2005/8/layout/bProcess3"/>
    <dgm:cxn modelId="{330BC5A8-4943-4AEB-AA4C-1F3B4892EF83}" type="presOf" srcId="{9CF9D805-567B-46EA-BC52-9DDBC166C66E}" destId="{A9609D3F-3445-4368-9FF0-F70522485947}" srcOrd="0" destOrd="0" presId="urn:microsoft.com/office/officeart/2005/8/layout/bProcess3"/>
    <dgm:cxn modelId="{D091E388-96E5-4B23-8B99-C84618ABFAE3}" type="presOf" srcId="{15D1026B-6FBA-475A-BE0E-5353346D00F8}" destId="{4FD3F044-8D19-4F99-A8F2-B15365C36E3B}" srcOrd="1" destOrd="0" presId="urn:microsoft.com/office/officeart/2005/8/layout/bProcess3"/>
    <dgm:cxn modelId="{2F19C1CE-286C-4A6E-8A30-D6286C7F07F3}" type="presOf" srcId="{7273B1F4-14F4-4481-9AC8-6E29AFFA6AC3}" destId="{017265AC-07CB-4686-8CB4-D8602744B459}" srcOrd="0" destOrd="0" presId="urn:microsoft.com/office/officeart/2005/8/layout/bProcess3"/>
    <dgm:cxn modelId="{BDDE967D-6909-4630-BF27-01F16A215845}" type="presOf" srcId="{4DE3E2FB-E21D-4A11-BE67-39BCAF8A32E3}" destId="{B6DB848C-95C6-4CFD-B4C8-7B446F9EBF91}" srcOrd="0" destOrd="0" presId="urn:microsoft.com/office/officeart/2005/8/layout/bProcess3"/>
    <dgm:cxn modelId="{B8989492-486E-49F9-95AC-0060B2119560}" type="presOf" srcId="{E3061D0E-4D7C-49BA-B25A-BB545A79451E}" destId="{1CF9947B-568A-478B-B5B2-7D501A048FFE}" srcOrd="1" destOrd="0" presId="urn:microsoft.com/office/officeart/2005/8/layout/bProcess3"/>
    <dgm:cxn modelId="{3130687F-CAC6-4695-B172-17D2F902D614}" type="presOf" srcId="{4C197947-819A-4D19-9A42-203176CE4947}" destId="{B8DEE245-4126-4F31-860A-A743186AFE9E}" srcOrd="0" destOrd="0" presId="urn:microsoft.com/office/officeart/2005/8/layout/bProcess3"/>
    <dgm:cxn modelId="{F7AC1D79-01C2-4217-B1F6-2CF81F5912FF}" srcId="{7273B1F4-14F4-4481-9AC8-6E29AFFA6AC3}" destId="{4DE3E2FB-E21D-4A11-BE67-39BCAF8A32E3}" srcOrd="4" destOrd="0" parTransId="{81A0D144-3233-422E-A434-7FAA3F508D21}" sibTransId="{CE705502-45F3-4FBA-A08B-DE18736251CD}"/>
    <dgm:cxn modelId="{BEB8ED4F-9819-46E8-BFB6-0B6336A74F4A}" srcId="{7273B1F4-14F4-4481-9AC8-6E29AFFA6AC3}" destId="{56A1BB9C-575B-4AD1-85CC-4A03B1E135A4}" srcOrd="5" destOrd="0" parTransId="{8BCE8AAF-80DC-43FB-8199-979A9BA6FA78}" sibTransId="{A7CCC2EC-C4BD-4627-851D-0EEBD1F02FDB}"/>
    <dgm:cxn modelId="{2EADF99D-7A8C-44E3-8C93-882BA027617A}" type="presOf" srcId="{6BF4AC6B-9C16-44B1-B055-CB0612B7372A}" destId="{9DAD3DCD-0EE5-4EF7-85D5-A1AC710EA92A}" srcOrd="1" destOrd="0" presId="urn:microsoft.com/office/officeart/2005/8/layout/bProcess3"/>
    <dgm:cxn modelId="{60733D9C-9C7B-4B8F-AC71-6F816CF7A02E}" type="presOf" srcId="{0547B047-4FC2-47A5-810F-C78A783FFA10}" destId="{285D5A8C-B4EF-488E-B6C7-D78C8D16D3CF}" srcOrd="1" destOrd="0" presId="urn:microsoft.com/office/officeart/2005/8/layout/bProcess3"/>
    <dgm:cxn modelId="{811FB303-8B0A-4168-9111-F1751C150B8B}" type="presOf" srcId="{CE705502-45F3-4FBA-A08B-DE18736251CD}" destId="{69CBBED8-3116-4388-BCF3-3F9EB86B5154}" srcOrd="0" destOrd="0" presId="urn:microsoft.com/office/officeart/2005/8/layout/bProcess3"/>
    <dgm:cxn modelId="{961EE4BC-A42D-46C8-BAB1-F4DED5DECE44}" type="presOf" srcId="{0547B047-4FC2-47A5-810F-C78A783FFA10}" destId="{2FB50ADF-1BA7-4523-844D-B8E9E0F95BF4}" srcOrd="0" destOrd="0" presId="urn:microsoft.com/office/officeart/2005/8/layout/bProcess3"/>
    <dgm:cxn modelId="{CA42682C-80B2-48B0-AB61-8501D79CC356}" type="presOf" srcId="{E3061D0E-4D7C-49BA-B25A-BB545A79451E}" destId="{9091EEF7-779D-496F-8638-5B0AA841D306}" srcOrd="0" destOrd="0" presId="urn:microsoft.com/office/officeart/2005/8/layout/bProcess3"/>
    <dgm:cxn modelId="{464C192D-3078-448C-9D73-663E87A7F1B7}" srcId="{7273B1F4-14F4-4481-9AC8-6E29AFFA6AC3}" destId="{9CF9D805-567B-46EA-BC52-9DDBC166C66E}" srcOrd="0" destOrd="0" parTransId="{5CF46CC9-C54F-4ACA-B4E4-99A50A5A4AA9}" sibTransId="{E3061D0E-4D7C-49BA-B25A-BB545A79451E}"/>
    <dgm:cxn modelId="{B2ABD04E-4092-4FA4-928A-DF891B2EED15}" type="presOf" srcId="{56A1BB9C-575B-4AD1-85CC-4A03B1E135A4}" destId="{4CD5CD46-61C2-449E-A71F-536A6DBA4162}" srcOrd="0" destOrd="0" presId="urn:microsoft.com/office/officeart/2005/8/layout/bProcess3"/>
    <dgm:cxn modelId="{C64C5E84-8EC5-4D64-B0DE-5F41F6944888}" type="presOf" srcId="{ACABC24F-DBF2-4478-8EA9-D5FDA3EAEE3C}" destId="{A3894B8D-CFBF-45FB-BC5E-E8E1A46AA12C}" srcOrd="0" destOrd="0" presId="urn:microsoft.com/office/officeart/2005/8/layout/bProcess3"/>
    <dgm:cxn modelId="{0090DF54-D9A6-46F4-BA62-B7D5BE4313F5}" type="presOf" srcId="{6BF4AC6B-9C16-44B1-B055-CB0612B7372A}" destId="{46166D1E-2A38-4C9F-B4E2-23BD245F87CF}" srcOrd="0" destOrd="0" presId="urn:microsoft.com/office/officeart/2005/8/layout/bProcess3"/>
    <dgm:cxn modelId="{65502BCB-AAA8-417B-9BB4-149701EAD93F}" type="presParOf" srcId="{017265AC-07CB-4686-8CB4-D8602744B459}" destId="{A9609D3F-3445-4368-9FF0-F70522485947}" srcOrd="0" destOrd="0" presId="urn:microsoft.com/office/officeart/2005/8/layout/bProcess3"/>
    <dgm:cxn modelId="{FB9C1E0B-0DFA-4493-901F-C296C3740DF9}" type="presParOf" srcId="{017265AC-07CB-4686-8CB4-D8602744B459}" destId="{9091EEF7-779D-496F-8638-5B0AA841D306}" srcOrd="1" destOrd="0" presId="urn:microsoft.com/office/officeart/2005/8/layout/bProcess3"/>
    <dgm:cxn modelId="{0FF9D1FF-7D3E-4FAE-9D5D-392F9680197A}" type="presParOf" srcId="{9091EEF7-779D-496F-8638-5B0AA841D306}" destId="{1CF9947B-568A-478B-B5B2-7D501A048FFE}" srcOrd="0" destOrd="0" presId="urn:microsoft.com/office/officeart/2005/8/layout/bProcess3"/>
    <dgm:cxn modelId="{3029E56B-56E8-4905-AD2B-85BDF5D99777}" type="presParOf" srcId="{017265AC-07CB-4686-8CB4-D8602744B459}" destId="{B8DEE245-4126-4F31-860A-A743186AFE9E}" srcOrd="2" destOrd="0" presId="urn:microsoft.com/office/officeart/2005/8/layout/bProcess3"/>
    <dgm:cxn modelId="{36A30D16-8748-439D-B5B2-BF7076A90F29}" type="presParOf" srcId="{017265AC-07CB-4686-8CB4-D8602744B459}" destId="{7B5CA5C7-5ED2-401B-92CA-FD00990C8DD7}" srcOrd="3" destOrd="0" presId="urn:microsoft.com/office/officeart/2005/8/layout/bProcess3"/>
    <dgm:cxn modelId="{E0E40EAD-1543-452D-9DD9-301154CBCA43}" type="presParOf" srcId="{7B5CA5C7-5ED2-401B-92CA-FD00990C8DD7}" destId="{4FD3F044-8D19-4F99-A8F2-B15365C36E3B}" srcOrd="0" destOrd="0" presId="urn:microsoft.com/office/officeart/2005/8/layout/bProcess3"/>
    <dgm:cxn modelId="{A5F6E4CC-27AC-4DBC-99E2-08C3954E686D}" type="presParOf" srcId="{017265AC-07CB-4686-8CB4-D8602744B459}" destId="{A3894B8D-CFBF-45FB-BC5E-E8E1A46AA12C}" srcOrd="4" destOrd="0" presId="urn:microsoft.com/office/officeart/2005/8/layout/bProcess3"/>
    <dgm:cxn modelId="{A9CCE41C-DA06-4C37-A21B-D7C78BA7B512}" type="presParOf" srcId="{017265AC-07CB-4686-8CB4-D8602744B459}" destId="{46166D1E-2A38-4C9F-B4E2-23BD245F87CF}" srcOrd="5" destOrd="0" presId="urn:microsoft.com/office/officeart/2005/8/layout/bProcess3"/>
    <dgm:cxn modelId="{32B8AFCB-FAA0-4665-9D11-E7CC4F7BA9C0}" type="presParOf" srcId="{46166D1E-2A38-4C9F-B4E2-23BD245F87CF}" destId="{9DAD3DCD-0EE5-4EF7-85D5-A1AC710EA92A}" srcOrd="0" destOrd="0" presId="urn:microsoft.com/office/officeart/2005/8/layout/bProcess3"/>
    <dgm:cxn modelId="{A9D41D88-E6DD-4521-A9F7-0CA9B21BD32D}" type="presParOf" srcId="{017265AC-07CB-4686-8CB4-D8602744B459}" destId="{DC605F18-3A90-496F-A81E-AF7818CF631D}" srcOrd="6" destOrd="0" presId="urn:microsoft.com/office/officeart/2005/8/layout/bProcess3"/>
    <dgm:cxn modelId="{97E7C2DA-A4EC-476F-BA3A-4060E02FAB8B}" type="presParOf" srcId="{017265AC-07CB-4686-8CB4-D8602744B459}" destId="{2FB50ADF-1BA7-4523-844D-B8E9E0F95BF4}" srcOrd="7" destOrd="0" presId="urn:microsoft.com/office/officeart/2005/8/layout/bProcess3"/>
    <dgm:cxn modelId="{2955753C-2286-467B-9064-0E0901A0E227}" type="presParOf" srcId="{2FB50ADF-1BA7-4523-844D-B8E9E0F95BF4}" destId="{285D5A8C-B4EF-488E-B6C7-D78C8D16D3CF}" srcOrd="0" destOrd="0" presId="urn:microsoft.com/office/officeart/2005/8/layout/bProcess3"/>
    <dgm:cxn modelId="{713114A3-16A9-4831-B777-81A4FC462B2D}" type="presParOf" srcId="{017265AC-07CB-4686-8CB4-D8602744B459}" destId="{B6DB848C-95C6-4CFD-B4C8-7B446F9EBF91}" srcOrd="8" destOrd="0" presId="urn:microsoft.com/office/officeart/2005/8/layout/bProcess3"/>
    <dgm:cxn modelId="{6B195BD6-689F-4912-8DF2-12A4F0A896E7}" type="presParOf" srcId="{017265AC-07CB-4686-8CB4-D8602744B459}" destId="{69CBBED8-3116-4388-BCF3-3F9EB86B5154}" srcOrd="9" destOrd="0" presId="urn:microsoft.com/office/officeart/2005/8/layout/bProcess3"/>
    <dgm:cxn modelId="{62E5C648-4EF3-4857-B65B-D626A7911B35}" type="presParOf" srcId="{69CBBED8-3116-4388-BCF3-3F9EB86B5154}" destId="{E21CE1F0-1734-4586-B68F-6F3008B2187D}" srcOrd="0" destOrd="0" presId="urn:microsoft.com/office/officeart/2005/8/layout/bProcess3"/>
    <dgm:cxn modelId="{1EF3A70D-6175-40DE-8A22-2ECA0F4FD61F}" type="presParOf" srcId="{017265AC-07CB-4686-8CB4-D8602744B459}" destId="{4CD5CD46-61C2-449E-A71F-536A6DBA4162}"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DA63D85-A333-495F-82D7-416C9368B1B6}" type="doc">
      <dgm:prSet loTypeId="urn:microsoft.com/office/officeart/2005/8/layout/lProcess2" loCatId="list" qsTypeId="urn:microsoft.com/office/officeart/2005/8/quickstyle/simple3" qsCatId="simple" csTypeId="urn:microsoft.com/office/officeart/2005/8/colors/accent1_2" csCatId="accent1" phldr="1"/>
      <dgm:spPr/>
      <dgm:t>
        <a:bodyPr/>
        <a:lstStyle/>
        <a:p>
          <a:endParaRPr lang="pl-PL"/>
        </a:p>
      </dgm:t>
    </dgm:pt>
    <dgm:pt modelId="{B910326A-4BBA-4C8C-925F-05D8EA34CE81}">
      <dgm:prSet phldrT="[Tekst]"/>
      <dgm:spPr/>
      <dgm:t>
        <a:bodyPr/>
        <a:lstStyle/>
        <a:p>
          <a:r>
            <a:rPr lang="pl-PL" dirty="0" smtClean="0"/>
            <a:t>Organizacje społeczne</a:t>
          </a:r>
          <a:endParaRPr lang="pl-PL" dirty="0"/>
        </a:p>
      </dgm:t>
    </dgm:pt>
    <dgm:pt modelId="{706EE821-8756-4F51-81A9-00871BB04392}" type="parTrans" cxnId="{BC2FB824-521F-4395-819B-56033CFB4168}">
      <dgm:prSet/>
      <dgm:spPr/>
      <dgm:t>
        <a:bodyPr/>
        <a:lstStyle/>
        <a:p>
          <a:endParaRPr lang="pl-PL"/>
        </a:p>
      </dgm:t>
    </dgm:pt>
    <dgm:pt modelId="{97C2F96B-8B76-40B8-8BE1-A075778FDBA0}" type="sibTrans" cxnId="{BC2FB824-521F-4395-819B-56033CFB4168}">
      <dgm:prSet/>
      <dgm:spPr/>
      <dgm:t>
        <a:bodyPr/>
        <a:lstStyle/>
        <a:p>
          <a:endParaRPr lang="pl-PL"/>
        </a:p>
      </dgm:t>
    </dgm:pt>
    <dgm:pt modelId="{10CA13EC-DACF-4EB0-81BA-9D962D404E8F}">
      <dgm:prSet phldrT="[Tekst]"/>
      <dgm:spPr/>
      <dgm:t>
        <a:bodyPr/>
        <a:lstStyle/>
        <a:p>
          <a:r>
            <a:rPr lang="pl-PL" dirty="0" smtClean="0"/>
            <a:t>organizacje przedsiębiorców</a:t>
          </a:r>
        </a:p>
      </dgm:t>
    </dgm:pt>
    <dgm:pt modelId="{639B7CBB-44BC-4D48-A29D-5795ED486A72}" type="parTrans" cxnId="{433B3A24-7B29-4789-8F1C-C3337A171415}">
      <dgm:prSet/>
      <dgm:spPr/>
      <dgm:t>
        <a:bodyPr/>
        <a:lstStyle/>
        <a:p>
          <a:endParaRPr lang="pl-PL"/>
        </a:p>
      </dgm:t>
    </dgm:pt>
    <dgm:pt modelId="{3B9315E8-304D-4B00-AD13-F45FBC846066}" type="sibTrans" cxnId="{433B3A24-7B29-4789-8F1C-C3337A171415}">
      <dgm:prSet/>
      <dgm:spPr/>
      <dgm:t>
        <a:bodyPr/>
        <a:lstStyle/>
        <a:p>
          <a:endParaRPr lang="pl-PL"/>
        </a:p>
      </dgm:t>
    </dgm:pt>
    <dgm:pt modelId="{DA23619E-5CC0-4FB9-811C-0A0E5CC44522}">
      <dgm:prSet phldrT="[Tekst]"/>
      <dgm:spPr/>
      <dgm:t>
        <a:bodyPr/>
        <a:lstStyle/>
        <a:p>
          <a:r>
            <a:rPr lang="pl-PL" dirty="0" smtClean="0"/>
            <a:t>organizacje pozarządowe</a:t>
          </a:r>
          <a:endParaRPr lang="pl-PL" dirty="0"/>
        </a:p>
      </dgm:t>
    </dgm:pt>
    <dgm:pt modelId="{8302947F-398D-444B-AFE0-32452BF20C34}" type="parTrans" cxnId="{35EA0CB3-DEB0-4547-A543-3295BFD23730}">
      <dgm:prSet/>
      <dgm:spPr/>
      <dgm:t>
        <a:bodyPr/>
        <a:lstStyle/>
        <a:p>
          <a:endParaRPr lang="pl-PL"/>
        </a:p>
      </dgm:t>
    </dgm:pt>
    <dgm:pt modelId="{446EF5C1-85E8-4847-A7A8-C54668D98DF9}" type="sibTrans" cxnId="{35EA0CB3-DEB0-4547-A543-3295BFD23730}">
      <dgm:prSet/>
      <dgm:spPr/>
      <dgm:t>
        <a:bodyPr/>
        <a:lstStyle/>
        <a:p>
          <a:endParaRPr lang="pl-PL"/>
        </a:p>
      </dgm:t>
    </dgm:pt>
    <dgm:pt modelId="{2FCC2F32-7996-4164-A2EF-C94208C3325A}">
      <dgm:prSet phldrT="[Tekst]"/>
      <dgm:spPr/>
      <dgm:t>
        <a:bodyPr/>
        <a:lstStyle/>
        <a:p>
          <a:r>
            <a:rPr lang="pl-PL" dirty="0" smtClean="0"/>
            <a:t>Inne zainteresowane podmioty</a:t>
          </a:r>
          <a:endParaRPr lang="pl-PL" dirty="0"/>
        </a:p>
      </dgm:t>
    </dgm:pt>
    <dgm:pt modelId="{3D7E5724-0F9C-47E6-A4F7-45A493362D1F}" type="parTrans" cxnId="{E97FB501-5BE0-40BD-8071-CFD038B7506D}">
      <dgm:prSet/>
      <dgm:spPr/>
      <dgm:t>
        <a:bodyPr/>
        <a:lstStyle/>
        <a:p>
          <a:endParaRPr lang="pl-PL"/>
        </a:p>
      </dgm:t>
    </dgm:pt>
    <dgm:pt modelId="{4F6D9AB6-BBF4-4307-B05C-5ED1C742F6CC}" type="sibTrans" cxnId="{E97FB501-5BE0-40BD-8071-CFD038B7506D}">
      <dgm:prSet/>
      <dgm:spPr/>
      <dgm:t>
        <a:bodyPr/>
        <a:lstStyle/>
        <a:p>
          <a:endParaRPr lang="pl-PL"/>
        </a:p>
      </dgm:t>
    </dgm:pt>
    <dgm:pt modelId="{9DC83989-CED7-40CA-B679-A48845325D0C}">
      <dgm:prSet phldrT="[Tekst]"/>
      <dgm:spPr/>
      <dgm:t>
        <a:bodyPr/>
        <a:lstStyle/>
        <a:p>
          <a:r>
            <a:rPr lang="pl-PL" dirty="0" smtClean="0"/>
            <a:t>Krajowa Izba Gospodarcza  - podstawa art. 4 ustawy z dnia 30 maja 1989 r.  o izbach gospodarczych</a:t>
          </a:r>
          <a:endParaRPr lang="pl-PL" dirty="0"/>
        </a:p>
      </dgm:t>
    </dgm:pt>
    <dgm:pt modelId="{88E2077F-D8E2-4C95-98DE-DDCF9956D0DC}" type="parTrans" cxnId="{C01FACC9-0FD9-4603-88C4-A8E040F80AD9}">
      <dgm:prSet/>
      <dgm:spPr/>
      <dgm:t>
        <a:bodyPr/>
        <a:lstStyle/>
        <a:p>
          <a:endParaRPr lang="pl-PL"/>
        </a:p>
      </dgm:t>
    </dgm:pt>
    <dgm:pt modelId="{BAF87E21-8244-40EF-9287-FB29AF7ECA76}" type="sibTrans" cxnId="{C01FACC9-0FD9-4603-88C4-A8E040F80AD9}">
      <dgm:prSet/>
      <dgm:spPr/>
      <dgm:t>
        <a:bodyPr/>
        <a:lstStyle/>
        <a:p>
          <a:endParaRPr lang="pl-PL"/>
        </a:p>
      </dgm:t>
    </dgm:pt>
    <dgm:pt modelId="{60E9C0FB-AEF8-46A6-AA6B-3EC8F9CE8368}">
      <dgm:prSet phldrT="[Tekst]"/>
      <dgm:spPr/>
      <dgm:t>
        <a:bodyPr/>
        <a:lstStyle/>
        <a:p>
          <a:r>
            <a:rPr lang="pl-PL" dirty="0" smtClean="0"/>
            <a:t>Instytucje</a:t>
          </a:r>
          <a:endParaRPr lang="pl-PL" dirty="0"/>
        </a:p>
      </dgm:t>
    </dgm:pt>
    <dgm:pt modelId="{9B255ABF-7B9D-43CC-869E-4149DF113456}" type="parTrans" cxnId="{6858D069-B7C5-4324-AE8E-D0698380DEC7}">
      <dgm:prSet/>
      <dgm:spPr/>
      <dgm:t>
        <a:bodyPr/>
        <a:lstStyle/>
        <a:p>
          <a:endParaRPr lang="pl-PL"/>
        </a:p>
      </dgm:t>
    </dgm:pt>
    <dgm:pt modelId="{38F868FD-A6AF-444B-B437-F3CA4C1AF684}" type="sibTrans" cxnId="{6858D069-B7C5-4324-AE8E-D0698380DEC7}">
      <dgm:prSet/>
      <dgm:spPr/>
      <dgm:t>
        <a:bodyPr/>
        <a:lstStyle/>
        <a:p>
          <a:endParaRPr lang="pl-PL"/>
        </a:p>
      </dgm:t>
    </dgm:pt>
    <dgm:pt modelId="{E44FF564-3EA8-4C65-AB97-10E6C8622D90}">
      <dgm:prSet phldrT="[Tekst]"/>
      <dgm:spPr/>
      <dgm:t>
        <a:bodyPr/>
        <a:lstStyle/>
        <a:p>
          <a:r>
            <a:rPr lang="pl-PL" dirty="0" smtClean="0"/>
            <a:t>Uniwersytety</a:t>
          </a:r>
        </a:p>
        <a:p>
          <a:r>
            <a:rPr lang="pl-PL" b="0" dirty="0" smtClean="0"/>
            <a:t>Konferencję Rektorów Akademickich Szkół Polskich (KRASP)</a:t>
          </a:r>
          <a:endParaRPr lang="pl-PL" dirty="0"/>
        </a:p>
      </dgm:t>
    </dgm:pt>
    <dgm:pt modelId="{C2624085-6AC7-42F6-B309-DA49576E82C9}" type="parTrans" cxnId="{C99E9424-3F85-41B6-8972-A72427587C4A}">
      <dgm:prSet/>
      <dgm:spPr/>
      <dgm:t>
        <a:bodyPr/>
        <a:lstStyle/>
        <a:p>
          <a:endParaRPr lang="pl-PL"/>
        </a:p>
      </dgm:t>
    </dgm:pt>
    <dgm:pt modelId="{589465BB-3801-4FB0-BB78-972513AB7F3C}" type="sibTrans" cxnId="{C99E9424-3F85-41B6-8972-A72427587C4A}">
      <dgm:prSet/>
      <dgm:spPr/>
      <dgm:t>
        <a:bodyPr/>
        <a:lstStyle/>
        <a:p>
          <a:endParaRPr lang="pl-PL"/>
        </a:p>
      </dgm:t>
    </dgm:pt>
    <dgm:pt modelId="{BBBBD040-7EFE-4BB0-8A90-9B3BAFA3B086}">
      <dgm:prSet phldrT="[Tekst]"/>
      <dgm:spPr/>
      <dgm:t>
        <a:bodyPr/>
        <a:lstStyle/>
        <a:p>
          <a:r>
            <a:rPr lang="pl-PL" dirty="0" smtClean="0"/>
            <a:t>Podstawa do przekazania do konsultacji wynika z odrębnych przepisów np.: </a:t>
          </a:r>
          <a:endParaRPr lang="pl-PL" dirty="0"/>
        </a:p>
      </dgm:t>
    </dgm:pt>
    <dgm:pt modelId="{73482642-3659-4A32-BAC6-824BA4170FF0}" type="parTrans" cxnId="{8CBD4CCB-2317-4043-A380-1C9BC6525EB5}">
      <dgm:prSet/>
      <dgm:spPr/>
      <dgm:t>
        <a:bodyPr/>
        <a:lstStyle/>
        <a:p>
          <a:endParaRPr lang="pl-PL"/>
        </a:p>
      </dgm:t>
    </dgm:pt>
    <dgm:pt modelId="{FEE22A5E-300E-469E-9A14-E25B350ED32A}" type="sibTrans" cxnId="{8CBD4CCB-2317-4043-A380-1C9BC6525EB5}">
      <dgm:prSet/>
      <dgm:spPr/>
      <dgm:t>
        <a:bodyPr/>
        <a:lstStyle/>
        <a:p>
          <a:endParaRPr lang="pl-PL"/>
        </a:p>
      </dgm:t>
    </dgm:pt>
    <dgm:pt modelId="{5B2D2472-C72F-4D93-B6B1-2E4AE5E1B92B}">
      <dgm:prSet/>
      <dgm:spPr/>
      <dgm:t>
        <a:bodyPr/>
        <a:lstStyle/>
        <a:p>
          <a:r>
            <a:rPr lang="pl-PL" dirty="0" smtClean="0"/>
            <a:t>organizacje pracodawców</a:t>
          </a:r>
          <a:endParaRPr lang="pl-PL" dirty="0"/>
        </a:p>
      </dgm:t>
    </dgm:pt>
    <dgm:pt modelId="{DDD0D099-387B-4F24-B62D-73DCF8FF994A}" type="parTrans" cxnId="{D1E16412-AC9A-4677-B184-D3FB294204B9}">
      <dgm:prSet/>
      <dgm:spPr/>
      <dgm:t>
        <a:bodyPr/>
        <a:lstStyle/>
        <a:p>
          <a:endParaRPr lang="pl-PL"/>
        </a:p>
      </dgm:t>
    </dgm:pt>
    <dgm:pt modelId="{E18F5691-6B8A-4414-BA48-0145CF323805}" type="sibTrans" cxnId="{D1E16412-AC9A-4677-B184-D3FB294204B9}">
      <dgm:prSet/>
      <dgm:spPr/>
      <dgm:t>
        <a:bodyPr/>
        <a:lstStyle/>
        <a:p>
          <a:endParaRPr lang="pl-PL"/>
        </a:p>
      </dgm:t>
    </dgm:pt>
    <dgm:pt modelId="{B520C881-E673-400E-A1A8-D61DAFEC18AE}" type="pres">
      <dgm:prSet presAssocID="{BDA63D85-A333-495F-82D7-416C9368B1B6}" presName="theList" presStyleCnt="0">
        <dgm:presLayoutVars>
          <dgm:dir/>
          <dgm:animLvl val="lvl"/>
          <dgm:resizeHandles val="exact"/>
        </dgm:presLayoutVars>
      </dgm:prSet>
      <dgm:spPr/>
      <dgm:t>
        <a:bodyPr/>
        <a:lstStyle/>
        <a:p>
          <a:endParaRPr lang="pl-PL"/>
        </a:p>
      </dgm:t>
    </dgm:pt>
    <dgm:pt modelId="{18DC2AD9-6CE2-442E-8453-4F8E26B3FBF6}" type="pres">
      <dgm:prSet presAssocID="{B910326A-4BBA-4C8C-925F-05D8EA34CE81}" presName="compNode" presStyleCnt="0"/>
      <dgm:spPr/>
    </dgm:pt>
    <dgm:pt modelId="{AFB34281-4661-4826-B891-3818C416B271}" type="pres">
      <dgm:prSet presAssocID="{B910326A-4BBA-4C8C-925F-05D8EA34CE81}" presName="aNode" presStyleLbl="bgShp" presStyleIdx="0" presStyleCnt="3"/>
      <dgm:spPr/>
      <dgm:t>
        <a:bodyPr/>
        <a:lstStyle/>
        <a:p>
          <a:endParaRPr lang="pl-PL"/>
        </a:p>
      </dgm:t>
    </dgm:pt>
    <dgm:pt modelId="{7EC09F58-AC7F-4C19-9B7E-DD770F0EE6A6}" type="pres">
      <dgm:prSet presAssocID="{B910326A-4BBA-4C8C-925F-05D8EA34CE81}" presName="textNode" presStyleLbl="bgShp" presStyleIdx="0" presStyleCnt="3"/>
      <dgm:spPr/>
      <dgm:t>
        <a:bodyPr/>
        <a:lstStyle/>
        <a:p>
          <a:endParaRPr lang="pl-PL"/>
        </a:p>
      </dgm:t>
    </dgm:pt>
    <dgm:pt modelId="{7DDC1A1F-C830-4BA7-9CE3-8737C1B7B9C8}" type="pres">
      <dgm:prSet presAssocID="{B910326A-4BBA-4C8C-925F-05D8EA34CE81}" presName="compChildNode" presStyleCnt="0"/>
      <dgm:spPr/>
    </dgm:pt>
    <dgm:pt modelId="{4011F24B-AEF6-47C2-AA9B-3F6C2BA60757}" type="pres">
      <dgm:prSet presAssocID="{B910326A-4BBA-4C8C-925F-05D8EA34CE81}" presName="theInnerList" presStyleCnt="0"/>
      <dgm:spPr/>
    </dgm:pt>
    <dgm:pt modelId="{5C175521-101C-41C8-B013-A95DB2587481}" type="pres">
      <dgm:prSet presAssocID="{10CA13EC-DACF-4EB0-81BA-9D962D404E8F}" presName="childNode" presStyleLbl="node1" presStyleIdx="0" presStyleCnt="6">
        <dgm:presLayoutVars>
          <dgm:bulletEnabled val="1"/>
        </dgm:presLayoutVars>
      </dgm:prSet>
      <dgm:spPr/>
      <dgm:t>
        <a:bodyPr/>
        <a:lstStyle/>
        <a:p>
          <a:endParaRPr lang="pl-PL"/>
        </a:p>
      </dgm:t>
    </dgm:pt>
    <dgm:pt modelId="{365684CF-E9E9-449E-A7B3-1B8FE8110CDA}" type="pres">
      <dgm:prSet presAssocID="{10CA13EC-DACF-4EB0-81BA-9D962D404E8F}" presName="aSpace2" presStyleCnt="0"/>
      <dgm:spPr/>
    </dgm:pt>
    <dgm:pt modelId="{E72858F1-3A7D-49EB-B356-ADA0853D09D6}" type="pres">
      <dgm:prSet presAssocID="{DA23619E-5CC0-4FB9-811C-0A0E5CC44522}" presName="childNode" presStyleLbl="node1" presStyleIdx="1" presStyleCnt="6">
        <dgm:presLayoutVars>
          <dgm:bulletEnabled val="1"/>
        </dgm:presLayoutVars>
      </dgm:prSet>
      <dgm:spPr/>
      <dgm:t>
        <a:bodyPr/>
        <a:lstStyle/>
        <a:p>
          <a:endParaRPr lang="pl-PL"/>
        </a:p>
      </dgm:t>
    </dgm:pt>
    <dgm:pt modelId="{ACC55451-96D5-4B9F-BBD0-A89CD0B712E4}" type="pres">
      <dgm:prSet presAssocID="{DA23619E-5CC0-4FB9-811C-0A0E5CC44522}" presName="aSpace2" presStyleCnt="0"/>
      <dgm:spPr/>
    </dgm:pt>
    <dgm:pt modelId="{17B471B2-9F62-4D1A-8639-3E796A6FBC13}" type="pres">
      <dgm:prSet presAssocID="{5B2D2472-C72F-4D93-B6B1-2E4AE5E1B92B}" presName="childNode" presStyleLbl="node1" presStyleIdx="2" presStyleCnt="6">
        <dgm:presLayoutVars>
          <dgm:bulletEnabled val="1"/>
        </dgm:presLayoutVars>
      </dgm:prSet>
      <dgm:spPr/>
      <dgm:t>
        <a:bodyPr/>
        <a:lstStyle/>
        <a:p>
          <a:endParaRPr lang="pl-PL"/>
        </a:p>
      </dgm:t>
    </dgm:pt>
    <dgm:pt modelId="{8708471D-FC77-4DEF-BA91-C4CCB2B55957}" type="pres">
      <dgm:prSet presAssocID="{B910326A-4BBA-4C8C-925F-05D8EA34CE81}" presName="aSpace" presStyleCnt="0"/>
      <dgm:spPr/>
    </dgm:pt>
    <dgm:pt modelId="{8CC0F903-0BB7-45AE-9F58-FA52F7F6D140}" type="pres">
      <dgm:prSet presAssocID="{2FCC2F32-7996-4164-A2EF-C94208C3325A}" presName="compNode" presStyleCnt="0"/>
      <dgm:spPr/>
    </dgm:pt>
    <dgm:pt modelId="{60E86709-2D39-424B-A537-9D13CE00D24A}" type="pres">
      <dgm:prSet presAssocID="{2FCC2F32-7996-4164-A2EF-C94208C3325A}" presName="aNode" presStyleLbl="bgShp" presStyleIdx="1" presStyleCnt="3"/>
      <dgm:spPr/>
      <dgm:t>
        <a:bodyPr/>
        <a:lstStyle/>
        <a:p>
          <a:endParaRPr lang="pl-PL"/>
        </a:p>
      </dgm:t>
    </dgm:pt>
    <dgm:pt modelId="{D5874BC6-CB04-4D59-9357-374DAED460EA}" type="pres">
      <dgm:prSet presAssocID="{2FCC2F32-7996-4164-A2EF-C94208C3325A}" presName="textNode" presStyleLbl="bgShp" presStyleIdx="1" presStyleCnt="3"/>
      <dgm:spPr/>
      <dgm:t>
        <a:bodyPr/>
        <a:lstStyle/>
        <a:p>
          <a:endParaRPr lang="pl-PL"/>
        </a:p>
      </dgm:t>
    </dgm:pt>
    <dgm:pt modelId="{6C377594-E994-43EE-A759-10C166416C76}" type="pres">
      <dgm:prSet presAssocID="{2FCC2F32-7996-4164-A2EF-C94208C3325A}" presName="compChildNode" presStyleCnt="0"/>
      <dgm:spPr/>
    </dgm:pt>
    <dgm:pt modelId="{995E0D8E-A71E-458F-A65B-5EC9E17B59F8}" type="pres">
      <dgm:prSet presAssocID="{2FCC2F32-7996-4164-A2EF-C94208C3325A}" presName="theInnerList" presStyleCnt="0"/>
      <dgm:spPr/>
    </dgm:pt>
    <dgm:pt modelId="{562AE96F-BF1D-4E5D-8DBE-02EEE1150D31}" type="pres">
      <dgm:prSet presAssocID="{BBBBD040-7EFE-4BB0-8A90-9B3BAFA3B086}" presName="childNode" presStyleLbl="node1" presStyleIdx="3" presStyleCnt="6">
        <dgm:presLayoutVars>
          <dgm:bulletEnabled val="1"/>
        </dgm:presLayoutVars>
      </dgm:prSet>
      <dgm:spPr/>
      <dgm:t>
        <a:bodyPr/>
        <a:lstStyle/>
        <a:p>
          <a:endParaRPr lang="pl-PL"/>
        </a:p>
      </dgm:t>
    </dgm:pt>
    <dgm:pt modelId="{6406F0C2-1230-44AF-9928-A718A6C891BA}" type="pres">
      <dgm:prSet presAssocID="{BBBBD040-7EFE-4BB0-8A90-9B3BAFA3B086}" presName="aSpace2" presStyleCnt="0"/>
      <dgm:spPr/>
    </dgm:pt>
    <dgm:pt modelId="{60D03137-C4A0-4B3B-B507-2C8D9D46E3EB}" type="pres">
      <dgm:prSet presAssocID="{9DC83989-CED7-40CA-B679-A48845325D0C}" presName="childNode" presStyleLbl="node1" presStyleIdx="4" presStyleCnt="6">
        <dgm:presLayoutVars>
          <dgm:bulletEnabled val="1"/>
        </dgm:presLayoutVars>
      </dgm:prSet>
      <dgm:spPr/>
      <dgm:t>
        <a:bodyPr/>
        <a:lstStyle/>
        <a:p>
          <a:endParaRPr lang="pl-PL"/>
        </a:p>
      </dgm:t>
    </dgm:pt>
    <dgm:pt modelId="{7BCACDF7-F1A2-4EE0-905C-F66948FD8470}" type="pres">
      <dgm:prSet presAssocID="{2FCC2F32-7996-4164-A2EF-C94208C3325A}" presName="aSpace" presStyleCnt="0"/>
      <dgm:spPr/>
    </dgm:pt>
    <dgm:pt modelId="{1507EFBC-E288-42E7-AA46-0A96831E28D3}" type="pres">
      <dgm:prSet presAssocID="{60E9C0FB-AEF8-46A6-AA6B-3EC8F9CE8368}" presName="compNode" presStyleCnt="0"/>
      <dgm:spPr/>
    </dgm:pt>
    <dgm:pt modelId="{109D9484-9591-485C-9D45-0F9CCB3E1C1A}" type="pres">
      <dgm:prSet presAssocID="{60E9C0FB-AEF8-46A6-AA6B-3EC8F9CE8368}" presName="aNode" presStyleLbl="bgShp" presStyleIdx="2" presStyleCnt="3"/>
      <dgm:spPr/>
      <dgm:t>
        <a:bodyPr/>
        <a:lstStyle/>
        <a:p>
          <a:endParaRPr lang="pl-PL"/>
        </a:p>
      </dgm:t>
    </dgm:pt>
    <dgm:pt modelId="{FBEBDC42-4759-403F-884B-1AC53482CF6B}" type="pres">
      <dgm:prSet presAssocID="{60E9C0FB-AEF8-46A6-AA6B-3EC8F9CE8368}" presName="textNode" presStyleLbl="bgShp" presStyleIdx="2" presStyleCnt="3"/>
      <dgm:spPr/>
      <dgm:t>
        <a:bodyPr/>
        <a:lstStyle/>
        <a:p>
          <a:endParaRPr lang="pl-PL"/>
        </a:p>
      </dgm:t>
    </dgm:pt>
    <dgm:pt modelId="{5D65F99E-83A0-41C8-B5F3-17A82DEF34CD}" type="pres">
      <dgm:prSet presAssocID="{60E9C0FB-AEF8-46A6-AA6B-3EC8F9CE8368}" presName="compChildNode" presStyleCnt="0"/>
      <dgm:spPr/>
    </dgm:pt>
    <dgm:pt modelId="{7B23A7EC-7B01-4B06-B095-FB7037BBE30F}" type="pres">
      <dgm:prSet presAssocID="{60E9C0FB-AEF8-46A6-AA6B-3EC8F9CE8368}" presName="theInnerList" presStyleCnt="0"/>
      <dgm:spPr/>
    </dgm:pt>
    <dgm:pt modelId="{2A22090A-4F27-4AD1-BBE5-EDA09344EEF5}" type="pres">
      <dgm:prSet presAssocID="{E44FF564-3EA8-4C65-AB97-10E6C8622D90}" presName="childNode" presStyleLbl="node1" presStyleIdx="5" presStyleCnt="6">
        <dgm:presLayoutVars>
          <dgm:bulletEnabled val="1"/>
        </dgm:presLayoutVars>
      </dgm:prSet>
      <dgm:spPr/>
      <dgm:t>
        <a:bodyPr/>
        <a:lstStyle/>
        <a:p>
          <a:endParaRPr lang="pl-PL"/>
        </a:p>
      </dgm:t>
    </dgm:pt>
  </dgm:ptLst>
  <dgm:cxnLst>
    <dgm:cxn modelId="{9EC9E698-AD6D-4BFF-BFB8-BC0A2466AF2D}" type="presOf" srcId="{10CA13EC-DACF-4EB0-81BA-9D962D404E8F}" destId="{5C175521-101C-41C8-B013-A95DB2587481}" srcOrd="0" destOrd="0" presId="urn:microsoft.com/office/officeart/2005/8/layout/lProcess2"/>
    <dgm:cxn modelId="{C62FAC07-4B03-4878-AA37-0584680D5EAF}" type="presOf" srcId="{60E9C0FB-AEF8-46A6-AA6B-3EC8F9CE8368}" destId="{109D9484-9591-485C-9D45-0F9CCB3E1C1A}" srcOrd="0" destOrd="0" presId="urn:microsoft.com/office/officeart/2005/8/layout/lProcess2"/>
    <dgm:cxn modelId="{C99E9424-3F85-41B6-8972-A72427587C4A}" srcId="{60E9C0FB-AEF8-46A6-AA6B-3EC8F9CE8368}" destId="{E44FF564-3EA8-4C65-AB97-10E6C8622D90}" srcOrd="0" destOrd="0" parTransId="{C2624085-6AC7-42F6-B309-DA49576E82C9}" sibTransId="{589465BB-3801-4FB0-BB78-972513AB7F3C}"/>
    <dgm:cxn modelId="{7F63E3BC-608E-4165-93D0-B31057071860}" type="presOf" srcId="{BDA63D85-A333-495F-82D7-416C9368B1B6}" destId="{B520C881-E673-400E-A1A8-D61DAFEC18AE}" srcOrd="0" destOrd="0" presId="urn:microsoft.com/office/officeart/2005/8/layout/lProcess2"/>
    <dgm:cxn modelId="{D1E16412-AC9A-4677-B184-D3FB294204B9}" srcId="{B910326A-4BBA-4C8C-925F-05D8EA34CE81}" destId="{5B2D2472-C72F-4D93-B6B1-2E4AE5E1B92B}" srcOrd="2" destOrd="0" parTransId="{DDD0D099-387B-4F24-B62D-73DCF8FF994A}" sibTransId="{E18F5691-6B8A-4414-BA48-0145CF323805}"/>
    <dgm:cxn modelId="{6858D069-B7C5-4324-AE8E-D0698380DEC7}" srcId="{BDA63D85-A333-495F-82D7-416C9368B1B6}" destId="{60E9C0FB-AEF8-46A6-AA6B-3EC8F9CE8368}" srcOrd="2" destOrd="0" parTransId="{9B255ABF-7B9D-43CC-869E-4149DF113456}" sibTransId="{38F868FD-A6AF-444B-B437-F3CA4C1AF684}"/>
    <dgm:cxn modelId="{677C52DD-A45C-4448-B834-9C3739A1BBD4}" type="presOf" srcId="{9DC83989-CED7-40CA-B679-A48845325D0C}" destId="{60D03137-C4A0-4B3B-B507-2C8D9D46E3EB}" srcOrd="0" destOrd="0" presId="urn:microsoft.com/office/officeart/2005/8/layout/lProcess2"/>
    <dgm:cxn modelId="{C01FACC9-0FD9-4603-88C4-A8E040F80AD9}" srcId="{2FCC2F32-7996-4164-A2EF-C94208C3325A}" destId="{9DC83989-CED7-40CA-B679-A48845325D0C}" srcOrd="1" destOrd="0" parTransId="{88E2077F-D8E2-4C95-98DE-DDCF9956D0DC}" sibTransId="{BAF87E21-8244-40EF-9287-FB29AF7ECA76}"/>
    <dgm:cxn modelId="{8CBD4CCB-2317-4043-A380-1C9BC6525EB5}" srcId="{2FCC2F32-7996-4164-A2EF-C94208C3325A}" destId="{BBBBD040-7EFE-4BB0-8A90-9B3BAFA3B086}" srcOrd="0" destOrd="0" parTransId="{73482642-3659-4A32-BAC6-824BA4170FF0}" sibTransId="{FEE22A5E-300E-469E-9A14-E25B350ED32A}"/>
    <dgm:cxn modelId="{E97FB501-5BE0-40BD-8071-CFD038B7506D}" srcId="{BDA63D85-A333-495F-82D7-416C9368B1B6}" destId="{2FCC2F32-7996-4164-A2EF-C94208C3325A}" srcOrd="1" destOrd="0" parTransId="{3D7E5724-0F9C-47E6-A4F7-45A493362D1F}" sibTransId="{4F6D9AB6-BBF4-4307-B05C-5ED1C742F6CC}"/>
    <dgm:cxn modelId="{6D0B9CAC-C4F5-4C9F-9596-B3DE41698E0B}" type="presOf" srcId="{B910326A-4BBA-4C8C-925F-05D8EA34CE81}" destId="{7EC09F58-AC7F-4C19-9B7E-DD770F0EE6A6}" srcOrd="1" destOrd="0" presId="urn:microsoft.com/office/officeart/2005/8/layout/lProcess2"/>
    <dgm:cxn modelId="{BC2FB824-521F-4395-819B-56033CFB4168}" srcId="{BDA63D85-A333-495F-82D7-416C9368B1B6}" destId="{B910326A-4BBA-4C8C-925F-05D8EA34CE81}" srcOrd="0" destOrd="0" parTransId="{706EE821-8756-4F51-81A9-00871BB04392}" sibTransId="{97C2F96B-8B76-40B8-8BE1-A075778FDBA0}"/>
    <dgm:cxn modelId="{5B2E9E6D-E4F9-44F0-8F8D-95B9EFE1D7DA}" type="presOf" srcId="{5B2D2472-C72F-4D93-B6B1-2E4AE5E1B92B}" destId="{17B471B2-9F62-4D1A-8639-3E796A6FBC13}" srcOrd="0" destOrd="0" presId="urn:microsoft.com/office/officeart/2005/8/layout/lProcess2"/>
    <dgm:cxn modelId="{397CD532-AAAF-4831-90A1-66D60CC6BCE4}" type="presOf" srcId="{2FCC2F32-7996-4164-A2EF-C94208C3325A}" destId="{60E86709-2D39-424B-A537-9D13CE00D24A}" srcOrd="0" destOrd="0" presId="urn:microsoft.com/office/officeart/2005/8/layout/lProcess2"/>
    <dgm:cxn modelId="{66816C5F-769C-4A9F-A5AD-05279340F2DC}" type="presOf" srcId="{DA23619E-5CC0-4FB9-811C-0A0E5CC44522}" destId="{E72858F1-3A7D-49EB-B356-ADA0853D09D6}" srcOrd="0" destOrd="0" presId="urn:microsoft.com/office/officeart/2005/8/layout/lProcess2"/>
    <dgm:cxn modelId="{344AB0EC-3DAA-4319-941A-D668C9F3424A}" type="presOf" srcId="{BBBBD040-7EFE-4BB0-8A90-9B3BAFA3B086}" destId="{562AE96F-BF1D-4E5D-8DBE-02EEE1150D31}" srcOrd="0" destOrd="0" presId="urn:microsoft.com/office/officeart/2005/8/layout/lProcess2"/>
    <dgm:cxn modelId="{101123B7-840B-4D2E-8B65-987DEF67AEE4}" type="presOf" srcId="{B910326A-4BBA-4C8C-925F-05D8EA34CE81}" destId="{AFB34281-4661-4826-B891-3818C416B271}" srcOrd="0" destOrd="0" presId="urn:microsoft.com/office/officeart/2005/8/layout/lProcess2"/>
    <dgm:cxn modelId="{78CE7547-7780-4588-A481-2685F58683A4}" type="presOf" srcId="{E44FF564-3EA8-4C65-AB97-10E6C8622D90}" destId="{2A22090A-4F27-4AD1-BBE5-EDA09344EEF5}" srcOrd="0" destOrd="0" presId="urn:microsoft.com/office/officeart/2005/8/layout/lProcess2"/>
    <dgm:cxn modelId="{E6CD51DB-6C07-486D-AF0D-922DF4C520B4}" type="presOf" srcId="{60E9C0FB-AEF8-46A6-AA6B-3EC8F9CE8368}" destId="{FBEBDC42-4759-403F-884B-1AC53482CF6B}" srcOrd="1" destOrd="0" presId="urn:microsoft.com/office/officeart/2005/8/layout/lProcess2"/>
    <dgm:cxn modelId="{433B3A24-7B29-4789-8F1C-C3337A171415}" srcId="{B910326A-4BBA-4C8C-925F-05D8EA34CE81}" destId="{10CA13EC-DACF-4EB0-81BA-9D962D404E8F}" srcOrd="0" destOrd="0" parTransId="{639B7CBB-44BC-4D48-A29D-5795ED486A72}" sibTransId="{3B9315E8-304D-4B00-AD13-F45FBC846066}"/>
    <dgm:cxn modelId="{B86963E7-AD54-4AA3-8406-78E95FD5F388}" type="presOf" srcId="{2FCC2F32-7996-4164-A2EF-C94208C3325A}" destId="{D5874BC6-CB04-4D59-9357-374DAED460EA}" srcOrd="1" destOrd="0" presId="urn:microsoft.com/office/officeart/2005/8/layout/lProcess2"/>
    <dgm:cxn modelId="{35EA0CB3-DEB0-4547-A543-3295BFD23730}" srcId="{B910326A-4BBA-4C8C-925F-05D8EA34CE81}" destId="{DA23619E-5CC0-4FB9-811C-0A0E5CC44522}" srcOrd="1" destOrd="0" parTransId="{8302947F-398D-444B-AFE0-32452BF20C34}" sibTransId="{446EF5C1-85E8-4847-A7A8-C54668D98DF9}"/>
    <dgm:cxn modelId="{E682E479-852D-40B9-8F3A-B99192088AF2}" type="presParOf" srcId="{B520C881-E673-400E-A1A8-D61DAFEC18AE}" destId="{18DC2AD9-6CE2-442E-8453-4F8E26B3FBF6}" srcOrd="0" destOrd="0" presId="urn:microsoft.com/office/officeart/2005/8/layout/lProcess2"/>
    <dgm:cxn modelId="{18AF21A6-2814-4278-BAE7-9181D433A58F}" type="presParOf" srcId="{18DC2AD9-6CE2-442E-8453-4F8E26B3FBF6}" destId="{AFB34281-4661-4826-B891-3818C416B271}" srcOrd="0" destOrd="0" presId="urn:microsoft.com/office/officeart/2005/8/layout/lProcess2"/>
    <dgm:cxn modelId="{2EADD2A5-DCC9-4AF7-BFAF-12BB56411229}" type="presParOf" srcId="{18DC2AD9-6CE2-442E-8453-4F8E26B3FBF6}" destId="{7EC09F58-AC7F-4C19-9B7E-DD770F0EE6A6}" srcOrd="1" destOrd="0" presId="urn:microsoft.com/office/officeart/2005/8/layout/lProcess2"/>
    <dgm:cxn modelId="{AE6A780B-CDA0-403F-8326-24194F267342}" type="presParOf" srcId="{18DC2AD9-6CE2-442E-8453-4F8E26B3FBF6}" destId="{7DDC1A1F-C830-4BA7-9CE3-8737C1B7B9C8}" srcOrd="2" destOrd="0" presId="urn:microsoft.com/office/officeart/2005/8/layout/lProcess2"/>
    <dgm:cxn modelId="{DFBE9B07-F2D6-4757-AD95-7C3864D14335}" type="presParOf" srcId="{7DDC1A1F-C830-4BA7-9CE3-8737C1B7B9C8}" destId="{4011F24B-AEF6-47C2-AA9B-3F6C2BA60757}" srcOrd="0" destOrd="0" presId="urn:microsoft.com/office/officeart/2005/8/layout/lProcess2"/>
    <dgm:cxn modelId="{DE97EB34-9DD8-48F9-BE31-DB82BFB48AE4}" type="presParOf" srcId="{4011F24B-AEF6-47C2-AA9B-3F6C2BA60757}" destId="{5C175521-101C-41C8-B013-A95DB2587481}" srcOrd="0" destOrd="0" presId="urn:microsoft.com/office/officeart/2005/8/layout/lProcess2"/>
    <dgm:cxn modelId="{7C69A12A-85AD-4D8A-B336-4BF6B6F24A02}" type="presParOf" srcId="{4011F24B-AEF6-47C2-AA9B-3F6C2BA60757}" destId="{365684CF-E9E9-449E-A7B3-1B8FE8110CDA}" srcOrd="1" destOrd="0" presId="urn:microsoft.com/office/officeart/2005/8/layout/lProcess2"/>
    <dgm:cxn modelId="{52135A59-C6B4-4703-AA20-8A40AAFC9059}" type="presParOf" srcId="{4011F24B-AEF6-47C2-AA9B-3F6C2BA60757}" destId="{E72858F1-3A7D-49EB-B356-ADA0853D09D6}" srcOrd="2" destOrd="0" presId="urn:microsoft.com/office/officeart/2005/8/layout/lProcess2"/>
    <dgm:cxn modelId="{E1256CD2-F94C-41AA-AEC1-DC022EEB4E84}" type="presParOf" srcId="{4011F24B-AEF6-47C2-AA9B-3F6C2BA60757}" destId="{ACC55451-96D5-4B9F-BBD0-A89CD0B712E4}" srcOrd="3" destOrd="0" presId="urn:microsoft.com/office/officeart/2005/8/layout/lProcess2"/>
    <dgm:cxn modelId="{9AC24EE8-BDD6-4B57-B7D4-6D73370B830C}" type="presParOf" srcId="{4011F24B-AEF6-47C2-AA9B-3F6C2BA60757}" destId="{17B471B2-9F62-4D1A-8639-3E796A6FBC13}" srcOrd="4" destOrd="0" presId="urn:microsoft.com/office/officeart/2005/8/layout/lProcess2"/>
    <dgm:cxn modelId="{DC1F5F82-4C46-4E7B-8603-81A57C445380}" type="presParOf" srcId="{B520C881-E673-400E-A1A8-D61DAFEC18AE}" destId="{8708471D-FC77-4DEF-BA91-C4CCB2B55957}" srcOrd="1" destOrd="0" presId="urn:microsoft.com/office/officeart/2005/8/layout/lProcess2"/>
    <dgm:cxn modelId="{AB9D9187-6BD0-4FE7-B373-7528DDEA2299}" type="presParOf" srcId="{B520C881-E673-400E-A1A8-D61DAFEC18AE}" destId="{8CC0F903-0BB7-45AE-9F58-FA52F7F6D140}" srcOrd="2" destOrd="0" presId="urn:microsoft.com/office/officeart/2005/8/layout/lProcess2"/>
    <dgm:cxn modelId="{7DEA22DE-C1AF-49FD-AD3A-6DE597037B4C}" type="presParOf" srcId="{8CC0F903-0BB7-45AE-9F58-FA52F7F6D140}" destId="{60E86709-2D39-424B-A537-9D13CE00D24A}" srcOrd="0" destOrd="0" presId="urn:microsoft.com/office/officeart/2005/8/layout/lProcess2"/>
    <dgm:cxn modelId="{60906DA2-A260-458E-91F8-33C09252C734}" type="presParOf" srcId="{8CC0F903-0BB7-45AE-9F58-FA52F7F6D140}" destId="{D5874BC6-CB04-4D59-9357-374DAED460EA}" srcOrd="1" destOrd="0" presId="urn:microsoft.com/office/officeart/2005/8/layout/lProcess2"/>
    <dgm:cxn modelId="{3E3AAEA1-951B-496F-9B99-5D9B2F87877C}" type="presParOf" srcId="{8CC0F903-0BB7-45AE-9F58-FA52F7F6D140}" destId="{6C377594-E994-43EE-A759-10C166416C76}" srcOrd="2" destOrd="0" presId="urn:microsoft.com/office/officeart/2005/8/layout/lProcess2"/>
    <dgm:cxn modelId="{843D1765-E7CF-4F17-AE09-BEBF5CC70670}" type="presParOf" srcId="{6C377594-E994-43EE-A759-10C166416C76}" destId="{995E0D8E-A71E-458F-A65B-5EC9E17B59F8}" srcOrd="0" destOrd="0" presId="urn:microsoft.com/office/officeart/2005/8/layout/lProcess2"/>
    <dgm:cxn modelId="{389D0222-67BC-40D6-8508-B875C015D54A}" type="presParOf" srcId="{995E0D8E-A71E-458F-A65B-5EC9E17B59F8}" destId="{562AE96F-BF1D-4E5D-8DBE-02EEE1150D31}" srcOrd="0" destOrd="0" presId="urn:microsoft.com/office/officeart/2005/8/layout/lProcess2"/>
    <dgm:cxn modelId="{55BF9699-47DD-4FE6-A99A-E267A8471F14}" type="presParOf" srcId="{995E0D8E-A71E-458F-A65B-5EC9E17B59F8}" destId="{6406F0C2-1230-44AF-9928-A718A6C891BA}" srcOrd="1" destOrd="0" presId="urn:microsoft.com/office/officeart/2005/8/layout/lProcess2"/>
    <dgm:cxn modelId="{0DB52D31-D98E-47AB-B88B-37D0B5A09289}" type="presParOf" srcId="{995E0D8E-A71E-458F-A65B-5EC9E17B59F8}" destId="{60D03137-C4A0-4B3B-B507-2C8D9D46E3EB}" srcOrd="2" destOrd="0" presId="urn:microsoft.com/office/officeart/2005/8/layout/lProcess2"/>
    <dgm:cxn modelId="{9D3EEAE3-CD99-47FF-8860-A2A84F85A77D}" type="presParOf" srcId="{B520C881-E673-400E-A1A8-D61DAFEC18AE}" destId="{7BCACDF7-F1A2-4EE0-905C-F66948FD8470}" srcOrd="3" destOrd="0" presId="urn:microsoft.com/office/officeart/2005/8/layout/lProcess2"/>
    <dgm:cxn modelId="{5034BF81-BE28-4ACD-8175-3B532CF2E98C}" type="presParOf" srcId="{B520C881-E673-400E-A1A8-D61DAFEC18AE}" destId="{1507EFBC-E288-42E7-AA46-0A96831E28D3}" srcOrd="4" destOrd="0" presId="urn:microsoft.com/office/officeart/2005/8/layout/lProcess2"/>
    <dgm:cxn modelId="{B67DBA2F-D9F7-4985-BBF7-3F9ECE60B82C}" type="presParOf" srcId="{1507EFBC-E288-42E7-AA46-0A96831E28D3}" destId="{109D9484-9591-485C-9D45-0F9CCB3E1C1A}" srcOrd="0" destOrd="0" presId="urn:microsoft.com/office/officeart/2005/8/layout/lProcess2"/>
    <dgm:cxn modelId="{BDBBB109-38E2-4564-8E82-C3339C9332BD}" type="presParOf" srcId="{1507EFBC-E288-42E7-AA46-0A96831E28D3}" destId="{FBEBDC42-4759-403F-884B-1AC53482CF6B}" srcOrd="1" destOrd="0" presId="urn:microsoft.com/office/officeart/2005/8/layout/lProcess2"/>
    <dgm:cxn modelId="{EAFF8B8C-4CC2-4A80-8B08-3180DB967C9D}" type="presParOf" srcId="{1507EFBC-E288-42E7-AA46-0A96831E28D3}" destId="{5D65F99E-83A0-41C8-B5F3-17A82DEF34CD}" srcOrd="2" destOrd="0" presId="urn:microsoft.com/office/officeart/2005/8/layout/lProcess2"/>
    <dgm:cxn modelId="{F52EC934-D9EB-405C-85A2-FF635AD4994D}" type="presParOf" srcId="{5D65F99E-83A0-41C8-B5F3-17A82DEF34CD}" destId="{7B23A7EC-7B01-4B06-B095-FB7037BBE30F}" srcOrd="0" destOrd="0" presId="urn:microsoft.com/office/officeart/2005/8/layout/lProcess2"/>
    <dgm:cxn modelId="{7E74191F-EBD7-44EB-A7AD-EACA31068B72}" type="presParOf" srcId="{7B23A7EC-7B01-4B06-B095-FB7037BBE30F}" destId="{2A22090A-4F27-4AD1-BBE5-EDA09344EEF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3254F46-AC29-4A56-A46C-9A6D2D4C54FD}"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pl-PL"/>
        </a:p>
      </dgm:t>
    </dgm:pt>
    <dgm:pt modelId="{9347607F-4E60-4556-BA69-22F7D3338F27}">
      <dgm:prSet phldrT="[Tekst]"/>
      <dgm:spPr/>
      <dgm:t>
        <a:bodyPr/>
        <a:lstStyle/>
        <a:p>
          <a:r>
            <a:rPr lang="pl-PL" dirty="0" smtClean="0"/>
            <a:t>Udostępnienie w BIP lub w BIP RCL w portalu Rządowy Proces Legislacyjny</a:t>
          </a:r>
          <a:endParaRPr lang="pl-PL" dirty="0"/>
        </a:p>
      </dgm:t>
    </dgm:pt>
    <dgm:pt modelId="{7D91509C-BC05-40D1-92DD-CAC843786AB0}" type="parTrans" cxnId="{28002B27-E33E-491A-9791-AB424DD07B01}">
      <dgm:prSet/>
      <dgm:spPr/>
      <dgm:t>
        <a:bodyPr/>
        <a:lstStyle/>
        <a:p>
          <a:endParaRPr lang="pl-PL"/>
        </a:p>
      </dgm:t>
    </dgm:pt>
    <dgm:pt modelId="{D0CE2BB0-2C21-483C-AE0F-41236A6CDE9D}" type="sibTrans" cxnId="{28002B27-E33E-491A-9791-AB424DD07B01}">
      <dgm:prSet/>
      <dgm:spPr/>
      <dgm:t>
        <a:bodyPr/>
        <a:lstStyle/>
        <a:p>
          <a:endParaRPr lang="pl-PL"/>
        </a:p>
      </dgm:t>
    </dgm:pt>
    <dgm:pt modelId="{0D53843C-C65D-41C0-9822-801E83BD2368}">
      <dgm:prSet phldrT="[Tekst]"/>
      <dgm:spPr/>
      <dgm:t>
        <a:bodyPr anchor="ctr"/>
        <a:lstStyle/>
        <a:p>
          <a:pPr algn="just"/>
          <a:r>
            <a:rPr lang="pl-PL" dirty="0" smtClean="0"/>
            <a:t> w BIP ministerstwa – projekty dokumentów rządowych</a:t>
          </a:r>
          <a:endParaRPr lang="pl-PL" dirty="0"/>
        </a:p>
      </dgm:t>
    </dgm:pt>
    <dgm:pt modelId="{03314453-49CA-42A3-9474-130AC78F911A}" type="parTrans" cxnId="{18EAE748-7F4E-4196-95E2-B49C0D8BB6E2}">
      <dgm:prSet/>
      <dgm:spPr/>
      <dgm:t>
        <a:bodyPr/>
        <a:lstStyle/>
        <a:p>
          <a:endParaRPr lang="pl-PL"/>
        </a:p>
      </dgm:t>
    </dgm:pt>
    <dgm:pt modelId="{CEA75855-3BD9-487D-B03B-206953D06D0F}" type="sibTrans" cxnId="{18EAE748-7F4E-4196-95E2-B49C0D8BB6E2}">
      <dgm:prSet/>
      <dgm:spPr/>
      <dgm:t>
        <a:bodyPr/>
        <a:lstStyle/>
        <a:p>
          <a:endParaRPr lang="pl-PL"/>
        </a:p>
      </dgm:t>
    </dgm:pt>
    <dgm:pt modelId="{323209DC-3780-4F9F-910C-5C525393DC66}">
      <dgm:prSet phldrT="[Tekst]"/>
      <dgm:spPr/>
      <dgm:t>
        <a:bodyPr anchor="ctr"/>
        <a:lstStyle/>
        <a:p>
          <a:pPr algn="just"/>
          <a:r>
            <a:rPr lang="pl-PL" dirty="0" smtClean="0"/>
            <a:t> w BIP RPL – projekty ustaw i rozporządzeń </a:t>
          </a:r>
          <a:endParaRPr lang="pl-PL" dirty="0"/>
        </a:p>
      </dgm:t>
    </dgm:pt>
    <dgm:pt modelId="{7DDEFE4E-F3C6-461D-96C1-B76ABF1C9B1B}" type="parTrans" cxnId="{7295D76A-8AED-40FB-A26A-A77468B45BAE}">
      <dgm:prSet/>
      <dgm:spPr/>
      <dgm:t>
        <a:bodyPr/>
        <a:lstStyle/>
        <a:p>
          <a:endParaRPr lang="pl-PL"/>
        </a:p>
      </dgm:t>
    </dgm:pt>
    <dgm:pt modelId="{2E7E6913-8D48-4FD7-A12E-2A80E89FF5B7}" type="sibTrans" cxnId="{7295D76A-8AED-40FB-A26A-A77468B45BAE}">
      <dgm:prSet/>
      <dgm:spPr/>
      <dgm:t>
        <a:bodyPr/>
        <a:lstStyle/>
        <a:p>
          <a:endParaRPr lang="pl-PL"/>
        </a:p>
      </dgm:t>
    </dgm:pt>
    <dgm:pt modelId="{D63FCEC3-C72B-49AA-9B4C-602BCAEAB03D}">
      <dgm:prSet phldrT="[Tekst]"/>
      <dgm:spPr/>
      <dgm:t>
        <a:bodyPr/>
        <a:lstStyle/>
        <a:p>
          <a:r>
            <a:rPr lang="pl-PL" dirty="0" smtClean="0"/>
            <a:t>Skierowanie do konkretnego katalogu podmiotów, instytucji, organizacji społecznych</a:t>
          </a:r>
          <a:endParaRPr lang="pl-PL" dirty="0"/>
        </a:p>
      </dgm:t>
    </dgm:pt>
    <dgm:pt modelId="{ED03AE1C-0C1B-4AA3-A56D-7901E5189132}" type="parTrans" cxnId="{07411FC7-61EF-4FE3-8A75-98F80A76374D}">
      <dgm:prSet/>
      <dgm:spPr/>
      <dgm:t>
        <a:bodyPr/>
        <a:lstStyle/>
        <a:p>
          <a:endParaRPr lang="pl-PL"/>
        </a:p>
      </dgm:t>
    </dgm:pt>
    <dgm:pt modelId="{B514FBBD-2745-4F89-BD8D-4CE06476B721}" type="sibTrans" cxnId="{07411FC7-61EF-4FE3-8A75-98F80A76374D}">
      <dgm:prSet/>
      <dgm:spPr/>
      <dgm:t>
        <a:bodyPr/>
        <a:lstStyle/>
        <a:p>
          <a:endParaRPr lang="pl-PL"/>
        </a:p>
      </dgm:t>
    </dgm:pt>
    <dgm:pt modelId="{9F218779-D65F-45E0-879C-F8121F94BC67}">
      <dgm:prSet phldrT="[Tekst]"/>
      <dgm:spPr/>
      <dgm:t>
        <a:bodyPr anchor="ctr"/>
        <a:lstStyle/>
        <a:p>
          <a:pPr algn="just"/>
          <a:r>
            <a:rPr lang="pl-PL" dirty="0" smtClean="0"/>
            <a:t>w formie pisma </a:t>
          </a:r>
          <a:endParaRPr lang="pl-PL" dirty="0"/>
        </a:p>
      </dgm:t>
    </dgm:pt>
    <dgm:pt modelId="{FAE8B8C0-D501-4CCB-A288-EEC9B2A92A27}" type="parTrans" cxnId="{DF9AFC61-0B71-4B90-8D08-25CF9DB594C3}">
      <dgm:prSet/>
      <dgm:spPr/>
      <dgm:t>
        <a:bodyPr/>
        <a:lstStyle/>
        <a:p>
          <a:endParaRPr lang="pl-PL"/>
        </a:p>
      </dgm:t>
    </dgm:pt>
    <dgm:pt modelId="{E192B38B-7E1C-46E0-B70E-9180CF6AB08F}" type="sibTrans" cxnId="{DF9AFC61-0B71-4B90-8D08-25CF9DB594C3}">
      <dgm:prSet/>
      <dgm:spPr/>
      <dgm:t>
        <a:bodyPr/>
        <a:lstStyle/>
        <a:p>
          <a:endParaRPr lang="pl-PL"/>
        </a:p>
      </dgm:t>
    </dgm:pt>
    <dgm:pt modelId="{B3BF1D57-EBD9-471E-84D1-11961332B8A4}">
      <dgm:prSet phldrT="[Tekst]"/>
      <dgm:spPr/>
      <dgm:t>
        <a:bodyPr anchor="ctr"/>
        <a:lstStyle/>
        <a:p>
          <a:pPr algn="just"/>
          <a:r>
            <a:rPr lang="pl-PL" dirty="0" smtClean="0"/>
            <a:t>z terminem na zajęcie stanowiska</a:t>
          </a:r>
          <a:endParaRPr lang="pl-PL" dirty="0"/>
        </a:p>
      </dgm:t>
    </dgm:pt>
    <dgm:pt modelId="{EF2AC72D-4135-4BCF-B881-E790AB50849C}" type="parTrans" cxnId="{2BE44DE3-933E-4F17-A598-9CBA4A8090DC}">
      <dgm:prSet/>
      <dgm:spPr/>
      <dgm:t>
        <a:bodyPr/>
        <a:lstStyle/>
        <a:p>
          <a:endParaRPr lang="pl-PL"/>
        </a:p>
      </dgm:t>
    </dgm:pt>
    <dgm:pt modelId="{79911505-4057-4533-834E-4611CB0D80E4}" type="sibTrans" cxnId="{2BE44DE3-933E-4F17-A598-9CBA4A8090DC}">
      <dgm:prSet/>
      <dgm:spPr/>
      <dgm:t>
        <a:bodyPr/>
        <a:lstStyle/>
        <a:p>
          <a:endParaRPr lang="pl-PL"/>
        </a:p>
      </dgm:t>
    </dgm:pt>
    <dgm:pt modelId="{2DBEDDFE-A573-460E-80C2-1C4F6D4E6AAE}" type="pres">
      <dgm:prSet presAssocID="{D3254F46-AC29-4A56-A46C-9A6D2D4C54FD}" presName="Name0" presStyleCnt="0">
        <dgm:presLayoutVars>
          <dgm:dir/>
          <dgm:animLvl val="lvl"/>
          <dgm:resizeHandles/>
        </dgm:presLayoutVars>
      </dgm:prSet>
      <dgm:spPr/>
      <dgm:t>
        <a:bodyPr/>
        <a:lstStyle/>
        <a:p>
          <a:endParaRPr lang="pl-PL"/>
        </a:p>
      </dgm:t>
    </dgm:pt>
    <dgm:pt modelId="{60BEAE89-BB4B-449D-912B-A88D7510416E}" type="pres">
      <dgm:prSet presAssocID="{9347607F-4E60-4556-BA69-22F7D3338F27}" presName="linNode" presStyleCnt="0"/>
      <dgm:spPr/>
    </dgm:pt>
    <dgm:pt modelId="{1762E14B-5153-440E-B1ED-0065F85993C2}" type="pres">
      <dgm:prSet presAssocID="{9347607F-4E60-4556-BA69-22F7D3338F27}" presName="parentShp" presStyleLbl="node1" presStyleIdx="0" presStyleCnt="2">
        <dgm:presLayoutVars>
          <dgm:bulletEnabled val="1"/>
        </dgm:presLayoutVars>
      </dgm:prSet>
      <dgm:spPr/>
      <dgm:t>
        <a:bodyPr/>
        <a:lstStyle/>
        <a:p>
          <a:endParaRPr lang="pl-PL"/>
        </a:p>
      </dgm:t>
    </dgm:pt>
    <dgm:pt modelId="{029B7E70-5FCE-43D6-92F6-EDCF91650E65}" type="pres">
      <dgm:prSet presAssocID="{9347607F-4E60-4556-BA69-22F7D3338F27}" presName="childShp" presStyleLbl="bgAccFollowNode1" presStyleIdx="0" presStyleCnt="2">
        <dgm:presLayoutVars>
          <dgm:bulletEnabled val="1"/>
        </dgm:presLayoutVars>
      </dgm:prSet>
      <dgm:spPr/>
      <dgm:t>
        <a:bodyPr/>
        <a:lstStyle/>
        <a:p>
          <a:endParaRPr lang="pl-PL"/>
        </a:p>
      </dgm:t>
    </dgm:pt>
    <dgm:pt modelId="{60002DF8-FAC9-4B8A-8BC4-E319060B3245}" type="pres">
      <dgm:prSet presAssocID="{D0CE2BB0-2C21-483C-AE0F-41236A6CDE9D}" presName="spacing" presStyleCnt="0"/>
      <dgm:spPr/>
    </dgm:pt>
    <dgm:pt modelId="{BE336877-E787-40F6-93D2-440A6E6AC53A}" type="pres">
      <dgm:prSet presAssocID="{D63FCEC3-C72B-49AA-9B4C-602BCAEAB03D}" presName="linNode" presStyleCnt="0"/>
      <dgm:spPr/>
    </dgm:pt>
    <dgm:pt modelId="{A2B136B2-681B-490F-B4AE-B8F118C12F7C}" type="pres">
      <dgm:prSet presAssocID="{D63FCEC3-C72B-49AA-9B4C-602BCAEAB03D}" presName="parentShp" presStyleLbl="node1" presStyleIdx="1" presStyleCnt="2">
        <dgm:presLayoutVars>
          <dgm:bulletEnabled val="1"/>
        </dgm:presLayoutVars>
      </dgm:prSet>
      <dgm:spPr/>
      <dgm:t>
        <a:bodyPr/>
        <a:lstStyle/>
        <a:p>
          <a:endParaRPr lang="pl-PL"/>
        </a:p>
      </dgm:t>
    </dgm:pt>
    <dgm:pt modelId="{89AA4656-9D7C-42A9-AA4D-6A528C40FD48}" type="pres">
      <dgm:prSet presAssocID="{D63FCEC3-C72B-49AA-9B4C-602BCAEAB03D}" presName="childShp" presStyleLbl="bgAccFollowNode1" presStyleIdx="1" presStyleCnt="2">
        <dgm:presLayoutVars>
          <dgm:bulletEnabled val="1"/>
        </dgm:presLayoutVars>
      </dgm:prSet>
      <dgm:spPr/>
      <dgm:t>
        <a:bodyPr/>
        <a:lstStyle/>
        <a:p>
          <a:endParaRPr lang="pl-PL"/>
        </a:p>
      </dgm:t>
    </dgm:pt>
  </dgm:ptLst>
  <dgm:cxnLst>
    <dgm:cxn modelId="{535E0B0C-4DE8-4802-9958-59E69FFF66B9}" type="presOf" srcId="{323209DC-3780-4F9F-910C-5C525393DC66}" destId="{029B7E70-5FCE-43D6-92F6-EDCF91650E65}" srcOrd="0" destOrd="1" presId="urn:microsoft.com/office/officeart/2005/8/layout/vList6"/>
    <dgm:cxn modelId="{7295D76A-8AED-40FB-A26A-A77468B45BAE}" srcId="{9347607F-4E60-4556-BA69-22F7D3338F27}" destId="{323209DC-3780-4F9F-910C-5C525393DC66}" srcOrd="1" destOrd="0" parTransId="{7DDEFE4E-F3C6-461D-96C1-B76ABF1C9B1B}" sibTransId="{2E7E6913-8D48-4FD7-A12E-2A80E89FF5B7}"/>
    <dgm:cxn modelId="{C9582DC1-0F66-4798-BE38-7E239FE59877}" type="presOf" srcId="{9F218779-D65F-45E0-879C-F8121F94BC67}" destId="{89AA4656-9D7C-42A9-AA4D-6A528C40FD48}" srcOrd="0" destOrd="0" presId="urn:microsoft.com/office/officeart/2005/8/layout/vList6"/>
    <dgm:cxn modelId="{18EAE748-7F4E-4196-95E2-B49C0D8BB6E2}" srcId="{9347607F-4E60-4556-BA69-22F7D3338F27}" destId="{0D53843C-C65D-41C0-9822-801E83BD2368}" srcOrd="0" destOrd="0" parTransId="{03314453-49CA-42A3-9474-130AC78F911A}" sibTransId="{CEA75855-3BD9-487D-B03B-206953D06D0F}"/>
    <dgm:cxn modelId="{B6740A24-A08E-435B-BF8F-D1E048CDE91D}" type="presOf" srcId="{D63FCEC3-C72B-49AA-9B4C-602BCAEAB03D}" destId="{A2B136B2-681B-490F-B4AE-B8F118C12F7C}" srcOrd="0" destOrd="0" presId="urn:microsoft.com/office/officeart/2005/8/layout/vList6"/>
    <dgm:cxn modelId="{DF9AFC61-0B71-4B90-8D08-25CF9DB594C3}" srcId="{D63FCEC3-C72B-49AA-9B4C-602BCAEAB03D}" destId="{9F218779-D65F-45E0-879C-F8121F94BC67}" srcOrd="0" destOrd="0" parTransId="{FAE8B8C0-D501-4CCB-A288-EEC9B2A92A27}" sibTransId="{E192B38B-7E1C-46E0-B70E-9180CF6AB08F}"/>
    <dgm:cxn modelId="{EDED4775-8083-4CD3-80FE-1E1151E1EF49}" type="presOf" srcId="{D3254F46-AC29-4A56-A46C-9A6D2D4C54FD}" destId="{2DBEDDFE-A573-460E-80C2-1C4F6D4E6AAE}" srcOrd="0" destOrd="0" presId="urn:microsoft.com/office/officeart/2005/8/layout/vList6"/>
    <dgm:cxn modelId="{28002B27-E33E-491A-9791-AB424DD07B01}" srcId="{D3254F46-AC29-4A56-A46C-9A6D2D4C54FD}" destId="{9347607F-4E60-4556-BA69-22F7D3338F27}" srcOrd="0" destOrd="0" parTransId="{7D91509C-BC05-40D1-92DD-CAC843786AB0}" sibTransId="{D0CE2BB0-2C21-483C-AE0F-41236A6CDE9D}"/>
    <dgm:cxn modelId="{D684C533-CBB7-4A68-AEA7-DF5478B39760}" type="presOf" srcId="{0D53843C-C65D-41C0-9822-801E83BD2368}" destId="{029B7E70-5FCE-43D6-92F6-EDCF91650E65}" srcOrd="0" destOrd="0" presId="urn:microsoft.com/office/officeart/2005/8/layout/vList6"/>
    <dgm:cxn modelId="{A847803D-163D-42C5-A7F4-83DA40838EAC}" type="presOf" srcId="{B3BF1D57-EBD9-471E-84D1-11961332B8A4}" destId="{89AA4656-9D7C-42A9-AA4D-6A528C40FD48}" srcOrd="0" destOrd="1" presId="urn:microsoft.com/office/officeart/2005/8/layout/vList6"/>
    <dgm:cxn modelId="{8596CA2B-1DFA-4978-BC84-1ECDB8217B41}" type="presOf" srcId="{9347607F-4E60-4556-BA69-22F7D3338F27}" destId="{1762E14B-5153-440E-B1ED-0065F85993C2}" srcOrd="0" destOrd="0" presId="urn:microsoft.com/office/officeart/2005/8/layout/vList6"/>
    <dgm:cxn modelId="{2BE44DE3-933E-4F17-A598-9CBA4A8090DC}" srcId="{D63FCEC3-C72B-49AA-9B4C-602BCAEAB03D}" destId="{B3BF1D57-EBD9-471E-84D1-11961332B8A4}" srcOrd="1" destOrd="0" parTransId="{EF2AC72D-4135-4BCF-B881-E790AB50849C}" sibTransId="{79911505-4057-4533-834E-4611CB0D80E4}"/>
    <dgm:cxn modelId="{07411FC7-61EF-4FE3-8A75-98F80A76374D}" srcId="{D3254F46-AC29-4A56-A46C-9A6D2D4C54FD}" destId="{D63FCEC3-C72B-49AA-9B4C-602BCAEAB03D}" srcOrd="1" destOrd="0" parTransId="{ED03AE1C-0C1B-4AA3-A56D-7901E5189132}" sibTransId="{B514FBBD-2745-4F89-BD8D-4CE06476B721}"/>
    <dgm:cxn modelId="{92133961-221D-49CE-BBA8-5259EAF31151}" type="presParOf" srcId="{2DBEDDFE-A573-460E-80C2-1C4F6D4E6AAE}" destId="{60BEAE89-BB4B-449D-912B-A88D7510416E}" srcOrd="0" destOrd="0" presId="urn:microsoft.com/office/officeart/2005/8/layout/vList6"/>
    <dgm:cxn modelId="{C98297A3-A367-432F-87D1-A8754EF58FA8}" type="presParOf" srcId="{60BEAE89-BB4B-449D-912B-A88D7510416E}" destId="{1762E14B-5153-440E-B1ED-0065F85993C2}" srcOrd="0" destOrd="0" presId="urn:microsoft.com/office/officeart/2005/8/layout/vList6"/>
    <dgm:cxn modelId="{D03ED0AA-4C13-445A-831D-2DCE7FA59847}" type="presParOf" srcId="{60BEAE89-BB4B-449D-912B-A88D7510416E}" destId="{029B7E70-5FCE-43D6-92F6-EDCF91650E65}" srcOrd="1" destOrd="0" presId="urn:microsoft.com/office/officeart/2005/8/layout/vList6"/>
    <dgm:cxn modelId="{969110B5-722C-481B-850C-7C93806EA841}" type="presParOf" srcId="{2DBEDDFE-A573-460E-80C2-1C4F6D4E6AAE}" destId="{60002DF8-FAC9-4B8A-8BC4-E319060B3245}" srcOrd="1" destOrd="0" presId="urn:microsoft.com/office/officeart/2005/8/layout/vList6"/>
    <dgm:cxn modelId="{A3336220-7123-4A65-861E-CBCEDCCB93DE}" type="presParOf" srcId="{2DBEDDFE-A573-460E-80C2-1C4F6D4E6AAE}" destId="{BE336877-E787-40F6-93D2-440A6E6AC53A}" srcOrd="2" destOrd="0" presId="urn:microsoft.com/office/officeart/2005/8/layout/vList6"/>
    <dgm:cxn modelId="{F072B4F4-A12B-41A0-A39B-C8ABD44C52D8}" type="presParOf" srcId="{BE336877-E787-40F6-93D2-440A6E6AC53A}" destId="{A2B136B2-681B-490F-B4AE-B8F118C12F7C}" srcOrd="0" destOrd="0" presId="urn:microsoft.com/office/officeart/2005/8/layout/vList6"/>
    <dgm:cxn modelId="{B767B7B5-1BC8-492C-A220-27D3157CF2E4}" type="presParOf" srcId="{BE336877-E787-40F6-93D2-440A6E6AC53A}" destId="{89AA4656-9D7C-42A9-AA4D-6A528C40FD4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F877C64-8039-4C9C-AAFA-717DB746A853}" type="doc">
      <dgm:prSet loTypeId="urn:microsoft.com/office/officeart/2005/8/layout/hProcess9" loCatId="process" qsTypeId="urn:microsoft.com/office/officeart/2005/8/quickstyle/3d3" qsCatId="3D" csTypeId="urn:microsoft.com/office/officeart/2005/8/colors/colorful5" csCatId="colorful" phldr="1"/>
      <dgm:spPr/>
    </dgm:pt>
    <dgm:pt modelId="{387139B3-A921-48E8-9C18-C04111C1327E}">
      <dgm:prSet phldrT="[Tekst]"/>
      <dgm:spPr/>
      <dgm:t>
        <a:bodyPr/>
        <a:lstStyle/>
        <a:p>
          <a:r>
            <a:rPr lang="pl-PL" b="1" dirty="0" smtClean="0"/>
            <a:t>Uzgodnienia</a:t>
          </a:r>
          <a:endParaRPr lang="pl-PL" b="1" dirty="0"/>
        </a:p>
      </dgm:t>
    </dgm:pt>
    <dgm:pt modelId="{3970AEB6-85EE-4B99-96EB-B0F2415F4307}" type="parTrans" cxnId="{70E469D3-5BFE-4368-841D-7C65845E1976}">
      <dgm:prSet/>
      <dgm:spPr/>
      <dgm:t>
        <a:bodyPr/>
        <a:lstStyle/>
        <a:p>
          <a:endParaRPr lang="pl-PL"/>
        </a:p>
      </dgm:t>
    </dgm:pt>
    <dgm:pt modelId="{C9C02EC7-67F1-4013-881C-9BE3B8AC606E}" type="sibTrans" cxnId="{70E469D3-5BFE-4368-841D-7C65845E1976}">
      <dgm:prSet/>
      <dgm:spPr/>
      <dgm:t>
        <a:bodyPr/>
        <a:lstStyle/>
        <a:p>
          <a:endParaRPr lang="pl-PL"/>
        </a:p>
      </dgm:t>
    </dgm:pt>
    <dgm:pt modelId="{AFE9AFCC-FA38-47B9-906F-EEBA9A61D90A}">
      <dgm:prSet phldrT="[Tekst]"/>
      <dgm:spPr/>
      <dgm:t>
        <a:bodyPr/>
        <a:lstStyle/>
        <a:p>
          <a:r>
            <a:rPr lang="pl-PL" b="1" dirty="0" smtClean="0"/>
            <a:t>Opiniowanie</a:t>
          </a:r>
          <a:endParaRPr lang="pl-PL" b="1" dirty="0"/>
        </a:p>
      </dgm:t>
    </dgm:pt>
    <dgm:pt modelId="{1D7F2077-852C-49FE-8A9B-CA0F630D7F63}" type="parTrans" cxnId="{91396FD0-FCFA-457B-A9EB-A1280E4D572A}">
      <dgm:prSet/>
      <dgm:spPr/>
      <dgm:t>
        <a:bodyPr/>
        <a:lstStyle/>
        <a:p>
          <a:endParaRPr lang="pl-PL"/>
        </a:p>
      </dgm:t>
    </dgm:pt>
    <dgm:pt modelId="{4081EB24-C46D-4E98-9F6C-DA81B8FC9B47}" type="sibTrans" cxnId="{91396FD0-FCFA-457B-A9EB-A1280E4D572A}">
      <dgm:prSet/>
      <dgm:spPr/>
      <dgm:t>
        <a:bodyPr/>
        <a:lstStyle/>
        <a:p>
          <a:endParaRPr lang="pl-PL"/>
        </a:p>
      </dgm:t>
    </dgm:pt>
    <dgm:pt modelId="{6ED931AD-A506-405C-B508-4A7DA8E70978}">
      <dgm:prSet phldrT="[Tekst]"/>
      <dgm:spPr/>
      <dgm:t>
        <a:bodyPr/>
        <a:lstStyle/>
        <a:p>
          <a:r>
            <a:rPr lang="pl-PL" b="1" dirty="0" smtClean="0"/>
            <a:t>Konsultacje</a:t>
          </a:r>
          <a:r>
            <a:rPr lang="pl-PL" dirty="0" smtClean="0"/>
            <a:t> </a:t>
          </a:r>
          <a:r>
            <a:rPr lang="pl-PL" b="1" dirty="0" smtClean="0"/>
            <a:t>publiczne</a:t>
          </a:r>
          <a:endParaRPr lang="pl-PL" b="1" dirty="0"/>
        </a:p>
      </dgm:t>
    </dgm:pt>
    <dgm:pt modelId="{3B1D4DC8-F757-4E6E-9123-E6ED66F7693C}" type="parTrans" cxnId="{9FFB03E4-6EC4-42A8-B6BE-F43335F84B22}">
      <dgm:prSet/>
      <dgm:spPr/>
      <dgm:t>
        <a:bodyPr/>
        <a:lstStyle/>
        <a:p>
          <a:endParaRPr lang="pl-PL"/>
        </a:p>
      </dgm:t>
    </dgm:pt>
    <dgm:pt modelId="{AD5B73C5-8720-4E2E-A8F1-6C0B2EB2BD53}" type="sibTrans" cxnId="{9FFB03E4-6EC4-42A8-B6BE-F43335F84B22}">
      <dgm:prSet/>
      <dgm:spPr/>
      <dgm:t>
        <a:bodyPr/>
        <a:lstStyle/>
        <a:p>
          <a:endParaRPr lang="pl-PL"/>
        </a:p>
      </dgm:t>
    </dgm:pt>
    <dgm:pt modelId="{56AB00AA-B2C1-42B5-BFF3-1398A66603F1}">
      <dgm:prSet phldrT="[Tekst]"/>
      <dgm:spPr/>
      <dgm:t>
        <a:bodyPr/>
        <a:lstStyle/>
        <a:p>
          <a:r>
            <a:rPr lang="pl-PL" b="1" dirty="0" smtClean="0"/>
            <a:t>Opracowanie projektu</a:t>
          </a:r>
          <a:endParaRPr lang="pl-PL" b="1" dirty="0"/>
        </a:p>
      </dgm:t>
    </dgm:pt>
    <dgm:pt modelId="{25A5B30E-7D53-4CB2-9F27-23AA52D38C09}" type="parTrans" cxnId="{7064AF48-E6B7-4A51-846B-324BC085BFD0}">
      <dgm:prSet/>
      <dgm:spPr/>
      <dgm:t>
        <a:bodyPr/>
        <a:lstStyle/>
        <a:p>
          <a:endParaRPr lang="pl-PL"/>
        </a:p>
      </dgm:t>
    </dgm:pt>
    <dgm:pt modelId="{33B3ACC9-4571-4144-92B7-110F7AE0E55D}" type="sibTrans" cxnId="{7064AF48-E6B7-4A51-846B-324BC085BFD0}">
      <dgm:prSet/>
      <dgm:spPr/>
      <dgm:t>
        <a:bodyPr/>
        <a:lstStyle/>
        <a:p>
          <a:endParaRPr lang="pl-PL"/>
        </a:p>
      </dgm:t>
    </dgm:pt>
    <dgm:pt modelId="{D7E915CF-B5A9-4487-B339-ACEABADA40D2}">
      <dgm:prSet phldrT="[Tekst]"/>
      <dgm:spPr/>
      <dgm:t>
        <a:bodyPr/>
        <a:lstStyle/>
        <a:p>
          <a:r>
            <a:rPr lang="pl-PL" dirty="0" smtClean="0"/>
            <a:t>(</a:t>
          </a:r>
          <a:r>
            <a:rPr lang="pl-PL" b="1" dirty="0" smtClean="0"/>
            <a:t>Konferencja</a:t>
          </a:r>
          <a:r>
            <a:rPr lang="pl-PL" dirty="0" smtClean="0"/>
            <a:t> </a:t>
          </a:r>
          <a:r>
            <a:rPr lang="pl-PL" b="1" dirty="0" smtClean="0"/>
            <a:t>uzgodnieniowa</a:t>
          </a:r>
          <a:r>
            <a:rPr lang="pl-PL" dirty="0" smtClean="0"/>
            <a:t>)</a:t>
          </a:r>
          <a:endParaRPr lang="pl-PL" dirty="0"/>
        </a:p>
      </dgm:t>
    </dgm:pt>
    <dgm:pt modelId="{075EE0E4-F91F-4722-99AC-3FC71CA208A7}" type="parTrans" cxnId="{DFE06621-A468-4B07-975F-D7C292D5E274}">
      <dgm:prSet/>
      <dgm:spPr/>
      <dgm:t>
        <a:bodyPr/>
        <a:lstStyle/>
        <a:p>
          <a:endParaRPr lang="pl-PL"/>
        </a:p>
      </dgm:t>
    </dgm:pt>
    <dgm:pt modelId="{62A89101-1BAE-4FD6-B84C-811DAAD447A4}" type="sibTrans" cxnId="{DFE06621-A468-4B07-975F-D7C292D5E274}">
      <dgm:prSet/>
      <dgm:spPr/>
      <dgm:t>
        <a:bodyPr/>
        <a:lstStyle/>
        <a:p>
          <a:endParaRPr lang="pl-PL"/>
        </a:p>
      </dgm:t>
    </dgm:pt>
    <dgm:pt modelId="{3F1A9C46-1DA6-4A2B-9929-C3E555624633}" type="pres">
      <dgm:prSet presAssocID="{9F877C64-8039-4C9C-AAFA-717DB746A853}" presName="CompostProcess" presStyleCnt="0">
        <dgm:presLayoutVars>
          <dgm:dir/>
          <dgm:resizeHandles val="exact"/>
        </dgm:presLayoutVars>
      </dgm:prSet>
      <dgm:spPr/>
    </dgm:pt>
    <dgm:pt modelId="{1479D1F1-48BB-4742-AA89-F13FDB5266F8}" type="pres">
      <dgm:prSet presAssocID="{9F877C64-8039-4C9C-AAFA-717DB746A853}" presName="arrow" presStyleLbl="bgShp" presStyleIdx="0" presStyleCnt="1"/>
      <dgm:spPr/>
    </dgm:pt>
    <dgm:pt modelId="{19A7F9D1-A09F-4AB1-8944-7590C01ADBE1}" type="pres">
      <dgm:prSet presAssocID="{9F877C64-8039-4C9C-AAFA-717DB746A853}" presName="linearProcess" presStyleCnt="0"/>
      <dgm:spPr/>
    </dgm:pt>
    <dgm:pt modelId="{E1407494-8D94-413F-9780-090517B0E717}" type="pres">
      <dgm:prSet presAssocID="{56AB00AA-B2C1-42B5-BFF3-1398A66603F1}" presName="textNode" presStyleLbl="node1" presStyleIdx="0" presStyleCnt="5">
        <dgm:presLayoutVars>
          <dgm:bulletEnabled val="1"/>
        </dgm:presLayoutVars>
      </dgm:prSet>
      <dgm:spPr/>
      <dgm:t>
        <a:bodyPr/>
        <a:lstStyle/>
        <a:p>
          <a:endParaRPr lang="pl-PL"/>
        </a:p>
      </dgm:t>
    </dgm:pt>
    <dgm:pt modelId="{60CBF856-8147-486F-B71B-5D91E07D73D6}" type="pres">
      <dgm:prSet presAssocID="{33B3ACC9-4571-4144-92B7-110F7AE0E55D}" presName="sibTrans" presStyleCnt="0"/>
      <dgm:spPr/>
    </dgm:pt>
    <dgm:pt modelId="{E19E4991-345B-4917-AFC0-8BE6BEAA6FC8}" type="pres">
      <dgm:prSet presAssocID="{387139B3-A921-48E8-9C18-C04111C1327E}" presName="textNode" presStyleLbl="node1" presStyleIdx="1" presStyleCnt="5">
        <dgm:presLayoutVars>
          <dgm:bulletEnabled val="1"/>
        </dgm:presLayoutVars>
      </dgm:prSet>
      <dgm:spPr/>
      <dgm:t>
        <a:bodyPr/>
        <a:lstStyle/>
        <a:p>
          <a:endParaRPr lang="pl-PL"/>
        </a:p>
      </dgm:t>
    </dgm:pt>
    <dgm:pt modelId="{BBF823CE-C088-456C-8390-FF7503596B54}" type="pres">
      <dgm:prSet presAssocID="{C9C02EC7-67F1-4013-881C-9BE3B8AC606E}" presName="sibTrans" presStyleCnt="0"/>
      <dgm:spPr/>
    </dgm:pt>
    <dgm:pt modelId="{81EF82BB-D812-4ADC-AB60-556D1BC55A48}" type="pres">
      <dgm:prSet presAssocID="{AFE9AFCC-FA38-47B9-906F-EEBA9A61D90A}" presName="textNode" presStyleLbl="node1" presStyleIdx="2" presStyleCnt="5" custLinFactNeighborX="18965" custLinFactNeighborY="-1481">
        <dgm:presLayoutVars>
          <dgm:bulletEnabled val="1"/>
        </dgm:presLayoutVars>
      </dgm:prSet>
      <dgm:spPr/>
      <dgm:t>
        <a:bodyPr/>
        <a:lstStyle/>
        <a:p>
          <a:endParaRPr lang="pl-PL"/>
        </a:p>
      </dgm:t>
    </dgm:pt>
    <dgm:pt modelId="{BAD3D322-8311-411E-9EF6-10C05136613D}" type="pres">
      <dgm:prSet presAssocID="{4081EB24-C46D-4E98-9F6C-DA81B8FC9B47}" presName="sibTrans" presStyleCnt="0"/>
      <dgm:spPr/>
    </dgm:pt>
    <dgm:pt modelId="{E0D58114-0785-4CC0-B9B8-4E465EA9CE23}" type="pres">
      <dgm:prSet presAssocID="{6ED931AD-A506-405C-B508-4A7DA8E70978}" presName="textNode" presStyleLbl="node1" presStyleIdx="3" presStyleCnt="5">
        <dgm:presLayoutVars>
          <dgm:bulletEnabled val="1"/>
        </dgm:presLayoutVars>
      </dgm:prSet>
      <dgm:spPr/>
      <dgm:t>
        <a:bodyPr/>
        <a:lstStyle/>
        <a:p>
          <a:endParaRPr lang="pl-PL"/>
        </a:p>
      </dgm:t>
    </dgm:pt>
    <dgm:pt modelId="{FA4EE7CE-5719-45BA-8ECA-2A7B00D95134}" type="pres">
      <dgm:prSet presAssocID="{AD5B73C5-8720-4E2E-A8F1-6C0B2EB2BD53}" presName="sibTrans" presStyleCnt="0"/>
      <dgm:spPr/>
    </dgm:pt>
    <dgm:pt modelId="{49CB3DCC-D65A-4000-AA53-326C9562F63A}" type="pres">
      <dgm:prSet presAssocID="{D7E915CF-B5A9-4487-B339-ACEABADA40D2}" presName="textNode" presStyleLbl="node1" presStyleIdx="4" presStyleCnt="5">
        <dgm:presLayoutVars>
          <dgm:bulletEnabled val="1"/>
        </dgm:presLayoutVars>
      </dgm:prSet>
      <dgm:spPr/>
      <dgm:t>
        <a:bodyPr/>
        <a:lstStyle/>
        <a:p>
          <a:endParaRPr lang="pl-PL"/>
        </a:p>
      </dgm:t>
    </dgm:pt>
  </dgm:ptLst>
  <dgm:cxnLst>
    <dgm:cxn modelId="{91396FD0-FCFA-457B-A9EB-A1280E4D572A}" srcId="{9F877C64-8039-4C9C-AAFA-717DB746A853}" destId="{AFE9AFCC-FA38-47B9-906F-EEBA9A61D90A}" srcOrd="2" destOrd="0" parTransId="{1D7F2077-852C-49FE-8A9B-CA0F630D7F63}" sibTransId="{4081EB24-C46D-4E98-9F6C-DA81B8FC9B47}"/>
    <dgm:cxn modelId="{7064AF48-E6B7-4A51-846B-324BC085BFD0}" srcId="{9F877C64-8039-4C9C-AAFA-717DB746A853}" destId="{56AB00AA-B2C1-42B5-BFF3-1398A66603F1}" srcOrd="0" destOrd="0" parTransId="{25A5B30E-7D53-4CB2-9F27-23AA52D38C09}" sibTransId="{33B3ACC9-4571-4144-92B7-110F7AE0E55D}"/>
    <dgm:cxn modelId="{F60BBF46-5749-4822-8335-0305A8A36A6A}" type="presOf" srcId="{6ED931AD-A506-405C-B508-4A7DA8E70978}" destId="{E0D58114-0785-4CC0-B9B8-4E465EA9CE23}" srcOrd="0" destOrd="0" presId="urn:microsoft.com/office/officeart/2005/8/layout/hProcess9"/>
    <dgm:cxn modelId="{55CD09B9-4891-4A8C-84CA-C6E731876210}" type="presOf" srcId="{387139B3-A921-48E8-9C18-C04111C1327E}" destId="{E19E4991-345B-4917-AFC0-8BE6BEAA6FC8}" srcOrd="0" destOrd="0" presId="urn:microsoft.com/office/officeart/2005/8/layout/hProcess9"/>
    <dgm:cxn modelId="{7A2B412C-41CF-4454-B8DE-B63F435196C3}" type="presOf" srcId="{56AB00AA-B2C1-42B5-BFF3-1398A66603F1}" destId="{E1407494-8D94-413F-9780-090517B0E717}" srcOrd="0" destOrd="0" presId="urn:microsoft.com/office/officeart/2005/8/layout/hProcess9"/>
    <dgm:cxn modelId="{DFE06621-A468-4B07-975F-D7C292D5E274}" srcId="{9F877C64-8039-4C9C-AAFA-717DB746A853}" destId="{D7E915CF-B5A9-4487-B339-ACEABADA40D2}" srcOrd="4" destOrd="0" parTransId="{075EE0E4-F91F-4722-99AC-3FC71CA208A7}" sibTransId="{62A89101-1BAE-4FD6-B84C-811DAAD447A4}"/>
    <dgm:cxn modelId="{70E469D3-5BFE-4368-841D-7C65845E1976}" srcId="{9F877C64-8039-4C9C-AAFA-717DB746A853}" destId="{387139B3-A921-48E8-9C18-C04111C1327E}" srcOrd="1" destOrd="0" parTransId="{3970AEB6-85EE-4B99-96EB-B0F2415F4307}" sibTransId="{C9C02EC7-67F1-4013-881C-9BE3B8AC606E}"/>
    <dgm:cxn modelId="{D394FAD3-8E4D-49A0-A013-66C6CA2EC83C}" type="presOf" srcId="{9F877C64-8039-4C9C-AAFA-717DB746A853}" destId="{3F1A9C46-1DA6-4A2B-9929-C3E555624633}" srcOrd="0" destOrd="0" presId="urn:microsoft.com/office/officeart/2005/8/layout/hProcess9"/>
    <dgm:cxn modelId="{BE4454F7-07C5-453D-AB93-CE3AC9713AF3}" type="presOf" srcId="{AFE9AFCC-FA38-47B9-906F-EEBA9A61D90A}" destId="{81EF82BB-D812-4ADC-AB60-556D1BC55A48}" srcOrd="0" destOrd="0" presId="urn:microsoft.com/office/officeart/2005/8/layout/hProcess9"/>
    <dgm:cxn modelId="{E3561E6B-AFBC-4485-8760-C1CA39133C70}" type="presOf" srcId="{D7E915CF-B5A9-4487-B339-ACEABADA40D2}" destId="{49CB3DCC-D65A-4000-AA53-326C9562F63A}" srcOrd="0" destOrd="0" presId="urn:microsoft.com/office/officeart/2005/8/layout/hProcess9"/>
    <dgm:cxn modelId="{9FFB03E4-6EC4-42A8-B6BE-F43335F84B22}" srcId="{9F877C64-8039-4C9C-AAFA-717DB746A853}" destId="{6ED931AD-A506-405C-B508-4A7DA8E70978}" srcOrd="3" destOrd="0" parTransId="{3B1D4DC8-F757-4E6E-9123-E6ED66F7693C}" sibTransId="{AD5B73C5-8720-4E2E-A8F1-6C0B2EB2BD53}"/>
    <dgm:cxn modelId="{F0FF3B0E-0831-4359-89FB-2E7AD2CA2892}" type="presParOf" srcId="{3F1A9C46-1DA6-4A2B-9929-C3E555624633}" destId="{1479D1F1-48BB-4742-AA89-F13FDB5266F8}" srcOrd="0" destOrd="0" presId="urn:microsoft.com/office/officeart/2005/8/layout/hProcess9"/>
    <dgm:cxn modelId="{2584BE0F-FF78-4238-943A-17DDB0C38A7A}" type="presParOf" srcId="{3F1A9C46-1DA6-4A2B-9929-C3E555624633}" destId="{19A7F9D1-A09F-4AB1-8944-7590C01ADBE1}" srcOrd="1" destOrd="0" presId="urn:microsoft.com/office/officeart/2005/8/layout/hProcess9"/>
    <dgm:cxn modelId="{A7E8CE57-B3C4-4E53-8AC3-2814D9326366}" type="presParOf" srcId="{19A7F9D1-A09F-4AB1-8944-7590C01ADBE1}" destId="{E1407494-8D94-413F-9780-090517B0E717}" srcOrd="0" destOrd="0" presId="urn:microsoft.com/office/officeart/2005/8/layout/hProcess9"/>
    <dgm:cxn modelId="{F9507E3F-07CE-4A55-A87D-BB5953DEBBF8}" type="presParOf" srcId="{19A7F9D1-A09F-4AB1-8944-7590C01ADBE1}" destId="{60CBF856-8147-486F-B71B-5D91E07D73D6}" srcOrd="1" destOrd="0" presId="urn:microsoft.com/office/officeart/2005/8/layout/hProcess9"/>
    <dgm:cxn modelId="{6C5C8568-FA92-4716-8672-E437F7657BE2}" type="presParOf" srcId="{19A7F9D1-A09F-4AB1-8944-7590C01ADBE1}" destId="{E19E4991-345B-4917-AFC0-8BE6BEAA6FC8}" srcOrd="2" destOrd="0" presId="urn:microsoft.com/office/officeart/2005/8/layout/hProcess9"/>
    <dgm:cxn modelId="{314AC8BD-7C78-44AE-95B6-B41DBEC4429F}" type="presParOf" srcId="{19A7F9D1-A09F-4AB1-8944-7590C01ADBE1}" destId="{BBF823CE-C088-456C-8390-FF7503596B54}" srcOrd="3" destOrd="0" presId="urn:microsoft.com/office/officeart/2005/8/layout/hProcess9"/>
    <dgm:cxn modelId="{AF22DF3C-2E72-4BD3-A2F4-822C81EFDADC}" type="presParOf" srcId="{19A7F9D1-A09F-4AB1-8944-7590C01ADBE1}" destId="{81EF82BB-D812-4ADC-AB60-556D1BC55A48}" srcOrd="4" destOrd="0" presId="urn:microsoft.com/office/officeart/2005/8/layout/hProcess9"/>
    <dgm:cxn modelId="{1A97DAE5-C0AE-4838-AF4F-45833A50A4C0}" type="presParOf" srcId="{19A7F9D1-A09F-4AB1-8944-7590C01ADBE1}" destId="{BAD3D322-8311-411E-9EF6-10C05136613D}" srcOrd="5" destOrd="0" presId="urn:microsoft.com/office/officeart/2005/8/layout/hProcess9"/>
    <dgm:cxn modelId="{D6F23CF6-ABEF-4F1C-8D6A-7CCCB59E73CD}" type="presParOf" srcId="{19A7F9D1-A09F-4AB1-8944-7590C01ADBE1}" destId="{E0D58114-0785-4CC0-B9B8-4E465EA9CE23}" srcOrd="6" destOrd="0" presId="urn:microsoft.com/office/officeart/2005/8/layout/hProcess9"/>
    <dgm:cxn modelId="{1F6804B5-E7A9-4EA1-8E03-97960AABB551}" type="presParOf" srcId="{19A7F9D1-A09F-4AB1-8944-7590C01ADBE1}" destId="{FA4EE7CE-5719-45BA-8ECA-2A7B00D95134}" srcOrd="7" destOrd="0" presId="urn:microsoft.com/office/officeart/2005/8/layout/hProcess9"/>
    <dgm:cxn modelId="{0681514C-1AF0-4FDB-BCBF-F540F7F655FD}" type="presParOf" srcId="{19A7F9D1-A09F-4AB1-8944-7590C01ADBE1}" destId="{49CB3DCC-D65A-4000-AA53-326C9562F63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0DCC32B-5C99-4A90-8592-7B29B8B9B1EB}" type="doc">
      <dgm:prSet loTypeId="urn:microsoft.com/office/officeart/2005/8/layout/process5" loCatId="process" qsTypeId="urn:microsoft.com/office/officeart/2005/8/quickstyle/simple3" qsCatId="simple" csTypeId="urn:microsoft.com/office/officeart/2005/8/colors/accent1_2" csCatId="accent1" phldr="1"/>
      <dgm:spPr/>
      <dgm:t>
        <a:bodyPr/>
        <a:lstStyle/>
        <a:p>
          <a:endParaRPr lang="pl-PL"/>
        </a:p>
      </dgm:t>
    </dgm:pt>
    <dgm:pt modelId="{48F020F6-8D03-412C-92BF-F12E0A9D9B2C}">
      <dgm:prSet phldrT="[Tekst]"/>
      <dgm:spPr/>
      <dgm:t>
        <a:bodyPr/>
        <a:lstStyle/>
        <a:p>
          <a:r>
            <a:rPr lang="pl-PL" dirty="0" smtClean="0"/>
            <a:t>Jeżeli uzna, że</a:t>
          </a:r>
          <a:endParaRPr lang="pl-PL" dirty="0"/>
        </a:p>
      </dgm:t>
    </dgm:pt>
    <dgm:pt modelId="{D043BCD4-7D45-4978-AD68-41AAE1875327}" type="parTrans" cxnId="{8B83226B-4FD1-4487-B83B-3FB8049200C4}">
      <dgm:prSet/>
      <dgm:spPr/>
      <dgm:t>
        <a:bodyPr/>
        <a:lstStyle/>
        <a:p>
          <a:endParaRPr lang="pl-PL"/>
        </a:p>
      </dgm:t>
    </dgm:pt>
    <dgm:pt modelId="{0D71CABE-0480-4210-A965-C59A091AB67E}" type="sibTrans" cxnId="{8B83226B-4FD1-4487-B83B-3FB8049200C4}">
      <dgm:prSet/>
      <dgm:spPr/>
      <dgm:t>
        <a:bodyPr/>
        <a:lstStyle/>
        <a:p>
          <a:endParaRPr lang="pl-PL"/>
        </a:p>
      </dgm:t>
    </dgm:pt>
    <dgm:pt modelId="{D4C7741B-BAD4-4E92-8272-458C28AA12DB}">
      <dgm:prSet phldrT="[Tekst]"/>
      <dgm:spPr/>
      <dgm:t>
        <a:bodyPr/>
        <a:lstStyle/>
        <a:p>
          <a:r>
            <a:rPr lang="pl-PL" dirty="0" smtClean="0"/>
            <a:t>jej przeprowadzenie przyczyni się do właściwego prowadzenia uzgodnień lub opiniowania projektu dokumentu rządowego</a:t>
          </a:r>
          <a:endParaRPr lang="pl-PL" dirty="0"/>
        </a:p>
      </dgm:t>
    </dgm:pt>
    <dgm:pt modelId="{3A7EA4C2-47C2-4721-B6D6-554AE4331F07}" type="parTrans" cxnId="{A33F4C73-A12D-4930-B279-851314E0806F}">
      <dgm:prSet/>
      <dgm:spPr/>
      <dgm:t>
        <a:bodyPr/>
        <a:lstStyle/>
        <a:p>
          <a:endParaRPr lang="pl-PL"/>
        </a:p>
      </dgm:t>
    </dgm:pt>
    <dgm:pt modelId="{DDE7FCD3-158C-4F63-B7B2-18131EDF930C}" type="sibTrans" cxnId="{A33F4C73-A12D-4930-B279-851314E0806F}">
      <dgm:prSet/>
      <dgm:spPr/>
      <dgm:t>
        <a:bodyPr/>
        <a:lstStyle/>
        <a:p>
          <a:endParaRPr lang="pl-PL"/>
        </a:p>
      </dgm:t>
    </dgm:pt>
    <dgm:pt modelId="{DD715C79-6774-49B1-9138-D5EEC7AF5ADC}">
      <dgm:prSet phldrT="[Tekst]"/>
      <dgm:spPr/>
      <dgm:t>
        <a:bodyPr/>
        <a:lstStyle/>
        <a:p>
          <a:r>
            <a:rPr lang="pl-PL" dirty="0" smtClean="0"/>
            <a:t>w szczególności w przypadku zgłoszenia do projektu licznych uwag</a:t>
          </a:r>
          <a:endParaRPr lang="pl-PL" dirty="0"/>
        </a:p>
      </dgm:t>
    </dgm:pt>
    <dgm:pt modelId="{CBEEE9D1-6A4F-4FC3-9AD0-3F28BFBBCA70}" type="parTrans" cxnId="{FD8EB112-2A92-48EE-92BD-7C5399A084A2}">
      <dgm:prSet/>
      <dgm:spPr/>
      <dgm:t>
        <a:bodyPr/>
        <a:lstStyle/>
        <a:p>
          <a:endParaRPr lang="pl-PL"/>
        </a:p>
      </dgm:t>
    </dgm:pt>
    <dgm:pt modelId="{79CC8F5C-B252-40F7-B05A-C713B1314936}" type="sibTrans" cxnId="{FD8EB112-2A92-48EE-92BD-7C5399A084A2}">
      <dgm:prSet/>
      <dgm:spPr/>
      <dgm:t>
        <a:bodyPr/>
        <a:lstStyle/>
        <a:p>
          <a:endParaRPr lang="pl-PL"/>
        </a:p>
      </dgm:t>
    </dgm:pt>
    <dgm:pt modelId="{AB9758B6-83E1-42FE-8B2B-F4EB19CF2B1D}">
      <dgm:prSet phldrT="[Tekst]"/>
      <dgm:spPr/>
      <dgm:t>
        <a:bodyPr/>
        <a:lstStyle/>
        <a:p>
          <a:r>
            <a:rPr lang="pl-PL" dirty="0" smtClean="0"/>
            <a:t>organizuje konferencję uzgodnieniową.</a:t>
          </a:r>
          <a:endParaRPr lang="pl-PL" dirty="0"/>
        </a:p>
      </dgm:t>
    </dgm:pt>
    <dgm:pt modelId="{49F004BF-BED5-4E68-B57D-B37141F0B12E}" type="parTrans" cxnId="{5AD4D433-C799-4066-9B68-D43845F7E8FD}">
      <dgm:prSet/>
      <dgm:spPr/>
      <dgm:t>
        <a:bodyPr/>
        <a:lstStyle/>
        <a:p>
          <a:endParaRPr lang="pl-PL"/>
        </a:p>
      </dgm:t>
    </dgm:pt>
    <dgm:pt modelId="{7DADBAA6-ADFF-4BC5-BD73-F528C94C6B1F}" type="sibTrans" cxnId="{5AD4D433-C799-4066-9B68-D43845F7E8FD}">
      <dgm:prSet/>
      <dgm:spPr/>
      <dgm:t>
        <a:bodyPr/>
        <a:lstStyle/>
        <a:p>
          <a:endParaRPr lang="pl-PL"/>
        </a:p>
      </dgm:t>
    </dgm:pt>
    <dgm:pt modelId="{E216F574-1D17-4641-9685-4FD75C31475C}" type="pres">
      <dgm:prSet presAssocID="{D0DCC32B-5C99-4A90-8592-7B29B8B9B1EB}" presName="diagram" presStyleCnt="0">
        <dgm:presLayoutVars>
          <dgm:dir/>
          <dgm:resizeHandles val="exact"/>
        </dgm:presLayoutVars>
      </dgm:prSet>
      <dgm:spPr/>
      <dgm:t>
        <a:bodyPr/>
        <a:lstStyle/>
        <a:p>
          <a:endParaRPr lang="pl-PL"/>
        </a:p>
      </dgm:t>
    </dgm:pt>
    <dgm:pt modelId="{8B7FDCE6-A7F3-493C-8405-97C6C2921115}" type="pres">
      <dgm:prSet presAssocID="{48F020F6-8D03-412C-92BF-F12E0A9D9B2C}" presName="node" presStyleLbl="node1" presStyleIdx="0" presStyleCnt="4">
        <dgm:presLayoutVars>
          <dgm:bulletEnabled val="1"/>
        </dgm:presLayoutVars>
      </dgm:prSet>
      <dgm:spPr/>
      <dgm:t>
        <a:bodyPr/>
        <a:lstStyle/>
        <a:p>
          <a:endParaRPr lang="pl-PL"/>
        </a:p>
      </dgm:t>
    </dgm:pt>
    <dgm:pt modelId="{F0289A5F-77E4-447A-BDE9-1D8CD26C78FE}" type="pres">
      <dgm:prSet presAssocID="{0D71CABE-0480-4210-A965-C59A091AB67E}" presName="sibTrans" presStyleLbl="sibTrans2D1" presStyleIdx="0" presStyleCnt="3"/>
      <dgm:spPr/>
      <dgm:t>
        <a:bodyPr/>
        <a:lstStyle/>
        <a:p>
          <a:endParaRPr lang="pl-PL"/>
        </a:p>
      </dgm:t>
    </dgm:pt>
    <dgm:pt modelId="{2C1D65F1-D184-47C6-91A9-FF58D14DDE50}" type="pres">
      <dgm:prSet presAssocID="{0D71CABE-0480-4210-A965-C59A091AB67E}" presName="connectorText" presStyleLbl="sibTrans2D1" presStyleIdx="0" presStyleCnt="3"/>
      <dgm:spPr/>
      <dgm:t>
        <a:bodyPr/>
        <a:lstStyle/>
        <a:p>
          <a:endParaRPr lang="pl-PL"/>
        </a:p>
      </dgm:t>
    </dgm:pt>
    <dgm:pt modelId="{CBBCD297-9545-4EA5-9309-FE67076F6C9F}" type="pres">
      <dgm:prSet presAssocID="{D4C7741B-BAD4-4E92-8272-458C28AA12DB}" presName="node" presStyleLbl="node1" presStyleIdx="1" presStyleCnt="4">
        <dgm:presLayoutVars>
          <dgm:bulletEnabled val="1"/>
        </dgm:presLayoutVars>
      </dgm:prSet>
      <dgm:spPr/>
      <dgm:t>
        <a:bodyPr/>
        <a:lstStyle/>
        <a:p>
          <a:endParaRPr lang="pl-PL"/>
        </a:p>
      </dgm:t>
    </dgm:pt>
    <dgm:pt modelId="{CD9975EC-68B5-463B-BF1F-32C5DE530820}" type="pres">
      <dgm:prSet presAssocID="{DDE7FCD3-158C-4F63-B7B2-18131EDF930C}" presName="sibTrans" presStyleLbl="sibTrans2D1" presStyleIdx="1" presStyleCnt="3"/>
      <dgm:spPr/>
      <dgm:t>
        <a:bodyPr/>
        <a:lstStyle/>
        <a:p>
          <a:endParaRPr lang="pl-PL"/>
        </a:p>
      </dgm:t>
    </dgm:pt>
    <dgm:pt modelId="{E9B285B0-6341-4DA4-AA80-FFC63862A864}" type="pres">
      <dgm:prSet presAssocID="{DDE7FCD3-158C-4F63-B7B2-18131EDF930C}" presName="connectorText" presStyleLbl="sibTrans2D1" presStyleIdx="1" presStyleCnt="3"/>
      <dgm:spPr/>
      <dgm:t>
        <a:bodyPr/>
        <a:lstStyle/>
        <a:p>
          <a:endParaRPr lang="pl-PL"/>
        </a:p>
      </dgm:t>
    </dgm:pt>
    <dgm:pt modelId="{D8579758-125A-412B-B5F0-41D998E59F2A}" type="pres">
      <dgm:prSet presAssocID="{DD715C79-6774-49B1-9138-D5EEC7AF5ADC}" presName="node" presStyleLbl="node1" presStyleIdx="2" presStyleCnt="4">
        <dgm:presLayoutVars>
          <dgm:bulletEnabled val="1"/>
        </dgm:presLayoutVars>
      </dgm:prSet>
      <dgm:spPr/>
      <dgm:t>
        <a:bodyPr/>
        <a:lstStyle/>
        <a:p>
          <a:endParaRPr lang="pl-PL"/>
        </a:p>
      </dgm:t>
    </dgm:pt>
    <dgm:pt modelId="{9CE5218D-74C4-4AF4-9942-815BF429905F}" type="pres">
      <dgm:prSet presAssocID="{79CC8F5C-B252-40F7-B05A-C713B1314936}" presName="sibTrans" presStyleLbl="sibTrans2D1" presStyleIdx="2" presStyleCnt="3"/>
      <dgm:spPr/>
      <dgm:t>
        <a:bodyPr/>
        <a:lstStyle/>
        <a:p>
          <a:endParaRPr lang="pl-PL"/>
        </a:p>
      </dgm:t>
    </dgm:pt>
    <dgm:pt modelId="{34733935-FA98-4FAE-8C51-82B59D4C05C8}" type="pres">
      <dgm:prSet presAssocID="{79CC8F5C-B252-40F7-B05A-C713B1314936}" presName="connectorText" presStyleLbl="sibTrans2D1" presStyleIdx="2" presStyleCnt="3"/>
      <dgm:spPr/>
      <dgm:t>
        <a:bodyPr/>
        <a:lstStyle/>
        <a:p>
          <a:endParaRPr lang="pl-PL"/>
        </a:p>
      </dgm:t>
    </dgm:pt>
    <dgm:pt modelId="{B7806F9D-F512-44AC-BA34-26366F299471}" type="pres">
      <dgm:prSet presAssocID="{AB9758B6-83E1-42FE-8B2B-F4EB19CF2B1D}" presName="node" presStyleLbl="node1" presStyleIdx="3" presStyleCnt="4">
        <dgm:presLayoutVars>
          <dgm:bulletEnabled val="1"/>
        </dgm:presLayoutVars>
      </dgm:prSet>
      <dgm:spPr/>
      <dgm:t>
        <a:bodyPr/>
        <a:lstStyle/>
        <a:p>
          <a:endParaRPr lang="pl-PL"/>
        </a:p>
      </dgm:t>
    </dgm:pt>
  </dgm:ptLst>
  <dgm:cxnLst>
    <dgm:cxn modelId="{61B34CFF-1D5E-4DE7-A1AF-DE2345121039}" type="presOf" srcId="{79CC8F5C-B252-40F7-B05A-C713B1314936}" destId="{9CE5218D-74C4-4AF4-9942-815BF429905F}" srcOrd="0" destOrd="0" presId="urn:microsoft.com/office/officeart/2005/8/layout/process5"/>
    <dgm:cxn modelId="{247CAD0A-6D02-476D-A1BA-F3B922A65EE9}" type="presOf" srcId="{0D71CABE-0480-4210-A965-C59A091AB67E}" destId="{F0289A5F-77E4-447A-BDE9-1D8CD26C78FE}" srcOrd="0" destOrd="0" presId="urn:microsoft.com/office/officeart/2005/8/layout/process5"/>
    <dgm:cxn modelId="{012EEC59-5739-438A-81AD-BDA009677E0D}" type="presOf" srcId="{D0DCC32B-5C99-4A90-8592-7B29B8B9B1EB}" destId="{E216F574-1D17-4641-9685-4FD75C31475C}" srcOrd="0" destOrd="0" presId="urn:microsoft.com/office/officeart/2005/8/layout/process5"/>
    <dgm:cxn modelId="{8B83226B-4FD1-4487-B83B-3FB8049200C4}" srcId="{D0DCC32B-5C99-4A90-8592-7B29B8B9B1EB}" destId="{48F020F6-8D03-412C-92BF-F12E0A9D9B2C}" srcOrd="0" destOrd="0" parTransId="{D043BCD4-7D45-4978-AD68-41AAE1875327}" sibTransId="{0D71CABE-0480-4210-A965-C59A091AB67E}"/>
    <dgm:cxn modelId="{858CFD75-466D-4BE3-A2D3-D0D6591AE241}" type="presOf" srcId="{DD715C79-6774-49B1-9138-D5EEC7AF5ADC}" destId="{D8579758-125A-412B-B5F0-41D998E59F2A}" srcOrd="0" destOrd="0" presId="urn:microsoft.com/office/officeart/2005/8/layout/process5"/>
    <dgm:cxn modelId="{98EB19D1-38BC-4A31-8166-39305C19DFD0}" type="presOf" srcId="{48F020F6-8D03-412C-92BF-F12E0A9D9B2C}" destId="{8B7FDCE6-A7F3-493C-8405-97C6C2921115}" srcOrd="0" destOrd="0" presId="urn:microsoft.com/office/officeart/2005/8/layout/process5"/>
    <dgm:cxn modelId="{7076BE81-CE81-4579-8098-FF0C12B0E69E}" type="presOf" srcId="{D4C7741B-BAD4-4E92-8272-458C28AA12DB}" destId="{CBBCD297-9545-4EA5-9309-FE67076F6C9F}" srcOrd="0" destOrd="0" presId="urn:microsoft.com/office/officeart/2005/8/layout/process5"/>
    <dgm:cxn modelId="{5AD4D433-C799-4066-9B68-D43845F7E8FD}" srcId="{D0DCC32B-5C99-4A90-8592-7B29B8B9B1EB}" destId="{AB9758B6-83E1-42FE-8B2B-F4EB19CF2B1D}" srcOrd="3" destOrd="0" parTransId="{49F004BF-BED5-4E68-B57D-B37141F0B12E}" sibTransId="{7DADBAA6-ADFF-4BC5-BD73-F528C94C6B1F}"/>
    <dgm:cxn modelId="{FD8EB112-2A92-48EE-92BD-7C5399A084A2}" srcId="{D0DCC32B-5C99-4A90-8592-7B29B8B9B1EB}" destId="{DD715C79-6774-49B1-9138-D5EEC7AF5ADC}" srcOrd="2" destOrd="0" parTransId="{CBEEE9D1-6A4F-4FC3-9AD0-3F28BFBBCA70}" sibTransId="{79CC8F5C-B252-40F7-B05A-C713B1314936}"/>
    <dgm:cxn modelId="{8E32BB7B-7950-4C64-9F5B-DAB78A4D10EE}" type="presOf" srcId="{DDE7FCD3-158C-4F63-B7B2-18131EDF930C}" destId="{E9B285B0-6341-4DA4-AA80-FFC63862A864}" srcOrd="1" destOrd="0" presId="urn:microsoft.com/office/officeart/2005/8/layout/process5"/>
    <dgm:cxn modelId="{A33F4C73-A12D-4930-B279-851314E0806F}" srcId="{D0DCC32B-5C99-4A90-8592-7B29B8B9B1EB}" destId="{D4C7741B-BAD4-4E92-8272-458C28AA12DB}" srcOrd="1" destOrd="0" parTransId="{3A7EA4C2-47C2-4721-B6D6-554AE4331F07}" sibTransId="{DDE7FCD3-158C-4F63-B7B2-18131EDF930C}"/>
    <dgm:cxn modelId="{EB9F25E6-D943-4EE0-AFF8-517231043F44}" type="presOf" srcId="{AB9758B6-83E1-42FE-8B2B-F4EB19CF2B1D}" destId="{B7806F9D-F512-44AC-BA34-26366F299471}" srcOrd="0" destOrd="0" presId="urn:microsoft.com/office/officeart/2005/8/layout/process5"/>
    <dgm:cxn modelId="{E966F0CF-B18D-44E0-AB2F-30F930317408}" type="presOf" srcId="{DDE7FCD3-158C-4F63-B7B2-18131EDF930C}" destId="{CD9975EC-68B5-463B-BF1F-32C5DE530820}" srcOrd="0" destOrd="0" presId="urn:microsoft.com/office/officeart/2005/8/layout/process5"/>
    <dgm:cxn modelId="{17989B09-DB06-4774-90F6-CDBC18F559D8}" type="presOf" srcId="{0D71CABE-0480-4210-A965-C59A091AB67E}" destId="{2C1D65F1-D184-47C6-91A9-FF58D14DDE50}" srcOrd="1" destOrd="0" presId="urn:microsoft.com/office/officeart/2005/8/layout/process5"/>
    <dgm:cxn modelId="{E276C0AA-276C-4F2C-BBA4-1F11BCA864BC}" type="presOf" srcId="{79CC8F5C-B252-40F7-B05A-C713B1314936}" destId="{34733935-FA98-4FAE-8C51-82B59D4C05C8}" srcOrd="1" destOrd="0" presId="urn:microsoft.com/office/officeart/2005/8/layout/process5"/>
    <dgm:cxn modelId="{98423359-B63F-4228-9B27-E9095B1F9256}" type="presParOf" srcId="{E216F574-1D17-4641-9685-4FD75C31475C}" destId="{8B7FDCE6-A7F3-493C-8405-97C6C2921115}" srcOrd="0" destOrd="0" presId="urn:microsoft.com/office/officeart/2005/8/layout/process5"/>
    <dgm:cxn modelId="{22704211-75D7-4EF6-8C0D-A46DFFFAA979}" type="presParOf" srcId="{E216F574-1D17-4641-9685-4FD75C31475C}" destId="{F0289A5F-77E4-447A-BDE9-1D8CD26C78FE}" srcOrd="1" destOrd="0" presId="urn:microsoft.com/office/officeart/2005/8/layout/process5"/>
    <dgm:cxn modelId="{6BEFBB9E-7B70-4BF9-A9D8-2E45BC676D3C}" type="presParOf" srcId="{F0289A5F-77E4-447A-BDE9-1D8CD26C78FE}" destId="{2C1D65F1-D184-47C6-91A9-FF58D14DDE50}" srcOrd="0" destOrd="0" presId="urn:microsoft.com/office/officeart/2005/8/layout/process5"/>
    <dgm:cxn modelId="{E1CB3F04-7674-4D31-9ACA-BC7FCED362EE}" type="presParOf" srcId="{E216F574-1D17-4641-9685-4FD75C31475C}" destId="{CBBCD297-9545-4EA5-9309-FE67076F6C9F}" srcOrd="2" destOrd="0" presId="urn:microsoft.com/office/officeart/2005/8/layout/process5"/>
    <dgm:cxn modelId="{00183546-A3DE-4DD6-B720-187768530909}" type="presParOf" srcId="{E216F574-1D17-4641-9685-4FD75C31475C}" destId="{CD9975EC-68B5-463B-BF1F-32C5DE530820}" srcOrd="3" destOrd="0" presId="urn:microsoft.com/office/officeart/2005/8/layout/process5"/>
    <dgm:cxn modelId="{111FD975-567A-4BE4-AF5A-F05D8BC20ADB}" type="presParOf" srcId="{CD9975EC-68B5-463B-BF1F-32C5DE530820}" destId="{E9B285B0-6341-4DA4-AA80-FFC63862A864}" srcOrd="0" destOrd="0" presId="urn:microsoft.com/office/officeart/2005/8/layout/process5"/>
    <dgm:cxn modelId="{0E688476-EF74-4D6E-A472-49BFDDE83875}" type="presParOf" srcId="{E216F574-1D17-4641-9685-4FD75C31475C}" destId="{D8579758-125A-412B-B5F0-41D998E59F2A}" srcOrd="4" destOrd="0" presId="urn:microsoft.com/office/officeart/2005/8/layout/process5"/>
    <dgm:cxn modelId="{E5412E40-BC4E-4281-A072-917431EEE98E}" type="presParOf" srcId="{E216F574-1D17-4641-9685-4FD75C31475C}" destId="{9CE5218D-74C4-4AF4-9942-815BF429905F}" srcOrd="5" destOrd="0" presId="urn:microsoft.com/office/officeart/2005/8/layout/process5"/>
    <dgm:cxn modelId="{550D9841-3090-48E2-A0FB-EC7806C27FCE}" type="presParOf" srcId="{9CE5218D-74C4-4AF4-9942-815BF429905F}" destId="{34733935-FA98-4FAE-8C51-82B59D4C05C8}" srcOrd="0" destOrd="0" presId="urn:microsoft.com/office/officeart/2005/8/layout/process5"/>
    <dgm:cxn modelId="{FC0FD54E-C392-4888-9F2C-3967DE31719F}" type="presParOf" srcId="{E216F574-1D17-4641-9685-4FD75C31475C}" destId="{B7806F9D-F512-44AC-BA34-26366F299471}"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4F47078-DA5F-4CB0-B153-300921ACD8C9}" type="doc">
      <dgm:prSet loTypeId="urn:microsoft.com/office/officeart/2005/8/layout/default" loCatId="list" qsTypeId="urn:microsoft.com/office/officeart/2005/8/quickstyle/simple3" qsCatId="simple" csTypeId="urn:microsoft.com/office/officeart/2005/8/colors/colorful4" csCatId="colorful" phldr="1"/>
      <dgm:spPr/>
      <dgm:t>
        <a:bodyPr/>
        <a:lstStyle/>
        <a:p>
          <a:endParaRPr lang="pl-PL"/>
        </a:p>
      </dgm:t>
    </dgm:pt>
    <dgm:pt modelId="{A14E0C66-892D-4C48-BB3A-B2A3042934B5}">
      <dgm:prSet phldrT="[Tekst]"/>
      <dgm:spPr/>
      <dgm:t>
        <a:bodyPr/>
        <a:lstStyle/>
        <a:p>
          <a:r>
            <a:rPr lang="pl-PL" dirty="0" smtClean="0"/>
            <a:t>Podmioty, które zgłosiły uwagi w uzgodnieniach międzyresortowych</a:t>
          </a:r>
          <a:endParaRPr lang="pl-PL" dirty="0"/>
        </a:p>
      </dgm:t>
    </dgm:pt>
    <dgm:pt modelId="{F72E5E55-BADD-437C-9C6F-38AD460CE8E1}" type="parTrans" cxnId="{6C9914E8-22F8-4066-862F-8014809AECDF}">
      <dgm:prSet/>
      <dgm:spPr/>
      <dgm:t>
        <a:bodyPr/>
        <a:lstStyle/>
        <a:p>
          <a:endParaRPr lang="pl-PL"/>
        </a:p>
      </dgm:t>
    </dgm:pt>
    <dgm:pt modelId="{C9C9B1EE-7413-46B0-959E-28470B3E1751}" type="sibTrans" cxnId="{6C9914E8-22F8-4066-862F-8014809AECDF}">
      <dgm:prSet/>
      <dgm:spPr/>
      <dgm:t>
        <a:bodyPr/>
        <a:lstStyle/>
        <a:p>
          <a:endParaRPr lang="pl-PL"/>
        </a:p>
      </dgm:t>
    </dgm:pt>
    <dgm:pt modelId="{DC2878C4-571D-4374-A5D8-F6CA071375AD}">
      <dgm:prSet phldrT="[Tekst]"/>
      <dgm:spPr/>
      <dgm:t>
        <a:bodyPr/>
        <a:lstStyle/>
        <a:p>
          <a:r>
            <a:rPr lang="pl-PL" dirty="0" smtClean="0"/>
            <a:t>Podmioty, które zgłosiły uwagi w opiniowaniu</a:t>
          </a:r>
          <a:endParaRPr lang="pl-PL" dirty="0"/>
        </a:p>
      </dgm:t>
    </dgm:pt>
    <dgm:pt modelId="{C8B8E56A-5E85-48CF-8686-031DF3A64A09}" type="parTrans" cxnId="{B65F0A25-59AD-4E1B-8109-8B7983C7F0E0}">
      <dgm:prSet/>
      <dgm:spPr/>
      <dgm:t>
        <a:bodyPr/>
        <a:lstStyle/>
        <a:p>
          <a:endParaRPr lang="pl-PL"/>
        </a:p>
      </dgm:t>
    </dgm:pt>
    <dgm:pt modelId="{9C40F570-408F-411F-AF45-27560C1BDADA}" type="sibTrans" cxnId="{B65F0A25-59AD-4E1B-8109-8B7983C7F0E0}">
      <dgm:prSet/>
      <dgm:spPr/>
      <dgm:t>
        <a:bodyPr/>
        <a:lstStyle/>
        <a:p>
          <a:endParaRPr lang="pl-PL"/>
        </a:p>
      </dgm:t>
    </dgm:pt>
    <dgm:pt modelId="{E4B556B6-4761-47C8-AE69-BE302A1EA064}">
      <dgm:prSet phldrT="[Tekst]"/>
      <dgm:spPr/>
      <dgm:t>
        <a:bodyPr/>
        <a:lstStyle/>
        <a:p>
          <a:r>
            <a:rPr lang="pl-PL" dirty="0" smtClean="0"/>
            <a:t>Podmioty, które zgłosiły uwagi w konsultacjach publicznych* </a:t>
          </a:r>
        </a:p>
      </dgm:t>
    </dgm:pt>
    <dgm:pt modelId="{9862C10A-7DAC-4A4E-A568-4AA62E619C60}" type="parTrans" cxnId="{712C9DCE-FB6A-4C4C-93C0-1561B7A4CCC1}">
      <dgm:prSet/>
      <dgm:spPr/>
      <dgm:t>
        <a:bodyPr/>
        <a:lstStyle/>
        <a:p>
          <a:endParaRPr lang="pl-PL"/>
        </a:p>
      </dgm:t>
    </dgm:pt>
    <dgm:pt modelId="{BA8B6E72-D51E-450B-BE05-2ED13D0F171F}" type="sibTrans" cxnId="{712C9DCE-FB6A-4C4C-93C0-1561B7A4CCC1}">
      <dgm:prSet/>
      <dgm:spPr/>
      <dgm:t>
        <a:bodyPr/>
        <a:lstStyle/>
        <a:p>
          <a:endParaRPr lang="pl-PL"/>
        </a:p>
      </dgm:t>
    </dgm:pt>
    <dgm:pt modelId="{4B3B1BDE-6773-4901-B2D0-1E695D7EB6D6}" type="pres">
      <dgm:prSet presAssocID="{14F47078-DA5F-4CB0-B153-300921ACD8C9}" presName="diagram" presStyleCnt="0">
        <dgm:presLayoutVars>
          <dgm:dir/>
          <dgm:resizeHandles val="exact"/>
        </dgm:presLayoutVars>
      </dgm:prSet>
      <dgm:spPr/>
      <dgm:t>
        <a:bodyPr/>
        <a:lstStyle/>
        <a:p>
          <a:endParaRPr lang="pl-PL"/>
        </a:p>
      </dgm:t>
    </dgm:pt>
    <dgm:pt modelId="{A1D8A2E5-782C-4CE9-B88F-20491EFDD733}" type="pres">
      <dgm:prSet presAssocID="{A14E0C66-892D-4C48-BB3A-B2A3042934B5}" presName="node" presStyleLbl="node1" presStyleIdx="0" presStyleCnt="3">
        <dgm:presLayoutVars>
          <dgm:bulletEnabled val="1"/>
        </dgm:presLayoutVars>
      </dgm:prSet>
      <dgm:spPr/>
      <dgm:t>
        <a:bodyPr/>
        <a:lstStyle/>
        <a:p>
          <a:endParaRPr lang="pl-PL"/>
        </a:p>
      </dgm:t>
    </dgm:pt>
    <dgm:pt modelId="{264A544D-4EA6-4F37-900C-065795BED4EF}" type="pres">
      <dgm:prSet presAssocID="{C9C9B1EE-7413-46B0-959E-28470B3E1751}" presName="sibTrans" presStyleCnt="0"/>
      <dgm:spPr/>
    </dgm:pt>
    <dgm:pt modelId="{A44BDBDE-A1A3-4D8D-8330-D0B5B83E38D9}" type="pres">
      <dgm:prSet presAssocID="{DC2878C4-571D-4374-A5D8-F6CA071375AD}" presName="node" presStyleLbl="node1" presStyleIdx="1" presStyleCnt="3">
        <dgm:presLayoutVars>
          <dgm:bulletEnabled val="1"/>
        </dgm:presLayoutVars>
      </dgm:prSet>
      <dgm:spPr/>
      <dgm:t>
        <a:bodyPr/>
        <a:lstStyle/>
        <a:p>
          <a:endParaRPr lang="pl-PL"/>
        </a:p>
      </dgm:t>
    </dgm:pt>
    <dgm:pt modelId="{EB1D9096-3D22-4284-B8B4-8EBC6D3E77A2}" type="pres">
      <dgm:prSet presAssocID="{9C40F570-408F-411F-AF45-27560C1BDADA}" presName="sibTrans" presStyleCnt="0"/>
      <dgm:spPr/>
    </dgm:pt>
    <dgm:pt modelId="{BEF1C442-DFBD-400A-BFC2-CDC7CFF1C36E}" type="pres">
      <dgm:prSet presAssocID="{E4B556B6-4761-47C8-AE69-BE302A1EA064}" presName="node" presStyleLbl="node1" presStyleIdx="2" presStyleCnt="3" custLinFactNeighborX="-90557" custLinFactNeighborY="2771">
        <dgm:presLayoutVars>
          <dgm:bulletEnabled val="1"/>
        </dgm:presLayoutVars>
      </dgm:prSet>
      <dgm:spPr/>
      <dgm:t>
        <a:bodyPr/>
        <a:lstStyle/>
        <a:p>
          <a:endParaRPr lang="pl-PL"/>
        </a:p>
      </dgm:t>
    </dgm:pt>
  </dgm:ptLst>
  <dgm:cxnLst>
    <dgm:cxn modelId="{328C2B7B-6861-485D-A76F-11F03C826E82}" type="presOf" srcId="{A14E0C66-892D-4C48-BB3A-B2A3042934B5}" destId="{A1D8A2E5-782C-4CE9-B88F-20491EFDD733}" srcOrd="0" destOrd="0" presId="urn:microsoft.com/office/officeart/2005/8/layout/default"/>
    <dgm:cxn modelId="{790BB8AF-0D07-418D-99E0-49C35AFADE6F}" type="presOf" srcId="{DC2878C4-571D-4374-A5D8-F6CA071375AD}" destId="{A44BDBDE-A1A3-4D8D-8330-D0B5B83E38D9}" srcOrd="0" destOrd="0" presId="urn:microsoft.com/office/officeart/2005/8/layout/default"/>
    <dgm:cxn modelId="{8C7C71D5-46F2-4D35-B057-54BFB0F27479}" type="presOf" srcId="{14F47078-DA5F-4CB0-B153-300921ACD8C9}" destId="{4B3B1BDE-6773-4901-B2D0-1E695D7EB6D6}" srcOrd="0" destOrd="0" presId="urn:microsoft.com/office/officeart/2005/8/layout/default"/>
    <dgm:cxn modelId="{0A996C2E-9249-4C14-83D5-CBBC56CBDE9E}" type="presOf" srcId="{E4B556B6-4761-47C8-AE69-BE302A1EA064}" destId="{BEF1C442-DFBD-400A-BFC2-CDC7CFF1C36E}" srcOrd="0" destOrd="0" presId="urn:microsoft.com/office/officeart/2005/8/layout/default"/>
    <dgm:cxn modelId="{712C9DCE-FB6A-4C4C-93C0-1561B7A4CCC1}" srcId="{14F47078-DA5F-4CB0-B153-300921ACD8C9}" destId="{E4B556B6-4761-47C8-AE69-BE302A1EA064}" srcOrd="2" destOrd="0" parTransId="{9862C10A-7DAC-4A4E-A568-4AA62E619C60}" sibTransId="{BA8B6E72-D51E-450B-BE05-2ED13D0F171F}"/>
    <dgm:cxn modelId="{6C9914E8-22F8-4066-862F-8014809AECDF}" srcId="{14F47078-DA5F-4CB0-B153-300921ACD8C9}" destId="{A14E0C66-892D-4C48-BB3A-B2A3042934B5}" srcOrd="0" destOrd="0" parTransId="{F72E5E55-BADD-437C-9C6F-38AD460CE8E1}" sibTransId="{C9C9B1EE-7413-46B0-959E-28470B3E1751}"/>
    <dgm:cxn modelId="{B65F0A25-59AD-4E1B-8109-8B7983C7F0E0}" srcId="{14F47078-DA5F-4CB0-B153-300921ACD8C9}" destId="{DC2878C4-571D-4374-A5D8-F6CA071375AD}" srcOrd="1" destOrd="0" parTransId="{C8B8E56A-5E85-48CF-8686-031DF3A64A09}" sibTransId="{9C40F570-408F-411F-AF45-27560C1BDADA}"/>
    <dgm:cxn modelId="{219727F8-A1C6-44E2-8713-1276358D1954}" type="presParOf" srcId="{4B3B1BDE-6773-4901-B2D0-1E695D7EB6D6}" destId="{A1D8A2E5-782C-4CE9-B88F-20491EFDD733}" srcOrd="0" destOrd="0" presId="urn:microsoft.com/office/officeart/2005/8/layout/default"/>
    <dgm:cxn modelId="{0101E4AD-4A6A-477A-BAC0-7333A2FA2C16}" type="presParOf" srcId="{4B3B1BDE-6773-4901-B2D0-1E695D7EB6D6}" destId="{264A544D-4EA6-4F37-900C-065795BED4EF}" srcOrd="1" destOrd="0" presId="urn:microsoft.com/office/officeart/2005/8/layout/default"/>
    <dgm:cxn modelId="{8D15164C-B292-459C-9133-7CA37EF29FF7}" type="presParOf" srcId="{4B3B1BDE-6773-4901-B2D0-1E695D7EB6D6}" destId="{A44BDBDE-A1A3-4D8D-8330-D0B5B83E38D9}" srcOrd="2" destOrd="0" presId="urn:microsoft.com/office/officeart/2005/8/layout/default"/>
    <dgm:cxn modelId="{7A066E17-D52D-4F0C-A523-5BDDAC323697}" type="presParOf" srcId="{4B3B1BDE-6773-4901-B2D0-1E695D7EB6D6}" destId="{EB1D9096-3D22-4284-B8B4-8EBC6D3E77A2}" srcOrd="3" destOrd="0" presId="urn:microsoft.com/office/officeart/2005/8/layout/default"/>
    <dgm:cxn modelId="{33903B03-6111-42E5-8F45-7E590A2D9609}" type="presParOf" srcId="{4B3B1BDE-6773-4901-B2D0-1E695D7EB6D6}" destId="{BEF1C442-DFBD-400A-BFC2-CDC7CFF1C36E}"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C6885226-D396-46A4-A9F2-D407CD9676BF}" type="doc">
      <dgm:prSet loTypeId="urn:microsoft.com/office/officeart/2005/8/layout/process3" loCatId="process" qsTypeId="urn:microsoft.com/office/officeart/2005/8/quickstyle/simple3" qsCatId="simple" csTypeId="urn:microsoft.com/office/officeart/2005/8/colors/accent1_2" csCatId="accent1" phldr="1"/>
      <dgm:spPr/>
      <dgm:t>
        <a:bodyPr/>
        <a:lstStyle/>
        <a:p>
          <a:endParaRPr lang="pl-PL"/>
        </a:p>
      </dgm:t>
    </dgm:pt>
    <dgm:pt modelId="{110D8DF5-B43C-4863-A3D0-954F03B99ABE}">
      <dgm:prSet phldrT="[Tekst]"/>
      <dgm:spPr/>
      <dgm:t>
        <a:bodyPr/>
        <a:lstStyle/>
        <a:p>
          <a:r>
            <a:rPr lang="pl-PL" dirty="0" smtClean="0"/>
            <a:t>Organ wnioskujący dokonuje zmian w projekcie</a:t>
          </a:r>
          <a:endParaRPr lang="pl-PL" dirty="0"/>
        </a:p>
      </dgm:t>
    </dgm:pt>
    <dgm:pt modelId="{60C674E1-2BC4-42A0-BF1C-70D6A9B15F79}" type="parTrans" cxnId="{7A9FCE3C-1A0C-4F3C-96A0-9798A7C3469B}">
      <dgm:prSet/>
      <dgm:spPr/>
      <dgm:t>
        <a:bodyPr/>
        <a:lstStyle/>
        <a:p>
          <a:endParaRPr lang="pl-PL"/>
        </a:p>
      </dgm:t>
    </dgm:pt>
    <dgm:pt modelId="{9D2F02BD-122F-4392-AB41-6619F1C65F81}" type="sibTrans" cxnId="{7A9FCE3C-1A0C-4F3C-96A0-9798A7C3469B}">
      <dgm:prSet/>
      <dgm:spPr/>
      <dgm:t>
        <a:bodyPr/>
        <a:lstStyle/>
        <a:p>
          <a:endParaRPr lang="pl-PL"/>
        </a:p>
      </dgm:t>
    </dgm:pt>
    <dgm:pt modelId="{366570BB-8DE6-4275-8F8F-B59C28182568}">
      <dgm:prSet phldrT="[Tekst]" custT="1"/>
      <dgm:spPr/>
      <dgm:t>
        <a:bodyPr/>
        <a:lstStyle/>
        <a:p>
          <a:r>
            <a:rPr lang="pl-PL" sz="2000" dirty="0" smtClean="0"/>
            <a:t>na podstawie stanowisk zgłoszonych w toku uzgodnień, opiniowania i konsultacji publicznych</a:t>
          </a:r>
          <a:endParaRPr lang="pl-PL" sz="2000" dirty="0"/>
        </a:p>
      </dgm:t>
    </dgm:pt>
    <dgm:pt modelId="{619E98BF-8A1C-46BD-A333-C96E5DD72A00}" type="parTrans" cxnId="{398CCE31-8BB0-4C09-A8ED-EAC37F8A0024}">
      <dgm:prSet/>
      <dgm:spPr/>
      <dgm:t>
        <a:bodyPr/>
        <a:lstStyle/>
        <a:p>
          <a:endParaRPr lang="pl-PL"/>
        </a:p>
      </dgm:t>
    </dgm:pt>
    <dgm:pt modelId="{4E606443-79F4-408D-B42B-3A6571176ACB}" type="sibTrans" cxnId="{398CCE31-8BB0-4C09-A8ED-EAC37F8A0024}">
      <dgm:prSet/>
      <dgm:spPr/>
      <dgm:t>
        <a:bodyPr/>
        <a:lstStyle/>
        <a:p>
          <a:endParaRPr lang="pl-PL"/>
        </a:p>
      </dgm:t>
    </dgm:pt>
    <dgm:pt modelId="{204223A2-F126-4D4B-AD59-3038A2FB52AF}">
      <dgm:prSet phldrT="[Tekst]"/>
      <dgm:spPr/>
      <dgm:t>
        <a:bodyPr/>
        <a:lstStyle/>
        <a:p>
          <a:r>
            <a:rPr lang="pl-PL" dirty="0" smtClean="0"/>
            <a:t>Zmieniony projekt przedstawia:</a:t>
          </a:r>
          <a:endParaRPr lang="pl-PL" dirty="0"/>
        </a:p>
      </dgm:t>
    </dgm:pt>
    <dgm:pt modelId="{A2A16691-8AF0-4731-864A-D7BC28DCDD1C}" type="parTrans" cxnId="{2A32B296-A1B8-4421-B588-C2B255638DCF}">
      <dgm:prSet/>
      <dgm:spPr/>
      <dgm:t>
        <a:bodyPr/>
        <a:lstStyle/>
        <a:p>
          <a:endParaRPr lang="pl-PL"/>
        </a:p>
      </dgm:t>
    </dgm:pt>
    <dgm:pt modelId="{B42BCF11-1B5F-4075-8BA0-6314F1D103B3}" type="sibTrans" cxnId="{2A32B296-A1B8-4421-B588-C2B255638DCF}">
      <dgm:prSet/>
      <dgm:spPr/>
      <dgm:t>
        <a:bodyPr/>
        <a:lstStyle/>
        <a:p>
          <a:endParaRPr lang="pl-PL"/>
        </a:p>
      </dgm:t>
    </dgm:pt>
    <dgm:pt modelId="{2A33EFA8-3A22-4B26-AC3B-2B7ED7FF1D82}">
      <dgm:prSet phldrT="[Tekst]" custT="1"/>
      <dgm:spPr/>
      <dgm:t>
        <a:bodyPr/>
        <a:lstStyle/>
        <a:p>
          <a:r>
            <a:rPr lang="pl-PL" sz="1600" b="0" dirty="0" smtClean="0"/>
            <a:t>członkom Rady Ministrów,  Szefowi KPRM i RCL – chyba że zakres zmian jest nieznaczny;</a:t>
          </a:r>
          <a:endParaRPr lang="pl-PL" sz="1600" b="0" dirty="0"/>
        </a:p>
      </dgm:t>
    </dgm:pt>
    <dgm:pt modelId="{37CBD32D-058F-4840-B34F-7E0BAE04EE0F}" type="parTrans" cxnId="{F51FC9AD-6959-4852-803D-AC99C59833CF}">
      <dgm:prSet/>
      <dgm:spPr/>
      <dgm:t>
        <a:bodyPr/>
        <a:lstStyle/>
        <a:p>
          <a:endParaRPr lang="pl-PL"/>
        </a:p>
      </dgm:t>
    </dgm:pt>
    <dgm:pt modelId="{0B273CEE-58D5-4225-8D76-112FCC540735}" type="sibTrans" cxnId="{F51FC9AD-6959-4852-803D-AC99C59833CF}">
      <dgm:prSet/>
      <dgm:spPr/>
      <dgm:t>
        <a:bodyPr/>
        <a:lstStyle/>
        <a:p>
          <a:endParaRPr lang="pl-PL"/>
        </a:p>
      </dgm:t>
    </dgm:pt>
    <dgm:pt modelId="{DB81156D-16ED-4115-94E8-F1324A73F35C}">
      <dgm:prSet phldrT="[Tekst]"/>
      <dgm:spPr/>
      <dgm:t>
        <a:bodyPr/>
        <a:lstStyle/>
        <a:p>
          <a:r>
            <a:rPr lang="pl-PL" dirty="0" smtClean="0"/>
            <a:t>Przedstawia w celu zajęcia stanowiska do zmienionego projektu</a:t>
          </a:r>
          <a:endParaRPr lang="pl-PL" dirty="0"/>
        </a:p>
      </dgm:t>
    </dgm:pt>
    <dgm:pt modelId="{FD375144-5A19-4B3A-9492-5D6413C54FAD}" type="parTrans" cxnId="{F6D599DB-C608-463D-B202-F009AB9E74C4}">
      <dgm:prSet/>
      <dgm:spPr/>
      <dgm:t>
        <a:bodyPr/>
        <a:lstStyle/>
        <a:p>
          <a:endParaRPr lang="pl-PL"/>
        </a:p>
      </dgm:t>
    </dgm:pt>
    <dgm:pt modelId="{839681C2-E63E-4CE4-8CDA-6864B0569CC6}" type="sibTrans" cxnId="{F6D599DB-C608-463D-B202-F009AB9E74C4}">
      <dgm:prSet/>
      <dgm:spPr/>
      <dgm:t>
        <a:bodyPr/>
        <a:lstStyle/>
        <a:p>
          <a:endParaRPr lang="pl-PL"/>
        </a:p>
      </dgm:t>
    </dgm:pt>
    <dgm:pt modelId="{10B17BED-3A3B-4AAF-8588-FD50C2059033}">
      <dgm:prSet phldrT="[Tekst]" custT="1"/>
      <dgm:spPr/>
      <dgm:t>
        <a:bodyPr/>
        <a:lstStyle/>
        <a:p>
          <a:r>
            <a:rPr lang="pl-PL" sz="1800" dirty="0" smtClean="0"/>
            <a:t> podmioty zajmują stanowiska w wyznaczonym terminie.</a:t>
          </a:r>
          <a:endParaRPr lang="pl-PL" sz="1800" dirty="0"/>
        </a:p>
      </dgm:t>
    </dgm:pt>
    <dgm:pt modelId="{306CDE9D-570D-428E-9C54-24641450F362}" type="parTrans" cxnId="{6C37A1C6-BA1F-4AD0-AF06-A6773DE8C465}">
      <dgm:prSet/>
      <dgm:spPr/>
      <dgm:t>
        <a:bodyPr/>
        <a:lstStyle/>
        <a:p>
          <a:endParaRPr lang="pl-PL"/>
        </a:p>
      </dgm:t>
    </dgm:pt>
    <dgm:pt modelId="{B7F0FE6F-30AD-4866-9A4B-AC86481C290F}" type="sibTrans" cxnId="{6C37A1C6-BA1F-4AD0-AF06-A6773DE8C465}">
      <dgm:prSet/>
      <dgm:spPr/>
      <dgm:t>
        <a:bodyPr/>
        <a:lstStyle/>
        <a:p>
          <a:endParaRPr lang="pl-PL"/>
        </a:p>
      </dgm:t>
    </dgm:pt>
    <dgm:pt modelId="{E4A7EA7B-F726-439D-B785-AFC27AED228C}">
      <dgm:prSet phldrT="[Tekst]" custT="1"/>
      <dgm:spPr/>
      <dgm:t>
        <a:bodyPr/>
        <a:lstStyle/>
        <a:p>
          <a:r>
            <a:rPr lang="pl-PL" sz="1600" b="0" dirty="0" smtClean="0"/>
            <a:t>podmiotom, którym przekazała do zaopiniowania i do konsultacji publicznych – gdy zmiany dotyczą obszaru zainteresowania podmiotów.</a:t>
          </a:r>
          <a:endParaRPr lang="pl-PL" sz="1600" b="0" dirty="0"/>
        </a:p>
      </dgm:t>
    </dgm:pt>
    <dgm:pt modelId="{4192F756-0F24-40C4-901E-0622C0B79DE1}" type="parTrans" cxnId="{4236BB41-A137-40D1-9DE6-AAE2BE50DA79}">
      <dgm:prSet/>
      <dgm:spPr/>
      <dgm:t>
        <a:bodyPr/>
        <a:lstStyle/>
        <a:p>
          <a:endParaRPr lang="pl-PL"/>
        </a:p>
      </dgm:t>
    </dgm:pt>
    <dgm:pt modelId="{40DC03DB-FDB4-4224-BE56-53037BB26BF9}" type="sibTrans" cxnId="{4236BB41-A137-40D1-9DE6-AAE2BE50DA79}">
      <dgm:prSet/>
      <dgm:spPr/>
      <dgm:t>
        <a:bodyPr/>
        <a:lstStyle/>
        <a:p>
          <a:endParaRPr lang="pl-PL"/>
        </a:p>
      </dgm:t>
    </dgm:pt>
    <dgm:pt modelId="{3D4C8D5E-674E-4E04-A840-D4395A17A8E9}">
      <dgm:prSet phldrT="[Tekst]" custT="1"/>
      <dgm:spPr/>
      <dgm:t>
        <a:bodyPr/>
        <a:lstStyle/>
        <a:p>
          <a:r>
            <a:rPr lang="pl-PL" sz="1800" dirty="0" smtClean="0"/>
            <a:t>brak stanowiska może być uznany za uzgodnienie projektu.</a:t>
          </a:r>
          <a:endParaRPr lang="pl-PL" sz="1800" dirty="0"/>
        </a:p>
      </dgm:t>
    </dgm:pt>
    <dgm:pt modelId="{2F9EF119-27E4-474F-A25D-39F5BE797A11}" type="parTrans" cxnId="{7339FC55-4464-431E-8B4F-BC918F2819A5}">
      <dgm:prSet/>
      <dgm:spPr/>
      <dgm:t>
        <a:bodyPr/>
        <a:lstStyle/>
        <a:p>
          <a:endParaRPr lang="pl-PL"/>
        </a:p>
      </dgm:t>
    </dgm:pt>
    <dgm:pt modelId="{2369D097-B53D-4772-86B3-BF2319BCE6C8}" type="sibTrans" cxnId="{7339FC55-4464-431E-8B4F-BC918F2819A5}">
      <dgm:prSet/>
      <dgm:spPr/>
      <dgm:t>
        <a:bodyPr/>
        <a:lstStyle/>
        <a:p>
          <a:endParaRPr lang="pl-PL"/>
        </a:p>
      </dgm:t>
    </dgm:pt>
    <dgm:pt modelId="{A3A8D7A2-86A2-4891-A3B1-0BCBE5B0F4AE}" type="pres">
      <dgm:prSet presAssocID="{C6885226-D396-46A4-A9F2-D407CD9676BF}" presName="linearFlow" presStyleCnt="0">
        <dgm:presLayoutVars>
          <dgm:dir/>
          <dgm:animLvl val="lvl"/>
          <dgm:resizeHandles val="exact"/>
        </dgm:presLayoutVars>
      </dgm:prSet>
      <dgm:spPr/>
      <dgm:t>
        <a:bodyPr/>
        <a:lstStyle/>
        <a:p>
          <a:endParaRPr lang="pl-PL"/>
        </a:p>
      </dgm:t>
    </dgm:pt>
    <dgm:pt modelId="{4C2AD3FD-E49C-47FB-918B-C0304661F00E}" type="pres">
      <dgm:prSet presAssocID="{110D8DF5-B43C-4863-A3D0-954F03B99ABE}" presName="composite" presStyleCnt="0"/>
      <dgm:spPr/>
    </dgm:pt>
    <dgm:pt modelId="{D19CB3FB-62C5-4376-BAD3-091987506BD1}" type="pres">
      <dgm:prSet presAssocID="{110D8DF5-B43C-4863-A3D0-954F03B99ABE}" presName="parTx" presStyleLbl="node1" presStyleIdx="0" presStyleCnt="3">
        <dgm:presLayoutVars>
          <dgm:chMax val="0"/>
          <dgm:chPref val="0"/>
          <dgm:bulletEnabled val="1"/>
        </dgm:presLayoutVars>
      </dgm:prSet>
      <dgm:spPr/>
      <dgm:t>
        <a:bodyPr/>
        <a:lstStyle/>
        <a:p>
          <a:endParaRPr lang="pl-PL"/>
        </a:p>
      </dgm:t>
    </dgm:pt>
    <dgm:pt modelId="{CEB2675D-6435-4BF0-9F28-FA11F0506842}" type="pres">
      <dgm:prSet presAssocID="{110D8DF5-B43C-4863-A3D0-954F03B99ABE}" presName="parSh" presStyleLbl="node1" presStyleIdx="0" presStyleCnt="3"/>
      <dgm:spPr/>
      <dgm:t>
        <a:bodyPr/>
        <a:lstStyle/>
        <a:p>
          <a:endParaRPr lang="pl-PL"/>
        </a:p>
      </dgm:t>
    </dgm:pt>
    <dgm:pt modelId="{076FE439-EBD1-468D-A250-E23334510C13}" type="pres">
      <dgm:prSet presAssocID="{110D8DF5-B43C-4863-A3D0-954F03B99ABE}" presName="desTx" presStyleLbl="fgAcc1" presStyleIdx="0" presStyleCnt="3" custScaleX="123460">
        <dgm:presLayoutVars>
          <dgm:bulletEnabled val="1"/>
        </dgm:presLayoutVars>
      </dgm:prSet>
      <dgm:spPr/>
      <dgm:t>
        <a:bodyPr/>
        <a:lstStyle/>
        <a:p>
          <a:endParaRPr lang="pl-PL"/>
        </a:p>
      </dgm:t>
    </dgm:pt>
    <dgm:pt modelId="{920A8BF9-B256-4FBF-9D42-02E9C8B788DC}" type="pres">
      <dgm:prSet presAssocID="{9D2F02BD-122F-4392-AB41-6619F1C65F81}" presName="sibTrans" presStyleLbl="sibTrans2D1" presStyleIdx="0" presStyleCnt="2"/>
      <dgm:spPr/>
      <dgm:t>
        <a:bodyPr/>
        <a:lstStyle/>
        <a:p>
          <a:endParaRPr lang="pl-PL"/>
        </a:p>
      </dgm:t>
    </dgm:pt>
    <dgm:pt modelId="{974C8042-EB1B-4CB1-BC2F-0E03ABE38F15}" type="pres">
      <dgm:prSet presAssocID="{9D2F02BD-122F-4392-AB41-6619F1C65F81}" presName="connTx" presStyleLbl="sibTrans2D1" presStyleIdx="0" presStyleCnt="2"/>
      <dgm:spPr/>
      <dgm:t>
        <a:bodyPr/>
        <a:lstStyle/>
        <a:p>
          <a:endParaRPr lang="pl-PL"/>
        </a:p>
      </dgm:t>
    </dgm:pt>
    <dgm:pt modelId="{22978065-82EB-4F5A-A8AB-6EDFF3E9C38D}" type="pres">
      <dgm:prSet presAssocID="{204223A2-F126-4D4B-AD59-3038A2FB52AF}" presName="composite" presStyleCnt="0"/>
      <dgm:spPr/>
    </dgm:pt>
    <dgm:pt modelId="{A1C26D5A-7B1D-428E-A44D-71EBAF91FCB9}" type="pres">
      <dgm:prSet presAssocID="{204223A2-F126-4D4B-AD59-3038A2FB52AF}" presName="parTx" presStyleLbl="node1" presStyleIdx="0" presStyleCnt="3">
        <dgm:presLayoutVars>
          <dgm:chMax val="0"/>
          <dgm:chPref val="0"/>
          <dgm:bulletEnabled val="1"/>
        </dgm:presLayoutVars>
      </dgm:prSet>
      <dgm:spPr/>
      <dgm:t>
        <a:bodyPr/>
        <a:lstStyle/>
        <a:p>
          <a:endParaRPr lang="pl-PL"/>
        </a:p>
      </dgm:t>
    </dgm:pt>
    <dgm:pt modelId="{4AC46AEB-80AD-4FB1-8AAE-61B5D7724841}" type="pres">
      <dgm:prSet presAssocID="{204223A2-F126-4D4B-AD59-3038A2FB52AF}" presName="parSh" presStyleLbl="node1" presStyleIdx="1" presStyleCnt="3"/>
      <dgm:spPr/>
      <dgm:t>
        <a:bodyPr/>
        <a:lstStyle/>
        <a:p>
          <a:endParaRPr lang="pl-PL"/>
        </a:p>
      </dgm:t>
    </dgm:pt>
    <dgm:pt modelId="{B0AD4BDE-AF14-4305-97CB-14B1C7402480}" type="pres">
      <dgm:prSet presAssocID="{204223A2-F126-4D4B-AD59-3038A2FB52AF}" presName="desTx" presStyleLbl="fgAcc1" presStyleIdx="1" presStyleCnt="3" custScaleX="138310">
        <dgm:presLayoutVars>
          <dgm:bulletEnabled val="1"/>
        </dgm:presLayoutVars>
      </dgm:prSet>
      <dgm:spPr/>
      <dgm:t>
        <a:bodyPr/>
        <a:lstStyle/>
        <a:p>
          <a:endParaRPr lang="pl-PL"/>
        </a:p>
      </dgm:t>
    </dgm:pt>
    <dgm:pt modelId="{BF304369-D986-4F0E-BDB7-EDC1A7ED19BC}" type="pres">
      <dgm:prSet presAssocID="{B42BCF11-1B5F-4075-8BA0-6314F1D103B3}" presName="sibTrans" presStyleLbl="sibTrans2D1" presStyleIdx="1" presStyleCnt="2"/>
      <dgm:spPr/>
      <dgm:t>
        <a:bodyPr/>
        <a:lstStyle/>
        <a:p>
          <a:endParaRPr lang="pl-PL"/>
        </a:p>
      </dgm:t>
    </dgm:pt>
    <dgm:pt modelId="{CF226979-F816-41A7-B3C5-3890B27EAA22}" type="pres">
      <dgm:prSet presAssocID="{B42BCF11-1B5F-4075-8BA0-6314F1D103B3}" presName="connTx" presStyleLbl="sibTrans2D1" presStyleIdx="1" presStyleCnt="2"/>
      <dgm:spPr/>
      <dgm:t>
        <a:bodyPr/>
        <a:lstStyle/>
        <a:p>
          <a:endParaRPr lang="pl-PL"/>
        </a:p>
      </dgm:t>
    </dgm:pt>
    <dgm:pt modelId="{EA406275-71DC-4816-8B68-AAB969E07AAA}" type="pres">
      <dgm:prSet presAssocID="{DB81156D-16ED-4115-94E8-F1324A73F35C}" presName="composite" presStyleCnt="0"/>
      <dgm:spPr/>
    </dgm:pt>
    <dgm:pt modelId="{F51C9885-475A-42AE-8FC3-4B9E05C89E94}" type="pres">
      <dgm:prSet presAssocID="{DB81156D-16ED-4115-94E8-F1324A73F35C}" presName="parTx" presStyleLbl="node1" presStyleIdx="1" presStyleCnt="3">
        <dgm:presLayoutVars>
          <dgm:chMax val="0"/>
          <dgm:chPref val="0"/>
          <dgm:bulletEnabled val="1"/>
        </dgm:presLayoutVars>
      </dgm:prSet>
      <dgm:spPr/>
      <dgm:t>
        <a:bodyPr/>
        <a:lstStyle/>
        <a:p>
          <a:endParaRPr lang="pl-PL"/>
        </a:p>
      </dgm:t>
    </dgm:pt>
    <dgm:pt modelId="{C03F65E6-31F5-4E05-B3A4-186314B761FA}" type="pres">
      <dgm:prSet presAssocID="{DB81156D-16ED-4115-94E8-F1324A73F35C}" presName="parSh" presStyleLbl="node1" presStyleIdx="2" presStyleCnt="3"/>
      <dgm:spPr/>
      <dgm:t>
        <a:bodyPr/>
        <a:lstStyle/>
        <a:p>
          <a:endParaRPr lang="pl-PL"/>
        </a:p>
      </dgm:t>
    </dgm:pt>
    <dgm:pt modelId="{80B093CE-0B4E-4424-8201-A0D71C2F4B56}" type="pres">
      <dgm:prSet presAssocID="{DB81156D-16ED-4115-94E8-F1324A73F35C}" presName="desTx" presStyleLbl="fgAcc1" presStyleIdx="2" presStyleCnt="3" custScaleX="125829">
        <dgm:presLayoutVars>
          <dgm:bulletEnabled val="1"/>
        </dgm:presLayoutVars>
      </dgm:prSet>
      <dgm:spPr/>
      <dgm:t>
        <a:bodyPr/>
        <a:lstStyle/>
        <a:p>
          <a:endParaRPr lang="pl-PL"/>
        </a:p>
      </dgm:t>
    </dgm:pt>
  </dgm:ptLst>
  <dgm:cxnLst>
    <dgm:cxn modelId="{72396F15-F1DD-471B-9B59-C33210F4D454}" type="presOf" srcId="{204223A2-F126-4D4B-AD59-3038A2FB52AF}" destId="{A1C26D5A-7B1D-428E-A44D-71EBAF91FCB9}" srcOrd="0" destOrd="0" presId="urn:microsoft.com/office/officeart/2005/8/layout/process3"/>
    <dgm:cxn modelId="{A496FB35-5780-4EDF-9D15-3D4E11EFB7B4}" type="presOf" srcId="{3D4C8D5E-674E-4E04-A840-D4395A17A8E9}" destId="{80B093CE-0B4E-4424-8201-A0D71C2F4B56}" srcOrd="0" destOrd="1" presId="urn:microsoft.com/office/officeart/2005/8/layout/process3"/>
    <dgm:cxn modelId="{7339FC55-4464-431E-8B4F-BC918F2819A5}" srcId="{DB81156D-16ED-4115-94E8-F1324A73F35C}" destId="{3D4C8D5E-674E-4E04-A840-D4395A17A8E9}" srcOrd="1" destOrd="0" parTransId="{2F9EF119-27E4-474F-A25D-39F5BE797A11}" sibTransId="{2369D097-B53D-4772-86B3-BF2319BCE6C8}"/>
    <dgm:cxn modelId="{3097419F-E00F-4B69-91B6-6C285C3145A7}" type="presOf" srcId="{E4A7EA7B-F726-439D-B785-AFC27AED228C}" destId="{B0AD4BDE-AF14-4305-97CB-14B1C7402480}" srcOrd="0" destOrd="1" presId="urn:microsoft.com/office/officeart/2005/8/layout/process3"/>
    <dgm:cxn modelId="{780AEF93-AA64-414C-AF90-0472F33B0C61}" type="presOf" srcId="{110D8DF5-B43C-4863-A3D0-954F03B99ABE}" destId="{CEB2675D-6435-4BF0-9F28-FA11F0506842}" srcOrd="1" destOrd="0" presId="urn:microsoft.com/office/officeart/2005/8/layout/process3"/>
    <dgm:cxn modelId="{2A32B296-A1B8-4421-B588-C2B255638DCF}" srcId="{C6885226-D396-46A4-A9F2-D407CD9676BF}" destId="{204223A2-F126-4D4B-AD59-3038A2FB52AF}" srcOrd="1" destOrd="0" parTransId="{A2A16691-8AF0-4731-864A-D7BC28DCDD1C}" sibTransId="{B42BCF11-1B5F-4075-8BA0-6314F1D103B3}"/>
    <dgm:cxn modelId="{4236BB41-A137-40D1-9DE6-AAE2BE50DA79}" srcId="{204223A2-F126-4D4B-AD59-3038A2FB52AF}" destId="{E4A7EA7B-F726-439D-B785-AFC27AED228C}" srcOrd="1" destOrd="0" parTransId="{4192F756-0F24-40C4-901E-0622C0B79DE1}" sibTransId="{40DC03DB-FDB4-4224-BE56-53037BB26BF9}"/>
    <dgm:cxn modelId="{6C3EFD60-A8E4-409E-B80B-EE4A84A8E039}" type="presOf" srcId="{9D2F02BD-122F-4392-AB41-6619F1C65F81}" destId="{974C8042-EB1B-4CB1-BC2F-0E03ABE38F15}" srcOrd="1" destOrd="0" presId="urn:microsoft.com/office/officeart/2005/8/layout/process3"/>
    <dgm:cxn modelId="{3FB22F45-C848-4398-B7B7-F82DC453BAC7}" type="presOf" srcId="{2A33EFA8-3A22-4B26-AC3B-2B7ED7FF1D82}" destId="{B0AD4BDE-AF14-4305-97CB-14B1C7402480}" srcOrd="0" destOrd="0" presId="urn:microsoft.com/office/officeart/2005/8/layout/process3"/>
    <dgm:cxn modelId="{BE10D262-CE68-4001-8547-AD1D5B5854A9}" type="presOf" srcId="{DB81156D-16ED-4115-94E8-F1324A73F35C}" destId="{C03F65E6-31F5-4E05-B3A4-186314B761FA}" srcOrd="1" destOrd="0" presId="urn:microsoft.com/office/officeart/2005/8/layout/process3"/>
    <dgm:cxn modelId="{0BD2F43F-FE7E-4B80-B546-A640C6079D9E}" type="presOf" srcId="{110D8DF5-B43C-4863-A3D0-954F03B99ABE}" destId="{D19CB3FB-62C5-4376-BAD3-091987506BD1}" srcOrd="0" destOrd="0" presId="urn:microsoft.com/office/officeart/2005/8/layout/process3"/>
    <dgm:cxn modelId="{AA2AB74E-AD31-4AC4-8180-366EB154C421}" type="presOf" srcId="{B42BCF11-1B5F-4075-8BA0-6314F1D103B3}" destId="{CF226979-F816-41A7-B3C5-3890B27EAA22}" srcOrd="1" destOrd="0" presId="urn:microsoft.com/office/officeart/2005/8/layout/process3"/>
    <dgm:cxn modelId="{F51FC9AD-6959-4852-803D-AC99C59833CF}" srcId="{204223A2-F126-4D4B-AD59-3038A2FB52AF}" destId="{2A33EFA8-3A22-4B26-AC3B-2B7ED7FF1D82}" srcOrd="0" destOrd="0" parTransId="{37CBD32D-058F-4840-B34F-7E0BAE04EE0F}" sibTransId="{0B273CEE-58D5-4225-8D76-112FCC540735}"/>
    <dgm:cxn modelId="{F6D599DB-C608-463D-B202-F009AB9E74C4}" srcId="{C6885226-D396-46A4-A9F2-D407CD9676BF}" destId="{DB81156D-16ED-4115-94E8-F1324A73F35C}" srcOrd="2" destOrd="0" parTransId="{FD375144-5A19-4B3A-9492-5D6413C54FAD}" sibTransId="{839681C2-E63E-4CE4-8CDA-6864B0569CC6}"/>
    <dgm:cxn modelId="{F17343AD-DEA2-40CB-A1C2-03BA270592D7}" type="presOf" srcId="{B42BCF11-1B5F-4075-8BA0-6314F1D103B3}" destId="{BF304369-D986-4F0E-BDB7-EDC1A7ED19BC}" srcOrd="0" destOrd="0" presId="urn:microsoft.com/office/officeart/2005/8/layout/process3"/>
    <dgm:cxn modelId="{CE46F860-2CA6-4059-9EFA-D0AFA04CAB48}" type="presOf" srcId="{9D2F02BD-122F-4392-AB41-6619F1C65F81}" destId="{920A8BF9-B256-4FBF-9D42-02E9C8B788DC}" srcOrd="0" destOrd="0" presId="urn:microsoft.com/office/officeart/2005/8/layout/process3"/>
    <dgm:cxn modelId="{949243E1-43A1-4FDD-BA84-C1E2662BB032}" type="presOf" srcId="{10B17BED-3A3B-4AAF-8588-FD50C2059033}" destId="{80B093CE-0B4E-4424-8201-A0D71C2F4B56}" srcOrd="0" destOrd="0" presId="urn:microsoft.com/office/officeart/2005/8/layout/process3"/>
    <dgm:cxn modelId="{555EDAF1-7896-4DA5-8E4B-DABC1213B468}" type="presOf" srcId="{C6885226-D396-46A4-A9F2-D407CD9676BF}" destId="{A3A8D7A2-86A2-4891-A3B1-0BCBE5B0F4AE}" srcOrd="0" destOrd="0" presId="urn:microsoft.com/office/officeart/2005/8/layout/process3"/>
    <dgm:cxn modelId="{1189EC10-DAA5-453B-B64E-ED0FFAE0127E}" type="presOf" srcId="{DB81156D-16ED-4115-94E8-F1324A73F35C}" destId="{F51C9885-475A-42AE-8FC3-4B9E05C89E94}" srcOrd="0" destOrd="0" presId="urn:microsoft.com/office/officeart/2005/8/layout/process3"/>
    <dgm:cxn modelId="{6C37A1C6-BA1F-4AD0-AF06-A6773DE8C465}" srcId="{DB81156D-16ED-4115-94E8-F1324A73F35C}" destId="{10B17BED-3A3B-4AAF-8588-FD50C2059033}" srcOrd="0" destOrd="0" parTransId="{306CDE9D-570D-428E-9C54-24641450F362}" sibTransId="{B7F0FE6F-30AD-4866-9A4B-AC86481C290F}"/>
    <dgm:cxn modelId="{54D4744A-6EDF-4C8E-A24B-28961085CBA8}" type="presOf" srcId="{204223A2-F126-4D4B-AD59-3038A2FB52AF}" destId="{4AC46AEB-80AD-4FB1-8AAE-61B5D7724841}" srcOrd="1" destOrd="0" presId="urn:microsoft.com/office/officeart/2005/8/layout/process3"/>
    <dgm:cxn modelId="{398CCE31-8BB0-4C09-A8ED-EAC37F8A0024}" srcId="{110D8DF5-B43C-4863-A3D0-954F03B99ABE}" destId="{366570BB-8DE6-4275-8F8F-B59C28182568}" srcOrd="0" destOrd="0" parTransId="{619E98BF-8A1C-46BD-A333-C96E5DD72A00}" sibTransId="{4E606443-79F4-408D-B42B-3A6571176ACB}"/>
    <dgm:cxn modelId="{7F083C6C-2519-48E9-8D9A-468AD6D7B299}" type="presOf" srcId="{366570BB-8DE6-4275-8F8F-B59C28182568}" destId="{076FE439-EBD1-468D-A250-E23334510C13}" srcOrd="0" destOrd="0" presId="urn:microsoft.com/office/officeart/2005/8/layout/process3"/>
    <dgm:cxn modelId="{7A9FCE3C-1A0C-4F3C-96A0-9798A7C3469B}" srcId="{C6885226-D396-46A4-A9F2-D407CD9676BF}" destId="{110D8DF5-B43C-4863-A3D0-954F03B99ABE}" srcOrd="0" destOrd="0" parTransId="{60C674E1-2BC4-42A0-BF1C-70D6A9B15F79}" sibTransId="{9D2F02BD-122F-4392-AB41-6619F1C65F81}"/>
    <dgm:cxn modelId="{E33DF533-60A2-44F1-986C-75D2BEE283C4}" type="presParOf" srcId="{A3A8D7A2-86A2-4891-A3B1-0BCBE5B0F4AE}" destId="{4C2AD3FD-E49C-47FB-918B-C0304661F00E}" srcOrd="0" destOrd="0" presId="urn:microsoft.com/office/officeart/2005/8/layout/process3"/>
    <dgm:cxn modelId="{1F86A62C-9BC9-4221-BF85-E81C15BA71AB}" type="presParOf" srcId="{4C2AD3FD-E49C-47FB-918B-C0304661F00E}" destId="{D19CB3FB-62C5-4376-BAD3-091987506BD1}" srcOrd="0" destOrd="0" presId="urn:microsoft.com/office/officeart/2005/8/layout/process3"/>
    <dgm:cxn modelId="{09348ADA-9EEF-4886-AAB9-0B90DCAA06CA}" type="presParOf" srcId="{4C2AD3FD-E49C-47FB-918B-C0304661F00E}" destId="{CEB2675D-6435-4BF0-9F28-FA11F0506842}" srcOrd="1" destOrd="0" presId="urn:microsoft.com/office/officeart/2005/8/layout/process3"/>
    <dgm:cxn modelId="{42906977-CCAA-4C80-B964-FD7B1CE399F4}" type="presParOf" srcId="{4C2AD3FD-E49C-47FB-918B-C0304661F00E}" destId="{076FE439-EBD1-468D-A250-E23334510C13}" srcOrd="2" destOrd="0" presId="urn:microsoft.com/office/officeart/2005/8/layout/process3"/>
    <dgm:cxn modelId="{0B5C080C-4395-4BC3-976D-240AB26F1432}" type="presParOf" srcId="{A3A8D7A2-86A2-4891-A3B1-0BCBE5B0F4AE}" destId="{920A8BF9-B256-4FBF-9D42-02E9C8B788DC}" srcOrd="1" destOrd="0" presId="urn:microsoft.com/office/officeart/2005/8/layout/process3"/>
    <dgm:cxn modelId="{4BABC9A3-F6B5-4D81-AA43-EB6D65887B76}" type="presParOf" srcId="{920A8BF9-B256-4FBF-9D42-02E9C8B788DC}" destId="{974C8042-EB1B-4CB1-BC2F-0E03ABE38F15}" srcOrd="0" destOrd="0" presId="urn:microsoft.com/office/officeart/2005/8/layout/process3"/>
    <dgm:cxn modelId="{277B081F-F3AE-45FB-ACC7-26772D45B22F}" type="presParOf" srcId="{A3A8D7A2-86A2-4891-A3B1-0BCBE5B0F4AE}" destId="{22978065-82EB-4F5A-A8AB-6EDFF3E9C38D}" srcOrd="2" destOrd="0" presId="urn:microsoft.com/office/officeart/2005/8/layout/process3"/>
    <dgm:cxn modelId="{7225DF87-4F29-4755-B3CC-ADC1C4B737E4}" type="presParOf" srcId="{22978065-82EB-4F5A-A8AB-6EDFF3E9C38D}" destId="{A1C26D5A-7B1D-428E-A44D-71EBAF91FCB9}" srcOrd="0" destOrd="0" presId="urn:microsoft.com/office/officeart/2005/8/layout/process3"/>
    <dgm:cxn modelId="{2444D0CC-020A-4549-ABFD-E63E47E56150}" type="presParOf" srcId="{22978065-82EB-4F5A-A8AB-6EDFF3E9C38D}" destId="{4AC46AEB-80AD-4FB1-8AAE-61B5D7724841}" srcOrd="1" destOrd="0" presId="urn:microsoft.com/office/officeart/2005/8/layout/process3"/>
    <dgm:cxn modelId="{3B234615-7711-4A22-B826-378A689B3BF5}" type="presParOf" srcId="{22978065-82EB-4F5A-A8AB-6EDFF3E9C38D}" destId="{B0AD4BDE-AF14-4305-97CB-14B1C7402480}" srcOrd="2" destOrd="0" presId="urn:microsoft.com/office/officeart/2005/8/layout/process3"/>
    <dgm:cxn modelId="{1EB6D2B5-6C76-4013-B6BF-38CC61B33360}" type="presParOf" srcId="{A3A8D7A2-86A2-4891-A3B1-0BCBE5B0F4AE}" destId="{BF304369-D986-4F0E-BDB7-EDC1A7ED19BC}" srcOrd="3" destOrd="0" presId="urn:microsoft.com/office/officeart/2005/8/layout/process3"/>
    <dgm:cxn modelId="{5A07313D-1A4F-44B2-978F-68209CCFDE45}" type="presParOf" srcId="{BF304369-D986-4F0E-BDB7-EDC1A7ED19BC}" destId="{CF226979-F816-41A7-B3C5-3890B27EAA22}" srcOrd="0" destOrd="0" presId="urn:microsoft.com/office/officeart/2005/8/layout/process3"/>
    <dgm:cxn modelId="{D7F395C7-FBCB-4B78-A249-EFA006F381C2}" type="presParOf" srcId="{A3A8D7A2-86A2-4891-A3B1-0BCBE5B0F4AE}" destId="{EA406275-71DC-4816-8B68-AAB969E07AAA}" srcOrd="4" destOrd="0" presId="urn:microsoft.com/office/officeart/2005/8/layout/process3"/>
    <dgm:cxn modelId="{B6D857F5-6003-49AC-9361-28A4242BBAA7}" type="presParOf" srcId="{EA406275-71DC-4816-8B68-AAB969E07AAA}" destId="{F51C9885-475A-42AE-8FC3-4B9E05C89E94}" srcOrd="0" destOrd="0" presId="urn:microsoft.com/office/officeart/2005/8/layout/process3"/>
    <dgm:cxn modelId="{9080373A-9370-46AD-96E8-94B047A4569B}" type="presParOf" srcId="{EA406275-71DC-4816-8B68-AAB969E07AAA}" destId="{C03F65E6-31F5-4E05-B3A4-186314B761FA}" srcOrd="1" destOrd="0" presId="urn:microsoft.com/office/officeart/2005/8/layout/process3"/>
    <dgm:cxn modelId="{CCD1748F-D82E-406E-9AF0-B97A13107C4C}" type="presParOf" srcId="{EA406275-71DC-4816-8B68-AAB969E07AAA}" destId="{80B093CE-0B4E-4424-8201-A0D71C2F4B5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663D95C-BEE0-428E-AE99-117139251A23}" type="doc">
      <dgm:prSet loTypeId="urn:microsoft.com/office/officeart/2005/8/layout/vList5" loCatId="list" qsTypeId="urn:microsoft.com/office/officeart/2005/8/quickstyle/simple3" qsCatId="simple" csTypeId="urn:microsoft.com/office/officeart/2005/8/colors/accent1_2" csCatId="accent1" phldr="1"/>
      <dgm:spPr/>
      <dgm:t>
        <a:bodyPr/>
        <a:lstStyle/>
        <a:p>
          <a:endParaRPr lang="pl-PL"/>
        </a:p>
      </dgm:t>
    </dgm:pt>
    <dgm:pt modelId="{6B94DADE-664B-4876-A29F-6691E637B94B}">
      <dgm:prSet phldrT="[Tekst]"/>
      <dgm:spPr/>
      <dgm:t>
        <a:bodyPr/>
        <a:lstStyle/>
        <a:p>
          <a:r>
            <a:rPr lang="pl-PL" dirty="0" smtClean="0"/>
            <a:t>W wyniku zakończenia uzgodnień następuje</a:t>
          </a:r>
          <a:endParaRPr lang="pl-PL" dirty="0"/>
        </a:p>
      </dgm:t>
    </dgm:pt>
    <dgm:pt modelId="{541359DC-8DA9-4971-806C-BBAEDD78E2E6}" type="parTrans" cxnId="{E9CA16B9-1B7A-463A-BABA-4F7DF65450F6}">
      <dgm:prSet/>
      <dgm:spPr/>
      <dgm:t>
        <a:bodyPr/>
        <a:lstStyle/>
        <a:p>
          <a:endParaRPr lang="pl-PL"/>
        </a:p>
      </dgm:t>
    </dgm:pt>
    <dgm:pt modelId="{D23EBF42-ECE2-4862-8D1D-2F93FD68C7BD}" type="sibTrans" cxnId="{E9CA16B9-1B7A-463A-BABA-4F7DF65450F6}">
      <dgm:prSet/>
      <dgm:spPr/>
      <dgm:t>
        <a:bodyPr/>
        <a:lstStyle/>
        <a:p>
          <a:endParaRPr lang="pl-PL"/>
        </a:p>
      </dgm:t>
    </dgm:pt>
    <dgm:pt modelId="{67D9D26D-6662-4FC2-B75D-50826D7A20D3}">
      <dgm:prSet phldrT="[Tekst]"/>
      <dgm:spPr/>
      <dgm:t>
        <a:bodyPr/>
        <a:lstStyle/>
        <a:p>
          <a:r>
            <a:rPr lang="pl-PL" dirty="0" smtClean="0"/>
            <a:t>uzgodnienie projektu</a:t>
          </a:r>
          <a:endParaRPr lang="pl-PL" dirty="0"/>
        </a:p>
      </dgm:t>
    </dgm:pt>
    <dgm:pt modelId="{48166EFE-66E8-412C-8E8D-9981FA03B71F}" type="parTrans" cxnId="{E53CAE5B-FEAC-4955-9E21-6C851E9DC225}">
      <dgm:prSet/>
      <dgm:spPr/>
      <dgm:t>
        <a:bodyPr/>
        <a:lstStyle/>
        <a:p>
          <a:endParaRPr lang="pl-PL"/>
        </a:p>
      </dgm:t>
    </dgm:pt>
    <dgm:pt modelId="{FD7BA551-30CE-4926-ABDA-6BEA36DB5C45}" type="sibTrans" cxnId="{E53CAE5B-FEAC-4955-9E21-6C851E9DC225}">
      <dgm:prSet/>
      <dgm:spPr/>
      <dgm:t>
        <a:bodyPr/>
        <a:lstStyle/>
        <a:p>
          <a:endParaRPr lang="pl-PL"/>
        </a:p>
      </dgm:t>
    </dgm:pt>
    <dgm:pt modelId="{E2020B58-0771-47E1-9050-0F3D42B1375D}">
      <dgm:prSet phldrT="[Tekst]"/>
      <dgm:spPr/>
      <dgm:t>
        <a:bodyPr/>
        <a:lstStyle/>
        <a:p>
          <a:r>
            <a:rPr lang="pl-PL" dirty="0" smtClean="0"/>
            <a:t>stwierdzenie rozbieżności stanowisk</a:t>
          </a:r>
          <a:endParaRPr lang="pl-PL" dirty="0"/>
        </a:p>
      </dgm:t>
    </dgm:pt>
    <dgm:pt modelId="{1D4EB256-F9A9-46AE-A68E-A00B93B58FD2}" type="parTrans" cxnId="{6C8B0E17-2593-488B-8CDF-D13E5D330D18}">
      <dgm:prSet/>
      <dgm:spPr/>
      <dgm:t>
        <a:bodyPr/>
        <a:lstStyle/>
        <a:p>
          <a:endParaRPr lang="pl-PL"/>
        </a:p>
      </dgm:t>
    </dgm:pt>
    <dgm:pt modelId="{C45B3750-F55F-4740-B060-EEE9BC29ABF5}" type="sibTrans" cxnId="{6C8B0E17-2593-488B-8CDF-D13E5D330D18}">
      <dgm:prSet/>
      <dgm:spPr/>
      <dgm:t>
        <a:bodyPr/>
        <a:lstStyle/>
        <a:p>
          <a:endParaRPr lang="pl-PL"/>
        </a:p>
      </dgm:t>
    </dgm:pt>
    <dgm:pt modelId="{E08D446E-A625-4986-BF5A-1AD217EF55E8}">
      <dgm:prSet phldrT="[Tekst]"/>
      <dgm:spPr/>
      <dgm:t>
        <a:bodyPr/>
        <a:lstStyle/>
        <a:p>
          <a:r>
            <a:rPr lang="pl-PL" dirty="0" smtClean="0"/>
            <a:t>O uwagach zgłoszonych w toku opiniowania</a:t>
          </a:r>
          <a:endParaRPr lang="pl-PL" dirty="0"/>
        </a:p>
      </dgm:t>
    </dgm:pt>
    <dgm:pt modelId="{BB5CCA20-1E5F-4139-BCB0-8E8B1CED36F3}" type="parTrans" cxnId="{817211E1-B014-45E9-9CC6-5163FDC45BB7}">
      <dgm:prSet/>
      <dgm:spPr/>
      <dgm:t>
        <a:bodyPr/>
        <a:lstStyle/>
        <a:p>
          <a:endParaRPr lang="pl-PL"/>
        </a:p>
      </dgm:t>
    </dgm:pt>
    <dgm:pt modelId="{62318F42-BF7D-4144-A2A4-7CAF0F31C945}" type="sibTrans" cxnId="{817211E1-B014-45E9-9CC6-5163FDC45BB7}">
      <dgm:prSet/>
      <dgm:spPr/>
      <dgm:t>
        <a:bodyPr/>
        <a:lstStyle/>
        <a:p>
          <a:endParaRPr lang="pl-PL"/>
        </a:p>
      </dgm:t>
    </dgm:pt>
    <dgm:pt modelId="{4AAB9D19-C6D7-484B-B23F-FC12E58B1A36}">
      <dgm:prSet phldrT="[Tekst]"/>
      <dgm:spPr/>
      <dgm:t>
        <a:bodyPr/>
        <a:lstStyle/>
        <a:p>
          <a:r>
            <a:rPr lang="pl-PL" dirty="0" smtClean="0"/>
            <a:t>rozstrzyga organ wnioskujący</a:t>
          </a:r>
          <a:endParaRPr lang="pl-PL" dirty="0"/>
        </a:p>
      </dgm:t>
    </dgm:pt>
    <dgm:pt modelId="{EFE14EEE-EF2C-4B43-BDE3-5DC428778F5A}" type="parTrans" cxnId="{57358F96-7670-4874-96E7-C6E17D17A394}">
      <dgm:prSet/>
      <dgm:spPr/>
      <dgm:t>
        <a:bodyPr/>
        <a:lstStyle/>
        <a:p>
          <a:endParaRPr lang="pl-PL"/>
        </a:p>
      </dgm:t>
    </dgm:pt>
    <dgm:pt modelId="{85D8F174-55FE-4CF8-AA7D-00F6442C2348}" type="sibTrans" cxnId="{57358F96-7670-4874-96E7-C6E17D17A394}">
      <dgm:prSet/>
      <dgm:spPr/>
      <dgm:t>
        <a:bodyPr/>
        <a:lstStyle/>
        <a:p>
          <a:endParaRPr lang="pl-PL"/>
        </a:p>
      </dgm:t>
    </dgm:pt>
    <dgm:pt modelId="{20DCA940-FF99-4E83-A752-DFED9A861A63}">
      <dgm:prSet phldrT="[Tekst]"/>
      <dgm:spPr/>
      <dgm:t>
        <a:bodyPr/>
        <a:lstStyle/>
        <a:p>
          <a:r>
            <a:rPr lang="pl-PL" dirty="0" smtClean="0"/>
            <a:t>O uwagach zgłoszonych w toku konsultacji publicznych </a:t>
          </a:r>
          <a:endParaRPr lang="pl-PL" dirty="0"/>
        </a:p>
      </dgm:t>
    </dgm:pt>
    <dgm:pt modelId="{602F5F78-C97D-4A0A-87EE-FADD5C6814D6}" type="parTrans" cxnId="{13F6B876-B7D1-48AD-A474-FDC6F82B06E1}">
      <dgm:prSet/>
      <dgm:spPr/>
      <dgm:t>
        <a:bodyPr/>
        <a:lstStyle/>
        <a:p>
          <a:endParaRPr lang="pl-PL"/>
        </a:p>
      </dgm:t>
    </dgm:pt>
    <dgm:pt modelId="{CDE8A825-DCED-4917-8997-A5DDCB223F1F}" type="sibTrans" cxnId="{13F6B876-B7D1-48AD-A474-FDC6F82B06E1}">
      <dgm:prSet/>
      <dgm:spPr/>
      <dgm:t>
        <a:bodyPr/>
        <a:lstStyle/>
        <a:p>
          <a:endParaRPr lang="pl-PL"/>
        </a:p>
      </dgm:t>
    </dgm:pt>
    <dgm:pt modelId="{B3813631-B097-4A7B-80BC-AA1BADC65123}">
      <dgm:prSet phldrT="[Tekst]"/>
      <dgm:spPr/>
      <dgm:t>
        <a:bodyPr/>
        <a:lstStyle/>
        <a:p>
          <a:r>
            <a:rPr lang="pl-PL" dirty="0" smtClean="0"/>
            <a:t>rozstrzyga organ wnioskujący</a:t>
          </a:r>
          <a:endParaRPr lang="pl-PL" dirty="0"/>
        </a:p>
      </dgm:t>
    </dgm:pt>
    <dgm:pt modelId="{BEA412A3-3C1F-4946-95AC-CFF036A8D517}" type="parTrans" cxnId="{67C1D135-0DA8-4732-9C61-F3BFBCC8DE46}">
      <dgm:prSet/>
      <dgm:spPr/>
      <dgm:t>
        <a:bodyPr/>
        <a:lstStyle/>
        <a:p>
          <a:endParaRPr lang="pl-PL"/>
        </a:p>
      </dgm:t>
    </dgm:pt>
    <dgm:pt modelId="{1A10D3C9-FDF2-4FB1-90C4-06A55D749E1C}" type="sibTrans" cxnId="{67C1D135-0DA8-4732-9C61-F3BFBCC8DE46}">
      <dgm:prSet/>
      <dgm:spPr/>
      <dgm:t>
        <a:bodyPr/>
        <a:lstStyle/>
        <a:p>
          <a:endParaRPr lang="pl-PL"/>
        </a:p>
      </dgm:t>
    </dgm:pt>
    <dgm:pt modelId="{B581045B-E6C5-4C6A-99C6-AB538D3E9EE9}" type="pres">
      <dgm:prSet presAssocID="{3663D95C-BEE0-428E-AE99-117139251A23}" presName="Name0" presStyleCnt="0">
        <dgm:presLayoutVars>
          <dgm:dir/>
          <dgm:animLvl val="lvl"/>
          <dgm:resizeHandles val="exact"/>
        </dgm:presLayoutVars>
      </dgm:prSet>
      <dgm:spPr/>
      <dgm:t>
        <a:bodyPr/>
        <a:lstStyle/>
        <a:p>
          <a:endParaRPr lang="pl-PL"/>
        </a:p>
      </dgm:t>
    </dgm:pt>
    <dgm:pt modelId="{D5BEA1DE-9998-4D03-8902-9531B02FB967}" type="pres">
      <dgm:prSet presAssocID="{6B94DADE-664B-4876-A29F-6691E637B94B}" presName="linNode" presStyleCnt="0"/>
      <dgm:spPr/>
    </dgm:pt>
    <dgm:pt modelId="{992D08D2-591C-4715-9677-59DF83902ED5}" type="pres">
      <dgm:prSet presAssocID="{6B94DADE-664B-4876-A29F-6691E637B94B}" presName="parentText" presStyleLbl="node1" presStyleIdx="0" presStyleCnt="3">
        <dgm:presLayoutVars>
          <dgm:chMax val="1"/>
          <dgm:bulletEnabled val="1"/>
        </dgm:presLayoutVars>
      </dgm:prSet>
      <dgm:spPr/>
      <dgm:t>
        <a:bodyPr/>
        <a:lstStyle/>
        <a:p>
          <a:endParaRPr lang="pl-PL"/>
        </a:p>
      </dgm:t>
    </dgm:pt>
    <dgm:pt modelId="{59EC7E9E-3A27-4801-BFD8-3B7EA9F624FE}" type="pres">
      <dgm:prSet presAssocID="{6B94DADE-664B-4876-A29F-6691E637B94B}" presName="descendantText" presStyleLbl="alignAccFollowNode1" presStyleIdx="0" presStyleCnt="3">
        <dgm:presLayoutVars>
          <dgm:bulletEnabled val="1"/>
        </dgm:presLayoutVars>
      </dgm:prSet>
      <dgm:spPr/>
      <dgm:t>
        <a:bodyPr/>
        <a:lstStyle/>
        <a:p>
          <a:endParaRPr lang="pl-PL"/>
        </a:p>
      </dgm:t>
    </dgm:pt>
    <dgm:pt modelId="{D6F273B4-B601-4DED-BDCE-AA19DA2D6ABD}" type="pres">
      <dgm:prSet presAssocID="{D23EBF42-ECE2-4862-8D1D-2F93FD68C7BD}" presName="sp" presStyleCnt="0"/>
      <dgm:spPr/>
    </dgm:pt>
    <dgm:pt modelId="{FC0ECAE4-1E16-4D9A-9626-15FB84FC0953}" type="pres">
      <dgm:prSet presAssocID="{E08D446E-A625-4986-BF5A-1AD217EF55E8}" presName="linNode" presStyleCnt="0"/>
      <dgm:spPr/>
    </dgm:pt>
    <dgm:pt modelId="{072C3218-7E91-4AB8-8C87-3CD5003068B2}" type="pres">
      <dgm:prSet presAssocID="{E08D446E-A625-4986-BF5A-1AD217EF55E8}" presName="parentText" presStyleLbl="node1" presStyleIdx="1" presStyleCnt="3">
        <dgm:presLayoutVars>
          <dgm:chMax val="1"/>
          <dgm:bulletEnabled val="1"/>
        </dgm:presLayoutVars>
      </dgm:prSet>
      <dgm:spPr/>
      <dgm:t>
        <a:bodyPr/>
        <a:lstStyle/>
        <a:p>
          <a:endParaRPr lang="pl-PL"/>
        </a:p>
      </dgm:t>
    </dgm:pt>
    <dgm:pt modelId="{4E44C1D9-390F-42AD-BADB-ABC1CB9194AD}" type="pres">
      <dgm:prSet presAssocID="{E08D446E-A625-4986-BF5A-1AD217EF55E8}" presName="descendantText" presStyleLbl="alignAccFollowNode1" presStyleIdx="1" presStyleCnt="3">
        <dgm:presLayoutVars>
          <dgm:bulletEnabled val="1"/>
        </dgm:presLayoutVars>
      </dgm:prSet>
      <dgm:spPr/>
      <dgm:t>
        <a:bodyPr/>
        <a:lstStyle/>
        <a:p>
          <a:endParaRPr lang="pl-PL"/>
        </a:p>
      </dgm:t>
    </dgm:pt>
    <dgm:pt modelId="{31FE370F-C342-4F03-A75A-0A8C3E4E462A}" type="pres">
      <dgm:prSet presAssocID="{62318F42-BF7D-4144-A2A4-7CAF0F31C945}" presName="sp" presStyleCnt="0"/>
      <dgm:spPr/>
    </dgm:pt>
    <dgm:pt modelId="{04A7CAEA-E063-4AB9-83BB-9AC1DF23C9D5}" type="pres">
      <dgm:prSet presAssocID="{20DCA940-FF99-4E83-A752-DFED9A861A63}" presName="linNode" presStyleCnt="0"/>
      <dgm:spPr/>
    </dgm:pt>
    <dgm:pt modelId="{49987FD5-6A62-40FE-A44D-403E1E37B309}" type="pres">
      <dgm:prSet presAssocID="{20DCA940-FF99-4E83-A752-DFED9A861A63}" presName="parentText" presStyleLbl="node1" presStyleIdx="2" presStyleCnt="3">
        <dgm:presLayoutVars>
          <dgm:chMax val="1"/>
          <dgm:bulletEnabled val="1"/>
        </dgm:presLayoutVars>
      </dgm:prSet>
      <dgm:spPr/>
      <dgm:t>
        <a:bodyPr/>
        <a:lstStyle/>
        <a:p>
          <a:endParaRPr lang="pl-PL"/>
        </a:p>
      </dgm:t>
    </dgm:pt>
    <dgm:pt modelId="{AFC7FD6E-5ADB-44F5-B078-8F62871EBE20}" type="pres">
      <dgm:prSet presAssocID="{20DCA940-FF99-4E83-A752-DFED9A861A63}" presName="descendantText" presStyleLbl="alignAccFollowNode1" presStyleIdx="2" presStyleCnt="3">
        <dgm:presLayoutVars>
          <dgm:bulletEnabled val="1"/>
        </dgm:presLayoutVars>
      </dgm:prSet>
      <dgm:spPr/>
      <dgm:t>
        <a:bodyPr/>
        <a:lstStyle/>
        <a:p>
          <a:endParaRPr lang="pl-PL"/>
        </a:p>
      </dgm:t>
    </dgm:pt>
  </dgm:ptLst>
  <dgm:cxnLst>
    <dgm:cxn modelId="{E53CAE5B-FEAC-4955-9E21-6C851E9DC225}" srcId="{6B94DADE-664B-4876-A29F-6691E637B94B}" destId="{67D9D26D-6662-4FC2-B75D-50826D7A20D3}" srcOrd="0" destOrd="0" parTransId="{48166EFE-66E8-412C-8E8D-9981FA03B71F}" sibTransId="{FD7BA551-30CE-4926-ABDA-6BEA36DB5C45}"/>
    <dgm:cxn modelId="{2E5F6704-BC7D-4075-B3D0-84FDACB7C1FC}" type="presOf" srcId="{6B94DADE-664B-4876-A29F-6691E637B94B}" destId="{992D08D2-591C-4715-9677-59DF83902ED5}" srcOrd="0" destOrd="0" presId="urn:microsoft.com/office/officeart/2005/8/layout/vList5"/>
    <dgm:cxn modelId="{817211E1-B014-45E9-9CC6-5163FDC45BB7}" srcId="{3663D95C-BEE0-428E-AE99-117139251A23}" destId="{E08D446E-A625-4986-BF5A-1AD217EF55E8}" srcOrd="1" destOrd="0" parTransId="{BB5CCA20-1E5F-4139-BCB0-8E8B1CED36F3}" sibTransId="{62318F42-BF7D-4144-A2A4-7CAF0F31C945}"/>
    <dgm:cxn modelId="{7DE36C38-4BCA-49A9-A5BF-A59D1184EF30}" type="presOf" srcId="{20DCA940-FF99-4E83-A752-DFED9A861A63}" destId="{49987FD5-6A62-40FE-A44D-403E1E37B309}" srcOrd="0" destOrd="0" presId="urn:microsoft.com/office/officeart/2005/8/layout/vList5"/>
    <dgm:cxn modelId="{0225BC0A-3CB3-46F6-993F-5EF37632B4C4}" type="presOf" srcId="{3663D95C-BEE0-428E-AE99-117139251A23}" destId="{B581045B-E6C5-4C6A-99C6-AB538D3E9EE9}" srcOrd="0" destOrd="0" presId="urn:microsoft.com/office/officeart/2005/8/layout/vList5"/>
    <dgm:cxn modelId="{1337C678-F03C-40F4-9DD5-63C1BB670C6C}" type="presOf" srcId="{E08D446E-A625-4986-BF5A-1AD217EF55E8}" destId="{072C3218-7E91-4AB8-8C87-3CD5003068B2}" srcOrd="0" destOrd="0" presId="urn:microsoft.com/office/officeart/2005/8/layout/vList5"/>
    <dgm:cxn modelId="{3D9C3DB8-4F52-4E27-AAC5-85D81BC09223}" type="presOf" srcId="{4AAB9D19-C6D7-484B-B23F-FC12E58B1A36}" destId="{4E44C1D9-390F-42AD-BADB-ABC1CB9194AD}" srcOrd="0" destOrd="0" presId="urn:microsoft.com/office/officeart/2005/8/layout/vList5"/>
    <dgm:cxn modelId="{13F6B876-B7D1-48AD-A474-FDC6F82B06E1}" srcId="{3663D95C-BEE0-428E-AE99-117139251A23}" destId="{20DCA940-FF99-4E83-A752-DFED9A861A63}" srcOrd="2" destOrd="0" parTransId="{602F5F78-C97D-4A0A-87EE-FADD5C6814D6}" sibTransId="{CDE8A825-DCED-4917-8997-A5DDCB223F1F}"/>
    <dgm:cxn modelId="{E9CA16B9-1B7A-463A-BABA-4F7DF65450F6}" srcId="{3663D95C-BEE0-428E-AE99-117139251A23}" destId="{6B94DADE-664B-4876-A29F-6691E637B94B}" srcOrd="0" destOrd="0" parTransId="{541359DC-8DA9-4971-806C-BBAEDD78E2E6}" sibTransId="{D23EBF42-ECE2-4862-8D1D-2F93FD68C7BD}"/>
    <dgm:cxn modelId="{661ECF31-2529-439E-9917-7BB659123828}" type="presOf" srcId="{B3813631-B097-4A7B-80BC-AA1BADC65123}" destId="{AFC7FD6E-5ADB-44F5-B078-8F62871EBE20}" srcOrd="0" destOrd="0" presId="urn:microsoft.com/office/officeart/2005/8/layout/vList5"/>
    <dgm:cxn modelId="{D7D4130A-8360-44A5-90D6-12AD59168E1E}" type="presOf" srcId="{67D9D26D-6662-4FC2-B75D-50826D7A20D3}" destId="{59EC7E9E-3A27-4801-BFD8-3B7EA9F624FE}" srcOrd="0" destOrd="0" presId="urn:microsoft.com/office/officeart/2005/8/layout/vList5"/>
    <dgm:cxn modelId="{67C1D135-0DA8-4732-9C61-F3BFBCC8DE46}" srcId="{20DCA940-FF99-4E83-A752-DFED9A861A63}" destId="{B3813631-B097-4A7B-80BC-AA1BADC65123}" srcOrd="0" destOrd="0" parTransId="{BEA412A3-3C1F-4946-95AC-CFF036A8D517}" sibTransId="{1A10D3C9-FDF2-4FB1-90C4-06A55D749E1C}"/>
    <dgm:cxn modelId="{B8C59601-AC8F-48EF-9BB0-D0AB5322D250}" type="presOf" srcId="{E2020B58-0771-47E1-9050-0F3D42B1375D}" destId="{59EC7E9E-3A27-4801-BFD8-3B7EA9F624FE}" srcOrd="0" destOrd="1" presId="urn:microsoft.com/office/officeart/2005/8/layout/vList5"/>
    <dgm:cxn modelId="{57358F96-7670-4874-96E7-C6E17D17A394}" srcId="{E08D446E-A625-4986-BF5A-1AD217EF55E8}" destId="{4AAB9D19-C6D7-484B-B23F-FC12E58B1A36}" srcOrd="0" destOrd="0" parTransId="{EFE14EEE-EF2C-4B43-BDE3-5DC428778F5A}" sibTransId="{85D8F174-55FE-4CF8-AA7D-00F6442C2348}"/>
    <dgm:cxn modelId="{6C8B0E17-2593-488B-8CDF-D13E5D330D18}" srcId="{6B94DADE-664B-4876-A29F-6691E637B94B}" destId="{E2020B58-0771-47E1-9050-0F3D42B1375D}" srcOrd="1" destOrd="0" parTransId="{1D4EB256-F9A9-46AE-A68E-A00B93B58FD2}" sibTransId="{C45B3750-F55F-4740-B060-EEE9BC29ABF5}"/>
    <dgm:cxn modelId="{34AEA6CA-6A32-466F-A50D-7771AB2327D1}" type="presParOf" srcId="{B581045B-E6C5-4C6A-99C6-AB538D3E9EE9}" destId="{D5BEA1DE-9998-4D03-8902-9531B02FB967}" srcOrd="0" destOrd="0" presId="urn:microsoft.com/office/officeart/2005/8/layout/vList5"/>
    <dgm:cxn modelId="{938DA947-574B-4FBA-9EF5-6F7083ADDAE6}" type="presParOf" srcId="{D5BEA1DE-9998-4D03-8902-9531B02FB967}" destId="{992D08D2-591C-4715-9677-59DF83902ED5}" srcOrd="0" destOrd="0" presId="urn:microsoft.com/office/officeart/2005/8/layout/vList5"/>
    <dgm:cxn modelId="{D79D305D-6D03-40DE-BB73-0862DE40690F}" type="presParOf" srcId="{D5BEA1DE-9998-4D03-8902-9531B02FB967}" destId="{59EC7E9E-3A27-4801-BFD8-3B7EA9F624FE}" srcOrd="1" destOrd="0" presId="urn:microsoft.com/office/officeart/2005/8/layout/vList5"/>
    <dgm:cxn modelId="{C3215143-53C3-4230-BC62-4CB5B8E754C7}" type="presParOf" srcId="{B581045B-E6C5-4C6A-99C6-AB538D3E9EE9}" destId="{D6F273B4-B601-4DED-BDCE-AA19DA2D6ABD}" srcOrd="1" destOrd="0" presId="urn:microsoft.com/office/officeart/2005/8/layout/vList5"/>
    <dgm:cxn modelId="{36977290-7DB7-484E-93B0-A66305AFCA9C}" type="presParOf" srcId="{B581045B-E6C5-4C6A-99C6-AB538D3E9EE9}" destId="{FC0ECAE4-1E16-4D9A-9626-15FB84FC0953}" srcOrd="2" destOrd="0" presId="urn:microsoft.com/office/officeart/2005/8/layout/vList5"/>
    <dgm:cxn modelId="{03D9F068-1AE6-4E46-93E8-C8C1CDCEE127}" type="presParOf" srcId="{FC0ECAE4-1E16-4D9A-9626-15FB84FC0953}" destId="{072C3218-7E91-4AB8-8C87-3CD5003068B2}" srcOrd="0" destOrd="0" presId="urn:microsoft.com/office/officeart/2005/8/layout/vList5"/>
    <dgm:cxn modelId="{888585F0-7CBC-4739-BA2E-43528CF8D4B2}" type="presParOf" srcId="{FC0ECAE4-1E16-4D9A-9626-15FB84FC0953}" destId="{4E44C1D9-390F-42AD-BADB-ABC1CB9194AD}" srcOrd="1" destOrd="0" presId="urn:microsoft.com/office/officeart/2005/8/layout/vList5"/>
    <dgm:cxn modelId="{EDA52466-7B9A-4528-9E05-76C8AFBDD157}" type="presParOf" srcId="{B581045B-E6C5-4C6A-99C6-AB538D3E9EE9}" destId="{31FE370F-C342-4F03-A75A-0A8C3E4E462A}" srcOrd="3" destOrd="0" presId="urn:microsoft.com/office/officeart/2005/8/layout/vList5"/>
    <dgm:cxn modelId="{8715AA78-2473-4D06-8208-5CF4DB00AA67}" type="presParOf" srcId="{B581045B-E6C5-4C6A-99C6-AB538D3E9EE9}" destId="{04A7CAEA-E063-4AB9-83BB-9AC1DF23C9D5}" srcOrd="4" destOrd="0" presId="urn:microsoft.com/office/officeart/2005/8/layout/vList5"/>
    <dgm:cxn modelId="{30FB4A70-D5FF-4795-A5BC-8979E9E1CEF5}" type="presParOf" srcId="{04A7CAEA-E063-4AB9-83BB-9AC1DF23C9D5}" destId="{49987FD5-6A62-40FE-A44D-403E1E37B309}" srcOrd="0" destOrd="0" presId="urn:microsoft.com/office/officeart/2005/8/layout/vList5"/>
    <dgm:cxn modelId="{D438EC91-758C-4EFE-98FF-48B4F358A445}" type="presParOf" srcId="{04A7CAEA-E063-4AB9-83BB-9AC1DF23C9D5}" destId="{AFC7FD6E-5ADB-44F5-B078-8F62871EBE2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00F3F2-93DE-436D-8833-F73F25090168}" type="doc">
      <dgm:prSet loTypeId="urn:microsoft.com/office/officeart/2005/8/layout/StepDownProcess" loCatId="process" qsTypeId="urn:microsoft.com/office/officeart/2005/8/quickstyle/simple3" qsCatId="simple" csTypeId="urn:microsoft.com/office/officeart/2005/8/colors/colorful5" csCatId="colorful" phldr="1"/>
      <dgm:spPr/>
    </dgm:pt>
    <dgm:pt modelId="{8D4E34D0-C354-4B78-A19B-FBF8A6688455}">
      <dgm:prSet phldrT="[Tekst]" custT="1"/>
      <dgm:spPr/>
      <dgm:t>
        <a:bodyPr/>
        <a:lstStyle/>
        <a:p>
          <a:r>
            <a:rPr lang="pl-PL" sz="3200" dirty="0" smtClean="0"/>
            <a:t>Konstytucja</a:t>
          </a:r>
          <a:endParaRPr lang="pl-PL" sz="3200" dirty="0"/>
        </a:p>
      </dgm:t>
    </dgm:pt>
    <dgm:pt modelId="{12B530E1-6417-4714-931D-22DE2C797628}" type="parTrans" cxnId="{AF89F62B-B8EB-4E89-A46D-EF114301B8F7}">
      <dgm:prSet/>
      <dgm:spPr/>
      <dgm:t>
        <a:bodyPr/>
        <a:lstStyle/>
        <a:p>
          <a:endParaRPr lang="pl-PL"/>
        </a:p>
      </dgm:t>
    </dgm:pt>
    <dgm:pt modelId="{548929CB-2180-47EE-8A04-C1A296E31F00}" type="sibTrans" cxnId="{AF89F62B-B8EB-4E89-A46D-EF114301B8F7}">
      <dgm:prSet/>
      <dgm:spPr/>
      <dgm:t>
        <a:bodyPr/>
        <a:lstStyle/>
        <a:p>
          <a:endParaRPr lang="pl-PL"/>
        </a:p>
      </dgm:t>
    </dgm:pt>
    <dgm:pt modelId="{3DA7FEF8-0E20-40AA-AAA4-B58D17EA60E8}">
      <dgm:prSet phldrT="[Tekst]" custT="1"/>
      <dgm:spPr/>
      <dgm:t>
        <a:bodyPr/>
        <a:lstStyle/>
        <a:p>
          <a:r>
            <a:rPr lang="pl-PL" sz="2000" dirty="0" smtClean="0"/>
            <a:t>Ustawa z dnia 8 sierpnia 1996 r. o Radzie Ministrów</a:t>
          </a:r>
          <a:endParaRPr lang="pl-PL" sz="2000" dirty="0"/>
        </a:p>
      </dgm:t>
    </dgm:pt>
    <dgm:pt modelId="{C9ABF136-F077-4604-B001-023F7D587B8E}" type="parTrans" cxnId="{9AB00059-18F0-45CB-ACE4-DB6A6F557C33}">
      <dgm:prSet/>
      <dgm:spPr/>
      <dgm:t>
        <a:bodyPr/>
        <a:lstStyle/>
        <a:p>
          <a:endParaRPr lang="pl-PL"/>
        </a:p>
      </dgm:t>
    </dgm:pt>
    <dgm:pt modelId="{B1B4910E-1C89-4F96-8FE1-743CCD6D6493}" type="sibTrans" cxnId="{9AB00059-18F0-45CB-ACE4-DB6A6F557C33}">
      <dgm:prSet/>
      <dgm:spPr/>
      <dgm:t>
        <a:bodyPr/>
        <a:lstStyle/>
        <a:p>
          <a:endParaRPr lang="pl-PL"/>
        </a:p>
      </dgm:t>
    </dgm:pt>
    <dgm:pt modelId="{2E19FA99-939C-445C-AA6B-6AA998E743D9}">
      <dgm:prSet phldrT="[Tekst]" custT="1"/>
      <dgm:spPr/>
      <dgm:t>
        <a:bodyPr anchor="ctr"/>
        <a:lstStyle/>
        <a:p>
          <a:r>
            <a:rPr lang="pl-PL" sz="2000" dirty="0" smtClean="0"/>
            <a:t>Uchwała nr 190 Rady Ministrów  z dnia 29 października 2013 r.  – </a:t>
          </a:r>
          <a:r>
            <a:rPr lang="pl-PL" sz="2000" b="0" dirty="0" smtClean="0"/>
            <a:t>Regulamin pracy Rady Ministrów</a:t>
          </a:r>
          <a:endParaRPr lang="pl-PL" sz="2000" dirty="0"/>
        </a:p>
      </dgm:t>
    </dgm:pt>
    <dgm:pt modelId="{74099E35-50E6-4C08-9115-2870683317A7}" type="parTrans" cxnId="{8CDC75DE-5FA1-41FC-91B9-525ECC60DC7B}">
      <dgm:prSet/>
      <dgm:spPr/>
      <dgm:t>
        <a:bodyPr/>
        <a:lstStyle/>
        <a:p>
          <a:endParaRPr lang="pl-PL"/>
        </a:p>
      </dgm:t>
    </dgm:pt>
    <dgm:pt modelId="{E48D42E8-47F0-4790-B32A-F33AC9ACFC1C}" type="sibTrans" cxnId="{8CDC75DE-5FA1-41FC-91B9-525ECC60DC7B}">
      <dgm:prSet/>
      <dgm:spPr/>
      <dgm:t>
        <a:bodyPr/>
        <a:lstStyle/>
        <a:p>
          <a:endParaRPr lang="pl-PL"/>
        </a:p>
      </dgm:t>
    </dgm:pt>
    <dgm:pt modelId="{A1F324CB-5434-4A67-8DBA-8608BC4A1BAD}" type="pres">
      <dgm:prSet presAssocID="{6700F3F2-93DE-436D-8833-F73F25090168}" presName="rootnode" presStyleCnt="0">
        <dgm:presLayoutVars>
          <dgm:chMax/>
          <dgm:chPref/>
          <dgm:dir/>
          <dgm:animLvl val="lvl"/>
        </dgm:presLayoutVars>
      </dgm:prSet>
      <dgm:spPr/>
    </dgm:pt>
    <dgm:pt modelId="{FBE2B969-CFFF-417C-AB10-7C8EACDB27AA}" type="pres">
      <dgm:prSet presAssocID="{8D4E34D0-C354-4B78-A19B-FBF8A6688455}" presName="composite" presStyleCnt="0"/>
      <dgm:spPr/>
    </dgm:pt>
    <dgm:pt modelId="{648BEEE9-1E36-4B4D-A69F-0E2B6CF0C920}" type="pres">
      <dgm:prSet presAssocID="{8D4E34D0-C354-4B78-A19B-FBF8A6688455}" presName="bentUpArrow1" presStyleLbl="alignImgPlace1" presStyleIdx="0" presStyleCnt="2"/>
      <dgm:spPr/>
    </dgm:pt>
    <dgm:pt modelId="{0347B13E-4E94-4DD2-A2CB-414CBA149ABC}" type="pres">
      <dgm:prSet presAssocID="{8D4E34D0-C354-4B78-A19B-FBF8A6688455}" presName="ParentText" presStyleLbl="node1" presStyleIdx="0" presStyleCnt="3" custScaleX="197885" custLinFactNeighborX="-10235">
        <dgm:presLayoutVars>
          <dgm:chMax val="1"/>
          <dgm:chPref val="1"/>
          <dgm:bulletEnabled val="1"/>
        </dgm:presLayoutVars>
      </dgm:prSet>
      <dgm:spPr/>
      <dgm:t>
        <a:bodyPr/>
        <a:lstStyle/>
        <a:p>
          <a:endParaRPr lang="pl-PL"/>
        </a:p>
      </dgm:t>
    </dgm:pt>
    <dgm:pt modelId="{8BCC6FE2-63F2-47FA-A871-5A1E8C082C40}" type="pres">
      <dgm:prSet presAssocID="{8D4E34D0-C354-4B78-A19B-FBF8A6688455}" presName="ChildText" presStyleLbl="revTx" presStyleIdx="0" presStyleCnt="2">
        <dgm:presLayoutVars>
          <dgm:chMax val="0"/>
          <dgm:chPref val="0"/>
          <dgm:bulletEnabled val="1"/>
        </dgm:presLayoutVars>
      </dgm:prSet>
      <dgm:spPr/>
    </dgm:pt>
    <dgm:pt modelId="{D24C4B94-CA65-48AE-AC99-A2F0E62526D7}" type="pres">
      <dgm:prSet presAssocID="{548929CB-2180-47EE-8A04-C1A296E31F00}" presName="sibTrans" presStyleCnt="0"/>
      <dgm:spPr/>
    </dgm:pt>
    <dgm:pt modelId="{1C82A05A-8980-4186-896E-6F34B1AEABCF}" type="pres">
      <dgm:prSet presAssocID="{3DA7FEF8-0E20-40AA-AAA4-B58D17EA60E8}" presName="composite" presStyleCnt="0"/>
      <dgm:spPr/>
    </dgm:pt>
    <dgm:pt modelId="{9AC1628A-2983-4C3B-A567-D9CBE6C82DC3}" type="pres">
      <dgm:prSet presAssocID="{3DA7FEF8-0E20-40AA-AAA4-B58D17EA60E8}" presName="bentUpArrow1" presStyleLbl="alignImgPlace1" presStyleIdx="1" presStyleCnt="2"/>
      <dgm:spPr/>
    </dgm:pt>
    <dgm:pt modelId="{5AC0046A-F314-49B5-9A1B-7CFF5AD64251}" type="pres">
      <dgm:prSet presAssocID="{3DA7FEF8-0E20-40AA-AAA4-B58D17EA60E8}" presName="ParentText" presStyleLbl="node1" presStyleIdx="1" presStyleCnt="3" custScaleX="180710" custLinFactNeighborX="9721">
        <dgm:presLayoutVars>
          <dgm:chMax val="1"/>
          <dgm:chPref val="1"/>
          <dgm:bulletEnabled val="1"/>
        </dgm:presLayoutVars>
      </dgm:prSet>
      <dgm:spPr/>
      <dgm:t>
        <a:bodyPr/>
        <a:lstStyle/>
        <a:p>
          <a:endParaRPr lang="pl-PL"/>
        </a:p>
      </dgm:t>
    </dgm:pt>
    <dgm:pt modelId="{9B7EEF60-905A-42FA-98E5-0F3A6B458F8B}" type="pres">
      <dgm:prSet presAssocID="{3DA7FEF8-0E20-40AA-AAA4-B58D17EA60E8}" presName="ChildText" presStyleLbl="revTx" presStyleIdx="1" presStyleCnt="2">
        <dgm:presLayoutVars>
          <dgm:chMax val="0"/>
          <dgm:chPref val="0"/>
          <dgm:bulletEnabled val="1"/>
        </dgm:presLayoutVars>
      </dgm:prSet>
      <dgm:spPr/>
    </dgm:pt>
    <dgm:pt modelId="{846FCEA8-5FAD-4EBA-A8FA-124966652EE2}" type="pres">
      <dgm:prSet presAssocID="{B1B4910E-1C89-4F96-8FE1-743CCD6D6493}" presName="sibTrans" presStyleCnt="0"/>
      <dgm:spPr/>
    </dgm:pt>
    <dgm:pt modelId="{BE692FE5-3296-46B6-84A0-E4026CEB955D}" type="pres">
      <dgm:prSet presAssocID="{2E19FA99-939C-445C-AA6B-6AA998E743D9}" presName="composite" presStyleCnt="0"/>
      <dgm:spPr/>
    </dgm:pt>
    <dgm:pt modelId="{DF6E4D6E-0550-48E5-95B9-FA67CE464416}" type="pres">
      <dgm:prSet presAssocID="{2E19FA99-939C-445C-AA6B-6AA998E743D9}" presName="ParentText" presStyleLbl="node1" presStyleIdx="2" presStyleCnt="3" custScaleX="214770">
        <dgm:presLayoutVars>
          <dgm:chMax val="1"/>
          <dgm:chPref val="1"/>
          <dgm:bulletEnabled val="1"/>
        </dgm:presLayoutVars>
      </dgm:prSet>
      <dgm:spPr/>
      <dgm:t>
        <a:bodyPr/>
        <a:lstStyle/>
        <a:p>
          <a:endParaRPr lang="pl-PL"/>
        </a:p>
      </dgm:t>
    </dgm:pt>
  </dgm:ptLst>
  <dgm:cxnLst>
    <dgm:cxn modelId="{8CDC75DE-5FA1-41FC-91B9-525ECC60DC7B}" srcId="{6700F3F2-93DE-436D-8833-F73F25090168}" destId="{2E19FA99-939C-445C-AA6B-6AA998E743D9}" srcOrd="2" destOrd="0" parTransId="{74099E35-50E6-4C08-9115-2870683317A7}" sibTransId="{E48D42E8-47F0-4790-B32A-F33AC9ACFC1C}"/>
    <dgm:cxn modelId="{AB063681-712C-40F7-A49D-60BDFD2413E9}" type="presOf" srcId="{3DA7FEF8-0E20-40AA-AAA4-B58D17EA60E8}" destId="{5AC0046A-F314-49B5-9A1B-7CFF5AD64251}" srcOrd="0" destOrd="0" presId="urn:microsoft.com/office/officeart/2005/8/layout/StepDownProcess"/>
    <dgm:cxn modelId="{FF366395-A389-4913-98A2-B45F1262D5AC}" type="presOf" srcId="{2E19FA99-939C-445C-AA6B-6AA998E743D9}" destId="{DF6E4D6E-0550-48E5-95B9-FA67CE464416}" srcOrd="0" destOrd="0" presId="urn:microsoft.com/office/officeart/2005/8/layout/StepDownProcess"/>
    <dgm:cxn modelId="{AF89F62B-B8EB-4E89-A46D-EF114301B8F7}" srcId="{6700F3F2-93DE-436D-8833-F73F25090168}" destId="{8D4E34D0-C354-4B78-A19B-FBF8A6688455}" srcOrd="0" destOrd="0" parTransId="{12B530E1-6417-4714-931D-22DE2C797628}" sibTransId="{548929CB-2180-47EE-8A04-C1A296E31F00}"/>
    <dgm:cxn modelId="{9AB00059-18F0-45CB-ACE4-DB6A6F557C33}" srcId="{6700F3F2-93DE-436D-8833-F73F25090168}" destId="{3DA7FEF8-0E20-40AA-AAA4-B58D17EA60E8}" srcOrd="1" destOrd="0" parTransId="{C9ABF136-F077-4604-B001-023F7D587B8E}" sibTransId="{B1B4910E-1C89-4F96-8FE1-743CCD6D6493}"/>
    <dgm:cxn modelId="{99E228DB-6163-4257-925D-A8E1B7862721}" type="presOf" srcId="{6700F3F2-93DE-436D-8833-F73F25090168}" destId="{A1F324CB-5434-4A67-8DBA-8608BC4A1BAD}" srcOrd="0" destOrd="0" presId="urn:microsoft.com/office/officeart/2005/8/layout/StepDownProcess"/>
    <dgm:cxn modelId="{B5671F65-1B6E-45AB-8796-C4CC90E35B9F}" type="presOf" srcId="{8D4E34D0-C354-4B78-A19B-FBF8A6688455}" destId="{0347B13E-4E94-4DD2-A2CB-414CBA149ABC}" srcOrd="0" destOrd="0" presId="urn:microsoft.com/office/officeart/2005/8/layout/StepDownProcess"/>
    <dgm:cxn modelId="{ACC659B6-79D0-4F32-8D43-87EA96A16A2C}" type="presParOf" srcId="{A1F324CB-5434-4A67-8DBA-8608BC4A1BAD}" destId="{FBE2B969-CFFF-417C-AB10-7C8EACDB27AA}" srcOrd="0" destOrd="0" presId="urn:microsoft.com/office/officeart/2005/8/layout/StepDownProcess"/>
    <dgm:cxn modelId="{AC055AFD-8240-4BC0-BBBA-756FF5CE7E22}" type="presParOf" srcId="{FBE2B969-CFFF-417C-AB10-7C8EACDB27AA}" destId="{648BEEE9-1E36-4B4D-A69F-0E2B6CF0C920}" srcOrd="0" destOrd="0" presId="urn:microsoft.com/office/officeart/2005/8/layout/StepDownProcess"/>
    <dgm:cxn modelId="{4EEBDC32-5ED8-4C73-B3C6-838D6681BB05}" type="presParOf" srcId="{FBE2B969-CFFF-417C-AB10-7C8EACDB27AA}" destId="{0347B13E-4E94-4DD2-A2CB-414CBA149ABC}" srcOrd="1" destOrd="0" presId="urn:microsoft.com/office/officeart/2005/8/layout/StepDownProcess"/>
    <dgm:cxn modelId="{DEE123BC-5F8A-4802-B2D7-0BCA89DD5DDC}" type="presParOf" srcId="{FBE2B969-CFFF-417C-AB10-7C8EACDB27AA}" destId="{8BCC6FE2-63F2-47FA-A871-5A1E8C082C40}" srcOrd="2" destOrd="0" presId="urn:microsoft.com/office/officeart/2005/8/layout/StepDownProcess"/>
    <dgm:cxn modelId="{EC2B5286-4DA7-471F-B53B-EF25D7AA3D7C}" type="presParOf" srcId="{A1F324CB-5434-4A67-8DBA-8608BC4A1BAD}" destId="{D24C4B94-CA65-48AE-AC99-A2F0E62526D7}" srcOrd="1" destOrd="0" presId="urn:microsoft.com/office/officeart/2005/8/layout/StepDownProcess"/>
    <dgm:cxn modelId="{1B26D5D1-CAD9-4307-811D-D7F3D344E2E6}" type="presParOf" srcId="{A1F324CB-5434-4A67-8DBA-8608BC4A1BAD}" destId="{1C82A05A-8980-4186-896E-6F34B1AEABCF}" srcOrd="2" destOrd="0" presId="urn:microsoft.com/office/officeart/2005/8/layout/StepDownProcess"/>
    <dgm:cxn modelId="{BC0B238A-08DC-48F1-9256-504DFE51C79E}" type="presParOf" srcId="{1C82A05A-8980-4186-896E-6F34B1AEABCF}" destId="{9AC1628A-2983-4C3B-A567-D9CBE6C82DC3}" srcOrd="0" destOrd="0" presId="urn:microsoft.com/office/officeart/2005/8/layout/StepDownProcess"/>
    <dgm:cxn modelId="{3EC61432-9967-4862-8691-4FC5AB0452A5}" type="presParOf" srcId="{1C82A05A-8980-4186-896E-6F34B1AEABCF}" destId="{5AC0046A-F314-49B5-9A1B-7CFF5AD64251}" srcOrd="1" destOrd="0" presId="urn:microsoft.com/office/officeart/2005/8/layout/StepDownProcess"/>
    <dgm:cxn modelId="{A357D0FD-1A67-4572-90BE-5FC8539AD374}" type="presParOf" srcId="{1C82A05A-8980-4186-896E-6F34B1AEABCF}" destId="{9B7EEF60-905A-42FA-98E5-0F3A6B458F8B}" srcOrd="2" destOrd="0" presId="urn:microsoft.com/office/officeart/2005/8/layout/StepDownProcess"/>
    <dgm:cxn modelId="{73289C41-6498-4F80-9BA5-B8A00D3BAE4E}" type="presParOf" srcId="{A1F324CB-5434-4A67-8DBA-8608BC4A1BAD}" destId="{846FCEA8-5FAD-4EBA-A8FA-124966652EE2}" srcOrd="3" destOrd="0" presId="urn:microsoft.com/office/officeart/2005/8/layout/StepDownProcess"/>
    <dgm:cxn modelId="{D21F93C1-D44E-4313-9B64-80446488EADF}" type="presParOf" srcId="{A1F324CB-5434-4A67-8DBA-8608BC4A1BAD}" destId="{BE692FE5-3296-46B6-84A0-E4026CEB955D}" srcOrd="4" destOrd="0" presId="urn:microsoft.com/office/officeart/2005/8/layout/StepDownProcess"/>
    <dgm:cxn modelId="{EE0913FE-6530-4EAB-A1F2-7B3DB02E4249}" type="presParOf" srcId="{BE692FE5-3296-46B6-84A0-E4026CEB955D}" destId="{DF6E4D6E-0550-48E5-95B9-FA67CE464416}"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F891FEAA-6C1B-4481-B993-5AC6EDB6C253}"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pl-PL"/>
        </a:p>
      </dgm:t>
    </dgm:pt>
    <dgm:pt modelId="{47ED0C07-56AD-4D3B-9C07-4A904E5FD5E6}">
      <dgm:prSet phldrT="[Tekst]"/>
      <dgm:spPr/>
      <dgm:t>
        <a:bodyPr/>
        <a:lstStyle/>
        <a:p>
          <a:r>
            <a:rPr lang="pl-PL" dirty="0" smtClean="0"/>
            <a:t>Projekt zmieniony</a:t>
          </a:r>
          <a:endParaRPr lang="pl-PL" dirty="0"/>
        </a:p>
      </dgm:t>
    </dgm:pt>
    <dgm:pt modelId="{1BCA0636-E14A-4D3D-B1C2-0C7EA6EF9F98}" type="parTrans" cxnId="{183317C9-A495-4494-8D33-B1B63E87B26F}">
      <dgm:prSet/>
      <dgm:spPr/>
      <dgm:t>
        <a:bodyPr/>
        <a:lstStyle/>
        <a:p>
          <a:endParaRPr lang="pl-PL"/>
        </a:p>
      </dgm:t>
    </dgm:pt>
    <dgm:pt modelId="{1566470B-AA95-4FBB-BDBA-22C605875DE4}" type="sibTrans" cxnId="{183317C9-A495-4494-8D33-B1B63E87B26F}">
      <dgm:prSet/>
      <dgm:spPr/>
      <dgm:t>
        <a:bodyPr/>
        <a:lstStyle/>
        <a:p>
          <a:endParaRPr lang="pl-PL"/>
        </a:p>
      </dgm:t>
    </dgm:pt>
    <dgm:pt modelId="{784A74AD-CA85-4A76-85E7-2370214E35C1}">
      <dgm:prSet phldrT="[Tekst]"/>
      <dgm:spPr/>
      <dgm:t>
        <a:bodyPr/>
        <a:lstStyle/>
        <a:p>
          <a:r>
            <a:rPr lang="pl-PL" dirty="0" smtClean="0"/>
            <a:t>jest uzgodniony</a:t>
          </a:r>
          <a:endParaRPr lang="pl-PL" dirty="0"/>
        </a:p>
      </dgm:t>
    </dgm:pt>
    <dgm:pt modelId="{4D69A46C-01D8-4103-91AA-6461E8CFD680}" type="parTrans" cxnId="{2C3ED348-042B-4BBD-AA6B-F44A0233D807}">
      <dgm:prSet/>
      <dgm:spPr/>
      <dgm:t>
        <a:bodyPr/>
        <a:lstStyle/>
        <a:p>
          <a:endParaRPr lang="pl-PL"/>
        </a:p>
      </dgm:t>
    </dgm:pt>
    <dgm:pt modelId="{A66446C4-5ED2-42FE-B3C1-6FEB7044E519}" type="sibTrans" cxnId="{2C3ED348-042B-4BBD-AA6B-F44A0233D807}">
      <dgm:prSet/>
      <dgm:spPr/>
      <dgm:t>
        <a:bodyPr/>
        <a:lstStyle/>
        <a:p>
          <a:endParaRPr lang="pl-PL"/>
        </a:p>
      </dgm:t>
    </dgm:pt>
    <dgm:pt modelId="{20220263-64A7-42BA-8625-B6754A66877A}">
      <dgm:prSet phldrT="[Tekst]"/>
      <dgm:spPr/>
      <dgm:t>
        <a:bodyPr/>
        <a:lstStyle/>
        <a:p>
          <a:r>
            <a:rPr lang="pl-PL" dirty="0" smtClean="0"/>
            <a:t>i jest kierowany do rozpatrzenia przez właściwe komitety lub SKRM</a:t>
          </a:r>
          <a:endParaRPr lang="pl-PL" dirty="0"/>
        </a:p>
      </dgm:t>
    </dgm:pt>
    <dgm:pt modelId="{93C1D5DF-317A-4E2B-AF90-249F098A2CBF}" type="parTrans" cxnId="{3034D1D4-5639-4EDE-AC50-989CF54AC6C2}">
      <dgm:prSet/>
      <dgm:spPr/>
      <dgm:t>
        <a:bodyPr/>
        <a:lstStyle/>
        <a:p>
          <a:endParaRPr lang="pl-PL"/>
        </a:p>
      </dgm:t>
    </dgm:pt>
    <dgm:pt modelId="{0B75E71C-A43E-4E6C-8698-FCEC19A0CC42}" type="sibTrans" cxnId="{3034D1D4-5639-4EDE-AC50-989CF54AC6C2}">
      <dgm:prSet/>
      <dgm:spPr/>
      <dgm:t>
        <a:bodyPr/>
        <a:lstStyle/>
        <a:p>
          <a:endParaRPr lang="pl-PL"/>
        </a:p>
      </dgm:t>
    </dgm:pt>
    <dgm:pt modelId="{5E7BB272-6114-4720-BBA1-4B16A5D1971A}">
      <dgm:prSet phldrT="[Tekst]"/>
      <dgm:spPr/>
      <dgm:t>
        <a:bodyPr/>
        <a:lstStyle/>
        <a:p>
          <a:r>
            <a:rPr lang="pl-PL" dirty="0" smtClean="0"/>
            <a:t>w znacznym stopniu</a:t>
          </a:r>
          <a:endParaRPr lang="pl-PL" dirty="0"/>
        </a:p>
      </dgm:t>
    </dgm:pt>
    <dgm:pt modelId="{0D0A751F-306A-4FFD-B2AB-2C154E93C1B6}" type="parTrans" cxnId="{A5906EAB-81A2-4ECB-AA01-B47DCFBE4933}">
      <dgm:prSet/>
      <dgm:spPr/>
      <dgm:t>
        <a:bodyPr/>
        <a:lstStyle/>
        <a:p>
          <a:endParaRPr lang="pl-PL"/>
        </a:p>
      </dgm:t>
    </dgm:pt>
    <dgm:pt modelId="{94C88607-E9B7-4554-BBAA-C43C4D75C5DF}" type="sibTrans" cxnId="{A5906EAB-81A2-4ECB-AA01-B47DCFBE4933}">
      <dgm:prSet/>
      <dgm:spPr/>
      <dgm:t>
        <a:bodyPr/>
        <a:lstStyle/>
        <a:p>
          <a:endParaRPr lang="pl-PL"/>
        </a:p>
      </dgm:t>
    </dgm:pt>
    <dgm:pt modelId="{DEA1C598-7A9A-4A8E-A008-24E3EEDC71AB}">
      <dgm:prSet phldrT="[Tekst]"/>
      <dgm:spPr/>
      <dgm:t>
        <a:bodyPr/>
        <a:lstStyle/>
        <a:p>
          <a:r>
            <a:rPr lang="pl-PL" dirty="0" smtClean="0"/>
            <a:t>organ wnioskujący decyduje o przeprowadzeniu ponownych uzgodnień, opiniowania i konsultacji</a:t>
          </a:r>
          <a:endParaRPr lang="pl-PL" dirty="0"/>
        </a:p>
      </dgm:t>
    </dgm:pt>
    <dgm:pt modelId="{60CE9AAF-FC53-43C0-97A0-4B6B6015786E}" type="parTrans" cxnId="{06129689-8232-4AF7-90B9-44065BA4B0DA}">
      <dgm:prSet/>
      <dgm:spPr/>
      <dgm:t>
        <a:bodyPr/>
        <a:lstStyle/>
        <a:p>
          <a:endParaRPr lang="pl-PL"/>
        </a:p>
      </dgm:t>
    </dgm:pt>
    <dgm:pt modelId="{823CE721-5B94-4B46-A61C-1464645E8D43}" type="sibTrans" cxnId="{06129689-8232-4AF7-90B9-44065BA4B0DA}">
      <dgm:prSet/>
      <dgm:spPr/>
      <dgm:t>
        <a:bodyPr/>
        <a:lstStyle/>
        <a:p>
          <a:endParaRPr lang="pl-PL"/>
        </a:p>
      </dgm:t>
    </dgm:pt>
    <dgm:pt modelId="{3519DFE6-34DB-43AE-9753-0A5B822D3EA9}">
      <dgm:prSet phldrT="[Tekst]"/>
      <dgm:spPr/>
      <dgm:t>
        <a:bodyPr/>
        <a:lstStyle/>
        <a:p>
          <a:r>
            <a:rPr lang="pl-PL" dirty="0" smtClean="0"/>
            <a:t>procedura się powtarza</a:t>
          </a:r>
          <a:endParaRPr lang="pl-PL" dirty="0"/>
        </a:p>
      </dgm:t>
    </dgm:pt>
    <dgm:pt modelId="{5C60E4B4-4319-49C7-9881-39CDAB0C57CF}" type="parTrans" cxnId="{86FB9709-CF0D-425C-BA3C-625598F45343}">
      <dgm:prSet/>
      <dgm:spPr/>
      <dgm:t>
        <a:bodyPr/>
        <a:lstStyle/>
        <a:p>
          <a:endParaRPr lang="pl-PL"/>
        </a:p>
      </dgm:t>
    </dgm:pt>
    <dgm:pt modelId="{9D8E0C5E-8E04-4B9B-A019-DE885FAE126A}" type="sibTrans" cxnId="{86FB9709-CF0D-425C-BA3C-625598F45343}">
      <dgm:prSet/>
      <dgm:spPr/>
    </dgm:pt>
    <dgm:pt modelId="{49FABB45-E69B-4685-B9C9-44DEF9C9C384}">
      <dgm:prSet phldrT="[Tekst]"/>
      <dgm:spPr/>
      <dgm:t>
        <a:bodyPr/>
        <a:lstStyle/>
        <a:p>
          <a:r>
            <a:rPr lang="pl-PL" dirty="0" smtClean="0"/>
            <a:t>wobec którego stwierdzono rozbieżność stanowisk </a:t>
          </a:r>
          <a:endParaRPr lang="pl-PL" dirty="0"/>
        </a:p>
      </dgm:t>
    </dgm:pt>
    <dgm:pt modelId="{72C0D745-B9DB-402D-99E4-5B2B4464C3FB}" type="parTrans" cxnId="{C4228ABF-FA7C-4B3E-ADBA-F05D5096BA1C}">
      <dgm:prSet/>
      <dgm:spPr/>
      <dgm:t>
        <a:bodyPr/>
        <a:lstStyle/>
        <a:p>
          <a:endParaRPr lang="pl-PL"/>
        </a:p>
      </dgm:t>
    </dgm:pt>
    <dgm:pt modelId="{2A7236C8-90B9-46C4-8193-AC19181CC11C}" type="sibTrans" cxnId="{C4228ABF-FA7C-4B3E-ADBA-F05D5096BA1C}">
      <dgm:prSet/>
      <dgm:spPr/>
    </dgm:pt>
    <dgm:pt modelId="{EA1D0246-6CA3-4328-8CD4-0697D5A23BF5}">
      <dgm:prSet phldrT="[Tekst]"/>
      <dgm:spPr/>
      <dgm:t>
        <a:bodyPr/>
        <a:lstStyle/>
        <a:p>
          <a:r>
            <a:rPr lang="pl-PL" dirty="0" smtClean="0"/>
            <a:t>jest kierowany do rozpatrzenia przez właściwe komitety lub SKRM wraz z protokołem rozbieżności</a:t>
          </a:r>
          <a:endParaRPr lang="pl-PL" dirty="0"/>
        </a:p>
      </dgm:t>
    </dgm:pt>
    <dgm:pt modelId="{D4F92722-B20B-4118-9792-E89BE7DB883B}" type="parTrans" cxnId="{64284C29-8766-4B10-B796-55485E848D95}">
      <dgm:prSet/>
      <dgm:spPr/>
      <dgm:t>
        <a:bodyPr/>
        <a:lstStyle/>
        <a:p>
          <a:endParaRPr lang="pl-PL"/>
        </a:p>
      </dgm:t>
    </dgm:pt>
    <dgm:pt modelId="{DD91700C-D5A3-447B-9A6E-A5432F69F8DC}" type="sibTrans" cxnId="{64284C29-8766-4B10-B796-55485E848D95}">
      <dgm:prSet/>
      <dgm:spPr/>
    </dgm:pt>
    <dgm:pt modelId="{76F73744-DEF3-4717-82F0-DE922A11190A}">
      <dgm:prSet phldrT="[Tekst]"/>
      <dgm:spPr/>
      <dgm:t>
        <a:bodyPr/>
        <a:lstStyle/>
        <a:p>
          <a:r>
            <a:rPr lang="pl-PL" dirty="0" smtClean="0"/>
            <a:t>Komitety mogą rozstrzygnąć rozbieżności w zakresie swoich właściwości</a:t>
          </a:r>
          <a:endParaRPr lang="pl-PL" dirty="0"/>
        </a:p>
      </dgm:t>
    </dgm:pt>
    <dgm:pt modelId="{021594EB-C34D-4EF8-9C54-ED2301BF538D}" type="parTrans" cxnId="{F1C37E99-A39F-4EB7-A9A4-979849E7CE02}">
      <dgm:prSet/>
      <dgm:spPr/>
      <dgm:t>
        <a:bodyPr/>
        <a:lstStyle/>
        <a:p>
          <a:endParaRPr lang="pl-PL"/>
        </a:p>
      </dgm:t>
    </dgm:pt>
    <dgm:pt modelId="{55FF67FF-963B-46BE-9446-CED989197559}" type="sibTrans" cxnId="{F1C37E99-A39F-4EB7-A9A4-979849E7CE02}">
      <dgm:prSet/>
      <dgm:spPr/>
    </dgm:pt>
    <dgm:pt modelId="{54EA2C22-AA01-4653-94F2-B680F40307EB}" type="pres">
      <dgm:prSet presAssocID="{F891FEAA-6C1B-4481-B993-5AC6EDB6C253}" presName="diagram" presStyleCnt="0">
        <dgm:presLayoutVars>
          <dgm:chPref val="1"/>
          <dgm:dir/>
          <dgm:animOne val="branch"/>
          <dgm:animLvl val="lvl"/>
          <dgm:resizeHandles val="exact"/>
        </dgm:presLayoutVars>
      </dgm:prSet>
      <dgm:spPr/>
      <dgm:t>
        <a:bodyPr/>
        <a:lstStyle/>
        <a:p>
          <a:endParaRPr lang="pl-PL"/>
        </a:p>
      </dgm:t>
    </dgm:pt>
    <dgm:pt modelId="{D4D0573D-E254-48D9-85C2-128B78B7DFCB}" type="pres">
      <dgm:prSet presAssocID="{47ED0C07-56AD-4D3B-9C07-4A904E5FD5E6}" presName="root1" presStyleCnt="0"/>
      <dgm:spPr/>
    </dgm:pt>
    <dgm:pt modelId="{A43FD7C8-E973-4375-BF07-CFEA19455BD6}" type="pres">
      <dgm:prSet presAssocID="{47ED0C07-56AD-4D3B-9C07-4A904E5FD5E6}" presName="LevelOneTextNode" presStyleLbl="node0" presStyleIdx="0" presStyleCnt="1">
        <dgm:presLayoutVars>
          <dgm:chPref val="3"/>
        </dgm:presLayoutVars>
      </dgm:prSet>
      <dgm:spPr/>
      <dgm:t>
        <a:bodyPr/>
        <a:lstStyle/>
        <a:p>
          <a:endParaRPr lang="pl-PL"/>
        </a:p>
      </dgm:t>
    </dgm:pt>
    <dgm:pt modelId="{F5244DBC-C454-49A7-9D85-572F020CE2CD}" type="pres">
      <dgm:prSet presAssocID="{47ED0C07-56AD-4D3B-9C07-4A904E5FD5E6}" presName="level2hierChild" presStyleCnt="0"/>
      <dgm:spPr/>
    </dgm:pt>
    <dgm:pt modelId="{305302E5-6971-4130-B0D2-18B384495116}" type="pres">
      <dgm:prSet presAssocID="{4D69A46C-01D8-4103-91AA-6461E8CFD680}" presName="conn2-1" presStyleLbl="parChTrans1D2" presStyleIdx="0" presStyleCnt="3"/>
      <dgm:spPr/>
      <dgm:t>
        <a:bodyPr/>
        <a:lstStyle/>
        <a:p>
          <a:endParaRPr lang="pl-PL"/>
        </a:p>
      </dgm:t>
    </dgm:pt>
    <dgm:pt modelId="{C50E8A19-5DBC-44C3-9381-4C8D262BFCF9}" type="pres">
      <dgm:prSet presAssocID="{4D69A46C-01D8-4103-91AA-6461E8CFD680}" presName="connTx" presStyleLbl="parChTrans1D2" presStyleIdx="0" presStyleCnt="3"/>
      <dgm:spPr/>
      <dgm:t>
        <a:bodyPr/>
        <a:lstStyle/>
        <a:p>
          <a:endParaRPr lang="pl-PL"/>
        </a:p>
      </dgm:t>
    </dgm:pt>
    <dgm:pt modelId="{762AF618-6822-436B-A58C-42122F4C2473}" type="pres">
      <dgm:prSet presAssocID="{784A74AD-CA85-4A76-85E7-2370214E35C1}" presName="root2" presStyleCnt="0"/>
      <dgm:spPr/>
    </dgm:pt>
    <dgm:pt modelId="{80F38A7C-5B64-4767-AF72-FD8AC263B89E}" type="pres">
      <dgm:prSet presAssocID="{784A74AD-CA85-4A76-85E7-2370214E35C1}" presName="LevelTwoTextNode" presStyleLbl="node2" presStyleIdx="0" presStyleCnt="3">
        <dgm:presLayoutVars>
          <dgm:chPref val="3"/>
        </dgm:presLayoutVars>
      </dgm:prSet>
      <dgm:spPr/>
      <dgm:t>
        <a:bodyPr/>
        <a:lstStyle/>
        <a:p>
          <a:endParaRPr lang="pl-PL"/>
        </a:p>
      </dgm:t>
    </dgm:pt>
    <dgm:pt modelId="{7629DF02-7086-4F50-A241-EB96ABFBEB47}" type="pres">
      <dgm:prSet presAssocID="{784A74AD-CA85-4A76-85E7-2370214E35C1}" presName="level3hierChild" presStyleCnt="0"/>
      <dgm:spPr/>
    </dgm:pt>
    <dgm:pt modelId="{A9339D9F-F790-467C-9C60-20DB8B27B717}" type="pres">
      <dgm:prSet presAssocID="{93C1D5DF-317A-4E2B-AF90-249F098A2CBF}" presName="conn2-1" presStyleLbl="parChTrans1D3" presStyleIdx="0" presStyleCnt="3"/>
      <dgm:spPr/>
      <dgm:t>
        <a:bodyPr/>
        <a:lstStyle/>
        <a:p>
          <a:endParaRPr lang="pl-PL"/>
        </a:p>
      </dgm:t>
    </dgm:pt>
    <dgm:pt modelId="{6D01FE93-64A3-4A9F-80BD-707490440CE8}" type="pres">
      <dgm:prSet presAssocID="{93C1D5DF-317A-4E2B-AF90-249F098A2CBF}" presName="connTx" presStyleLbl="parChTrans1D3" presStyleIdx="0" presStyleCnt="3"/>
      <dgm:spPr/>
      <dgm:t>
        <a:bodyPr/>
        <a:lstStyle/>
        <a:p>
          <a:endParaRPr lang="pl-PL"/>
        </a:p>
      </dgm:t>
    </dgm:pt>
    <dgm:pt modelId="{AB32C271-3A1D-49F5-907D-A7EE5C1CC863}" type="pres">
      <dgm:prSet presAssocID="{20220263-64A7-42BA-8625-B6754A66877A}" presName="root2" presStyleCnt="0"/>
      <dgm:spPr/>
    </dgm:pt>
    <dgm:pt modelId="{FF9DF32D-28C6-49FE-8F21-3D0363ADBA03}" type="pres">
      <dgm:prSet presAssocID="{20220263-64A7-42BA-8625-B6754A66877A}" presName="LevelTwoTextNode" presStyleLbl="node3" presStyleIdx="0" presStyleCnt="3">
        <dgm:presLayoutVars>
          <dgm:chPref val="3"/>
        </dgm:presLayoutVars>
      </dgm:prSet>
      <dgm:spPr/>
      <dgm:t>
        <a:bodyPr/>
        <a:lstStyle/>
        <a:p>
          <a:endParaRPr lang="pl-PL"/>
        </a:p>
      </dgm:t>
    </dgm:pt>
    <dgm:pt modelId="{A8BD4D96-42E4-48F9-9920-DD460E5F94C8}" type="pres">
      <dgm:prSet presAssocID="{20220263-64A7-42BA-8625-B6754A66877A}" presName="level3hierChild" presStyleCnt="0"/>
      <dgm:spPr/>
    </dgm:pt>
    <dgm:pt modelId="{62D212DA-37A3-4157-B009-69EBBDC3E817}" type="pres">
      <dgm:prSet presAssocID="{72C0D745-B9DB-402D-99E4-5B2B4464C3FB}" presName="conn2-1" presStyleLbl="parChTrans1D2" presStyleIdx="1" presStyleCnt="3"/>
      <dgm:spPr/>
      <dgm:t>
        <a:bodyPr/>
        <a:lstStyle/>
        <a:p>
          <a:endParaRPr lang="pl-PL"/>
        </a:p>
      </dgm:t>
    </dgm:pt>
    <dgm:pt modelId="{6DB2A559-95D5-4771-8497-F9B93F355040}" type="pres">
      <dgm:prSet presAssocID="{72C0D745-B9DB-402D-99E4-5B2B4464C3FB}" presName="connTx" presStyleLbl="parChTrans1D2" presStyleIdx="1" presStyleCnt="3"/>
      <dgm:spPr/>
      <dgm:t>
        <a:bodyPr/>
        <a:lstStyle/>
        <a:p>
          <a:endParaRPr lang="pl-PL"/>
        </a:p>
      </dgm:t>
    </dgm:pt>
    <dgm:pt modelId="{5A0F6786-8306-440C-A9E8-75F4B6E44274}" type="pres">
      <dgm:prSet presAssocID="{49FABB45-E69B-4685-B9C9-44DEF9C9C384}" presName="root2" presStyleCnt="0"/>
      <dgm:spPr/>
    </dgm:pt>
    <dgm:pt modelId="{E315F739-B11E-4590-985C-105B84B477C3}" type="pres">
      <dgm:prSet presAssocID="{49FABB45-E69B-4685-B9C9-44DEF9C9C384}" presName="LevelTwoTextNode" presStyleLbl="node2" presStyleIdx="1" presStyleCnt="3">
        <dgm:presLayoutVars>
          <dgm:chPref val="3"/>
        </dgm:presLayoutVars>
      </dgm:prSet>
      <dgm:spPr/>
      <dgm:t>
        <a:bodyPr/>
        <a:lstStyle/>
        <a:p>
          <a:endParaRPr lang="pl-PL"/>
        </a:p>
      </dgm:t>
    </dgm:pt>
    <dgm:pt modelId="{50A0D409-8B83-42E7-80FF-821FF9FF6126}" type="pres">
      <dgm:prSet presAssocID="{49FABB45-E69B-4685-B9C9-44DEF9C9C384}" presName="level3hierChild" presStyleCnt="0"/>
      <dgm:spPr/>
    </dgm:pt>
    <dgm:pt modelId="{FE7A60FA-B984-4D0B-A200-D81F8AF43A95}" type="pres">
      <dgm:prSet presAssocID="{D4F92722-B20B-4118-9792-E89BE7DB883B}" presName="conn2-1" presStyleLbl="parChTrans1D3" presStyleIdx="1" presStyleCnt="3"/>
      <dgm:spPr/>
      <dgm:t>
        <a:bodyPr/>
        <a:lstStyle/>
        <a:p>
          <a:endParaRPr lang="pl-PL"/>
        </a:p>
      </dgm:t>
    </dgm:pt>
    <dgm:pt modelId="{C2D6B616-7388-497D-8351-59763034B19A}" type="pres">
      <dgm:prSet presAssocID="{D4F92722-B20B-4118-9792-E89BE7DB883B}" presName="connTx" presStyleLbl="parChTrans1D3" presStyleIdx="1" presStyleCnt="3"/>
      <dgm:spPr/>
      <dgm:t>
        <a:bodyPr/>
        <a:lstStyle/>
        <a:p>
          <a:endParaRPr lang="pl-PL"/>
        </a:p>
      </dgm:t>
    </dgm:pt>
    <dgm:pt modelId="{88FCC96A-B1DA-45A1-A9B0-656F4DA41FA7}" type="pres">
      <dgm:prSet presAssocID="{EA1D0246-6CA3-4328-8CD4-0697D5A23BF5}" presName="root2" presStyleCnt="0"/>
      <dgm:spPr/>
    </dgm:pt>
    <dgm:pt modelId="{F565A768-20A1-421A-98A7-22E728F1CACE}" type="pres">
      <dgm:prSet presAssocID="{EA1D0246-6CA3-4328-8CD4-0697D5A23BF5}" presName="LevelTwoTextNode" presStyleLbl="node3" presStyleIdx="1" presStyleCnt="3">
        <dgm:presLayoutVars>
          <dgm:chPref val="3"/>
        </dgm:presLayoutVars>
      </dgm:prSet>
      <dgm:spPr/>
      <dgm:t>
        <a:bodyPr/>
        <a:lstStyle/>
        <a:p>
          <a:endParaRPr lang="pl-PL"/>
        </a:p>
      </dgm:t>
    </dgm:pt>
    <dgm:pt modelId="{31E636B0-FA5A-4858-BBD5-94D5E8EC5884}" type="pres">
      <dgm:prSet presAssocID="{EA1D0246-6CA3-4328-8CD4-0697D5A23BF5}" presName="level3hierChild" presStyleCnt="0"/>
      <dgm:spPr/>
    </dgm:pt>
    <dgm:pt modelId="{57ECE4CF-443D-4063-9282-5EEE9D50E16F}" type="pres">
      <dgm:prSet presAssocID="{021594EB-C34D-4EF8-9C54-ED2301BF538D}" presName="conn2-1" presStyleLbl="parChTrans1D4" presStyleIdx="0" presStyleCnt="2"/>
      <dgm:spPr/>
      <dgm:t>
        <a:bodyPr/>
        <a:lstStyle/>
        <a:p>
          <a:endParaRPr lang="pl-PL"/>
        </a:p>
      </dgm:t>
    </dgm:pt>
    <dgm:pt modelId="{5C3DE7CE-86CD-4211-8F22-9172E4A29FFF}" type="pres">
      <dgm:prSet presAssocID="{021594EB-C34D-4EF8-9C54-ED2301BF538D}" presName="connTx" presStyleLbl="parChTrans1D4" presStyleIdx="0" presStyleCnt="2"/>
      <dgm:spPr/>
      <dgm:t>
        <a:bodyPr/>
        <a:lstStyle/>
        <a:p>
          <a:endParaRPr lang="pl-PL"/>
        </a:p>
      </dgm:t>
    </dgm:pt>
    <dgm:pt modelId="{3990267F-CC03-4598-9B79-76B5E600C8AD}" type="pres">
      <dgm:prSet presAssocID="{76F73744-DEF3-4717-82F0-DE922A11190A}" presName="root2" presStyleCnt="0"/>
      <dgm:spPr/>
    </dgm:pt>
    <dgm:pt modelId="{6BB5E7F4-47F1-469C-B62A-2AAEB99534F3}" type="pres">
      <dgm:prSet presAssocID="{76F73744-DEF3-4717-82F0-DE922A11190A}" presName="LevelTwoTextNode" presStyleLbl="node4" presStyleIdx="0" presStyleCnt="2">
        <dgm:presLayoutVars>
          <dgm:chPref val="3"/>
        </dgm:presLayoutVars>
      </dgm:prSet>
      <dgm:spPr/>
      <dgm:t>
        <a:bodyPr/>
        <a:lstStyle/>
        <a:p>
          <a:endParaRPr lang="pl-PL"/>
        </a:p>
      </dgm:t>
    </dgm:pt>
    <dgm:pt modelId="{6B978165-5848-4888-874F-4269C1352ABA}" type="pres">
      <dgm:prSet presAssocID="{76F73744-DEF3-4717-82F0-DE922A11190A}" presName="level3hierChild" presStyleCnt="0"/>
      <dgm:spPr/>
    </dgm:pt>
    <dgm:pt modelId="{BE03DD11-1AE3-4345-834A-930E3F09BEB6}" type="pres">
      <dgm:prSet presAssocID="{0D0A751F-306A-4FFD-B2AB-2C154E93C1B6}" presName="conn2-1" presStyleLbl="parChTrans1D2" presStyleIdx="2" presStyleCnt="3"/>
      <dgm:spPr/>
      <dgm:t>
        <a:bodyPr/>
        <a:lstStyle/>
        <a:p>
          <a:endParaRPr lang="pl-PL"/>
        </a:p>
      </dgm:t>
    </dgm:pt>
    <dgm:pt modelId="{99A94DB7-DA73-4EA0-9B03-09E15E993237}" type="pres">
      <dgm:prSet presAssocID="{0D0A751F-306A-4FFD-B2AB-2C154E93C1B6}" presName="connTx" presStyleLbl="parChTrans1D2" presStyleIdx="2" presStyleCnt="3"/>
      <dgm:spPr/>
      <dgm:t>
        <a:bodyPr/>
        <a:lstStyle/>
        <a:p>
          <a:endParaRPr lang="pl-PL"/>
        </a:p>
      </dgm:t>
    </dgm:pt>
    <dgm:pt modelId="{C5D6E69D-F360-4856-83F5-38C6ABA3B054}" type="pres">
      <dgm:prSet presAssocID="{5E7BB272-6114-4720-BBA1-4B16A5D1971A}" presName="root2" presStyleCnt="0"/>
      <dgm:spPr/>
    </dgm:pt>
    <dgm:pt modelId="{E361131E-0269-4C14-A4D9-6EA751B9E452}" type="pres">
      <dgm:prSet presAssocID="{5E7BB272-6114-4720-BBA1-4B16A5D1971A}" presName="LevelTwoTextNode" presStyleLbl="node2" presStyleIdx="2" presStyleCnt="3">
        <dgm:presLayoutVars>
          <dgm:chPref val="3"/>
        </dgm:presLayoutVars>
      </dgm:prSet>
      <dgm:spPr/>
      <dgm:t>
        <a:bodyPr/>
        <a:lstStyle/>
        <a:p>
          <a:endParaRPr lang="pl-PL"/>
        </a:p>
      </dgm:t>
    </dgm:pt>
    <dgm:pt modelId="{6825BC6B-0671-466C-9DE1-9EAFF8907793}" type="pres">
      <dgm:prSet presAssocID="{5E7BB272-6114-4720-BBA1-4B16A5D1971A}" presName="level3hierChild" presStyleCnt="0"/>
      <dgm:spPr/>
    </dgm:pt>
    <dgm:pt modelId="{88797299-5455-406D-BF72-00653ED95829}" type="pres">
      <dgm:prSet presAssocID="{60CE9AAF-FC53-43C0-97A0-4B6B6015786E}" presName="conn2-1" presStyleLbl="parChTrans1D3" presStyleIdx="2" presStyleCnt="3"/>
      <dgm:spPr/>
      <dgm:t>
        <a:bodyPr/>
        <a:lstStyle/>
        <a:p>
          <a:endParaRPr lang="pl-PL"/>
        </a:p>
      </dgm:t>
    </dgm:pt>
    <dgm:pt modelId="{E5902D12-ADB1-40EF-AFF9-B891F29094BD}" type="pres">
      <dgm:prSet presAssocID="{60CE9AAF-FC53-43C0-97A0-4B6B6015786E}" presName="connTx" presStyleLbl="parChTrans1D3" presStyleIdx="2" presStyleCnt="3"/>
      <dgm:spPr/>
      <dgm:t>
        <a:bodyPr/>
        <a:lstStyle/>
        <a:p>
          <a:endParaRPr lang="pl-PL"/>
        </a:p>
      </dgm:t>
    </dgm:pt>
    <dgm:pt modelId="{2E5E7079-6FD2-49A5-9310-23F0F52A0CC0}" type="pres">
      <dgm:prSet presAssocID="{DEA1C598-7A9A-4A8E-A008-24E3EEDC71AB}" presName="root2" presStyleCnt="0"/>
      <dgm:spPr/>
    </dgm:pt>
    <dgm:pt modelId="{D0D24AEF-4B42-47E0-B09E-7ECEF0B98BD4}" type="pres">
      <dgm:prSet presAssocID="{DEA1C598-7A9A-4A8E-A008-24E3EEDC71AB}" presName="LevelTwoTextNode" presStyleLbl="node3" presStyleIdx="2" presStyleCnt="3">
        <dgm:presLayoutVars>
          <dgm:chPref val="3"/>
        </dgm:presLayoutVars>
      </dgm:prSet>
      <dgm:spPr/>
      <dgm:t>
        <a:bodyPr/>
        <a:lstStyle/>
        <a:p>
          <a:endParaRPr lang="pl-PL"/>
        </a:p>
      </dgm:t>
    </dgm:pt>
    <dgm:pt modelId="{132FD564-49C7-4B25-AA8F-C753E7016210}" type="pres">
      <dgm:prSet presAssocID="{DEA1C598-7A9A-4A8E-A008-24E3EEDC71AB}" presName="level3hierChild" presStyleCnt="0"/>
      <dgm:spPr/>
    </dgm:pt>
    <dgm:pt modelId="{3EE52869-F19F-4A27-AA9D-5932E2EE21D5}" type="pres">
      <dgm:prSet presAssocID="{5C60E4B4-4319-49C7-9881-39CDAB0C57CF}" presName="conn2-1" presStyleLbl="parChTrans1D4" presStyleIdx="1" presStyleCnt="2"/>
      <dgm:spPr/>
      <dgm:t>
        <a:bodyPr/>
        <a:lstStyle/>
        <a:p>
          <a:endParaRPr lang="pl-PL"/>
        </a:p>
      </dgm:t>
    </dgm:pt>
    <dgm:pt modelId="{2163AB17-E16D-4672-9254-1848A992957A}" type="pres">
      <dgm:prSet presAssocID="{5C60E4B4-4319-49C7-9881-39CDAB0C57CF}" presName="connTx" presStyleLbl="parChTrans1D4" presStyleIdx="1" presStyleCnt="2"/>
      <dgm:spPr/>
      <dgm:t>
        <a:bodyPr/>
        <a:lstStyle/>
        <a:p>
          <a:endParaRPr lang="pl-PL"/>
        </a:p>
      </dgm:t>
    </dgm:pt>
    <dgm:pt modelId="{57308303-505E-429D-A6BE-ABD9688B2E52}" type="pres">
      <dgm:prSet presAssocID="{3519DFE6-34DB-43AE-9753-0A5B822D3EA9}" presName="root2" presStyleCnt="0"/>
      <dgm:spPr/>
    </dgm:pt>
    <dgm:pt modelId="{21F3E47F-1B5C-47E0-9AE1-BCC5CF342CCD}" type="pres">
      <dgm:prSet presAssocID="{3519DFE6-34DB-43AE-9753-0A5B822D3EA9}" presName="LevelTwoTextNode" presStyleLbl="node4" presStyleIdx="1" presStyleCnt="2">
        <dgm:presLayoutVars>
          <dgm:chPref val="3"/>
        </dgm:presLayoutVars>
      </dgm:prSet>
      <dgm:spPr/>
      <dgm:t>
        <a:bodyPr/>
        <a:lstStyle/>
        <a:p>
          <a:endParaRPr lang="pl-PL"/>
        </a:p>
      </dgm:t>
    </dgm:pt>
    <dgm:pt modelId="{BD05E435-104A-45C8-A916-F24884C4E4CA}" type="pres">
      <dgm:prSet presAssocID="{3519DFE6-34DB-43AE-9753-0A5B822D3EA9}" presName="level3hierChild" presStyleCnt="0"/>
      <dgm:spPr/>
    </dgm:pt>
  </dgm:ptLst>
  <dgm:cxnLst>
    <dgm:cxn modelId="{DD1C2E31-79FD-4A31-9BD2-CA353B92800A}" type="presOf" srcId="{20220263-64A7-42BA-8625-B6754A66877A}" destId="{FF9DF32D-28C6-49FE-8F21-3D0363ADBA03}" srcOrd="0" destOrd="0" presId="urn:microsoft.com/office/officeart/2005/8/layout/hierarchy2"/>
    <dgm:cxn modelId="{4DE67DA1-C3FC-4D2C-8CA6-26C19AA880DC}" type="presOf" srcId="{93C1D5DF-317A-4E2B-AF90-249F098A2CBF}" destId="{A9339D9F-F790-467C-9C60-20DB8B27B717}" srcOrd="0" destOrd="0" presId="urn:microsoft.com/office/officeart/2005/8/layout/hierarchy2"/>
    <dgm:cxn modelId="{3034D1D4-5639-4EDE-AC50-989CF54AC6C2}" srcId="{784A74AD-CA85-4A76-85E7-2370214E35C1}" destId="{20220263-64A7-42BA-8625-B6754A66877A}" srcOrd="0" destOrd="0" parTransId="{93C1D5DF-317A-4E2B-AF90-249F098A2CBF}" sibTransId="{0B75E71C-A43E-4E6C-8698-FCEC19A0CC42}"/>
    <dgm:cxn modelId="{C4228ABF-FA7C-4B3E-ADBA-F05D5096BA1C}" srcId="{47ED0C07-56AD-4D3B-9C07-4A904E5FD5E6}" destId="{49FABB45-E69B-4685-B9C9-44DEF9C9C384}" srcOrd="1" destOrd="0" parTransId="{72C0D745-B9DB-402D-99E4-5B2B4464C3FB}" sibTransId="{2A7236C8-90B9-46C4-8193-AC19181CC11C}"/>
    <dgm:cxn modelId="{2DD26B39-4119-4CF6-8227-7A3B2DAA526D}" type="presOf" srcId="{021594EB-C34D-4EF8-9C54-ED2301BF538D}" destId="{57ECE4CF-443D-4063-9282-5EEE9D50E16F}" srcOrd="0" destOrd="0" presId="urn:microsoft.com/office/officeart/2005/8/layout/hierarchy2"/>
    <dgm:cxn modelId="{1F97ABC6-55B8-405B-B0DD-3FE9B323791E}" type="presOf" srcId="{60CE9AAF-FC53-43C0-97A0-4B6B6015786E}" destId="{88797299-5455-406D-BF72-00653ED95829}" srcOrd="0" destOrd="0" presId="urn:microsoft.com/office/officeart/2005/8/layout/hierarchy2"/>
    <dgm:cxn modelId="{AEEE071A-5AE4-48E0-A1D1-C4B81032CA73}" type="presOf" srcId="{4D69A46C-01D8-4103-91AA-6461E8CFD680}" destId="{C50E8A19-5DBC-44C3-9381-4C8D262BFCF9}" srcOrd="1" destOrd="0" presId="urn:microsoft.com/office/officeart/2005/8/layout/hierarchy2"/>
    <dgm:cxn modelId="{874AC31C-0A19-4781-B108-CB2F9389ED79}" type="presOf" srcId="{49FABB45-E69B-4685-B9C9-44DEF9C9C384}" destId="{E315F739-B11E-4590-985C-105B84B477C3}" srcOrd="0" destOrd="0" presId="urn:microsoft.com/office/officeart/2005/8/layout/hierarchy2"/>
    <dgm:cxn modelId="{017AD065-10E2-4E88-ACE4-0190D8071508}" type="presOf" srcId="{D4F92722-B20B-4118-9792-E89BE7DB883B}" destId="{C2D6B616-7388-497D-8351-59763034B19A}" srcOrd="1" destOrd="0" presId="urn:microsoft.com/office/officeart/2005/8/layout/hierarchy2"/>
    <dgm:cxn modelId="{06129689-8232-4AF7-90B9-44065BA4B0DA}" srcId="{5E7BB272-6114-4720-BBA1-4B16A5D1971A}" destId="{DEA1C598-7A9A-4A8E-A008-24E3EEDC71AB}" srcOrd="0" destOrd="0" parTransId="{60CE9AAF-FC53-43C0-97A0-4B6B6015786E}" sibTransId="{823CE721-5B94-4B46-A61C-1464645E8D43}"/>
    <dgm:cxn modelId="{7E153B16-72EE-4125-96A2-7C2B5DEE84C1}" type="presOf" srcId="{5C60E4B4-4319-49C7-9881-39CDAB0C57CF}" destId="{2163AB17-E16D-4672-9254-1848A992957A}" srcOrd="1" destOrd="0" presId="urn:microsoft.com/office/officeart/2005/8/layout/hierarchy2"/>
    <dgm:cxn modelId="{AA36E7AC-7711-4AB7-A073-0F0A528F0654}" type="presOf" srcId="{F891FEAA-6C1B-4481-B993-5AC6EDB6C253}" destId="{54EA2C22-AA01-4653-94F2-B680F40307EB}" srcOrd="0" destOrd="0" presId="urn:microsoft.com/office/officeart/2005/8/layout/hierarchy2"/>
    <dgm:cxn modelId="{28D50678-CB3C-4D01-9CB0-B2500D5CD4DB}" type="presOf" srcId="{3519DFE6-34DB-43AE-9753-0A5B822D3EA9}" destId="{21F3E47F-1B5C-47E0-9AE1-BCC5CF342CCD}" srcOrd="0" destOrd="0" presId="urn:microsoft.com/office/officeart/2005/8/layout/hierarchy2"/>
    <dgm:cxn modelId="{86FB9709-CF0D-425C-BA3C-625598F45343}" srcId="{DEA1C598-7A9A-4A8E-A008-24E3EEDC71AB}" destId="{3519DFE6-34DB-43AE-9753-0A5B822D3EA9}" srcOrd="0" destOrd="0" parTransId="{5C60E4B4-4319-49C7-9881-39CDAB0C57CF}" sibTransId="{9D8E0C5E-8E04-4B9B-A019-DE885FAE126A}"/>
    <dgm:cxn modelId="{CDE1313E-C077-43B9-83CB-AC62E4C7431A}" type="presOf" srcId="{784A74AD-CA85-4A76-85E7-2370214E35C1}" destId="{80F38A7C-5B64-4767-AF72-FD8AC263B89E}" srcOrd="0" destOrd="0" presId="urn:microsoft.com/office/officeart/2005/8/layout/hierarchy2"/>
    <dgm:cxn modelId="{DB85A13F-DE19-458A-846F-C89BDA9EBEAF}" type="presOf" srcId="{5C60E4B4-4319-49C7-9881-39CDAB0C57CF}" destId="{3EE52869-F19F-4A27-AA9D-5932E2EE21D5}" srcOrd="0" destOrd="0" presId="urn:microsoft.com/office/officeart/2005/8/layout/hierarchy2"/>
    <dgm:cxn modelId="{183317C9-A495-4494-8D33-B1B63E87B26F}" srcId="{F891FEAA-6C1B-4481-B993-5AC6EDB6C253}" destId="{47ED0C07-56AD-4D3B-9C07-4A904E5FD5E6}" srcOrd="0" destOrd="0" parTransId="{1BCA0636-E14A-4D3D-B1C2-0C7EA6EF9F98}" sibTransId="{1566470B-AA95-4FBB-BDBA-22C605875DE4}"/>
    <dgm:cxn modelId="{84D5E84E-D11B-4A7F-831A-5AD794CE0705}" type="presOf" srcId="{72C0D745-B9DB-402D-99E4-5B2B4464C3FB}" destId="{62D212DA-37A3-4157-B009-69EBBDC3E817}" srcOrd="0" destOrd="0" presId="urn:microsoft.com/office/officeart/2005/8/layout/hierarchy2"/>
    <dgm:cxn modelId="{A5906EAB-81A2-4ECB-AA01-B47DCFBE4933}" srcId="{47ED0C07-56AD-4D3B-9C07-4A904E5FD5E6}" destId="{5E7BB272-6114-4720-BBA1-4B16A5D1971A}" srcOrd="2" destOrd="0" parTransId="{0D0A751F-306A-4FFD-B2AB-2C154E93C1B6}" sibTransId="{94C88607-E9B7-4554-BBAA-C43C4D75C5DF}"/>
    <dgm:cxn modelId="{F09019E6-B362-4E7D-8964-9FAE07675E6E}" type="presOf" srcId="{47ED0C07-56AD-4D3B-9C07-4A904E5FD5E6}" destId="{A43FD7C8-E973-4375-BF07-CFEA19455BD6}" srcOrd="0" destOrd="0" presId="urn:microsoft.com/office/officeart/2005/8/layout/hierarchy2"/>
    <dgm:cxn modelId="{9326ED50-B869-4419-903E-C3F213FE07B5}" type="presOf" srcId="{93C1D5DF-317A-4E2B-AF90-249F098A2CBF}" destId="{6D01FE93-64A3-4A9F-80BD-707490440CE8}" srcOrd="1" destOrd="0" presId="urn:microsoft.com/office/officeart/2005/8/layout/hierarchy2"/>
    <dgm:cxn modelId="{2C3ED348-042B-4BBD-AA6B-F44A0233D807}" srcId="{47ED0C07-56AD-4D3B-9C07-4A904E5FD5E6}" destId="{784A74AD-CA85-4A76-85E7-2370214E35C1}" srcOrd="0" destOrd="0" parTransId="{4D69A46C-01D8-4103-91AA-6461E8CFD680}" sibTransId="{A66446C4-5ED2-42FE-B3C1-6FEB7044E519}"/>
    <dgm:cxn modelId="{CBED9C59-95E6-4358-BE8D-78511C46BE9B}" type="presOf" srcId="{0D0A751F-306A-4FFD-B2AB-2C154E93C1B6}" destId="{BE03DD11-1AE3-4345-834A-930E3F09BEB6}" srcOrd="0" destOrd="0" presId="urn:microsoft.com/office/officeart/2005/8/layout/hierarchy2"/>
    <dgm:cxn modelId="{37B49A15-5E3D-4029-A2BB-420CF7970CA4}" type="presOf" srcId="{DEA1C598-7A9A-4A8E-A008-24E3EEDC71AB}" destId="{D0D24AEF-4B42-47E0-B09E-7ECEF0B98BD4}" srcOrd="0" destOrd="0" presId="urn:microsoft.com/office/officeart/2005/8/layout/hierarchy2"/>
    <dgm:cxn modelId="{F1C37E99-A39F-4EB7-A9A4-979849E7CE02}" srcId="{EA1D0246-6CA3-4328-8CD4-0697D5A23BF5}" destId="{76F73744-DEF3-4717-82F0-DE922A11190A}" srcOrd="0" destOrd="0" parTransId="{021594EB-C34D-4EF8-9C54-ED2301BF538D}" sibTransId="{55FF67FF-963B-46BE-9446-CED989197559}"/>
    <dgm:cxn modelId="{E7FFCAA7-A49A-4EFD-BD21-A5AE480CC868}" type="presOf" srcId="{EA1D0246-6CA3-4328-8CD4-0697D5A23BF5}" destId="{F565A768-20A1-421A-98A7-22E728F1CACE}" srcOrd="0" destOrd="0" presId="urn:microsoft.com/office/officeart/2005/8/layout/hierarchy2"/>
    <dgm:cxn modelId="{1D3916A1-D7AB-47AA-AED1-87F31ACB76AB}" type="presOf" srcId="{4D69A46C-01D8-4103-91AA-6461E8CFD680}" destId="{305302E5-6971-4130-B0D2-18B384495116}" srcOrd="0" destOrd="0" presId="urn:microsoft.com/office/officeart/2005/8/layout/hierarchy2"/>
    <dgm:cxn modelId="{B3650A7C-4F75-4971-8B75-440BEAED7B24}" type="presOf" srcId="{60CE9AAF-FC53-43C0-97A0-4B6B6015786E}" destId="{E5902D12-ADB1-40EF-AFF9-B891F29094BD}" srcOrd="1" destOrd="0" presId="urn:microsoft.com/office/officeart/2005/8/layout/hierarchy2"/>
    <dgm:cxn modelId="{64284C29-8766-4B10-B796-55485E848D95}" srcId="{49FABB45-E69B-4685-B9C9-44DEF9C9C384}" destId="{EA1D0246-6CA3-4328-8CD4-0697D5A23BF5}" srcOrd="0" destOrd="0" parTransId="{D4F92722-B20B-4118-9792-E89BE7DB883B}" sibTransId="{DD91700C-D5A3-447B-9A6E-A5432F69F8DC}"/>
    <dgm:cxn modelId="{F654F8A5-34AB-41FA-9F47-8779444E0EEE}" type="presOf" srcId="{021594EB-C34D-4EF8-9C54-ED2301BF538D}" destId="{5C3DE7CE-86CD-4211-8F22-9172E4A29FFF}" srcOrd="1" destOrd="0" presId="urn:microsoft.com/office/officeart/2005/8/layout/hierarchy2"/>
    <dgm:cxn modelId="{2016C83D-00A3-4FCF-AC5C-191103BD8462}" type="presOf" srcId="{72C0D745-B9DB-402D-99E4-5B2B4464C3FB}" destId="{6DB2A559-95D5-4771-8497-F9B93F355040}" srcOrd="1" destOrd="0" presId="urn:microsoft.com/office/officeart/2005/8/layout/hierarchy2"/>
    <dgm:cxn modelId="{837887BE-9C9C-4208-9625-2BA292858146}" type="presOf" srcId="{5E7BB272-6114-4720-BBA1-4B16A5D1971A}" destId="{E361131E-0269-4C14-A4D9-6EA751B9E452}" srcOrd="0" destOrd="0" presId="urn:microsoft.com/office/officeart/2005/8/layout/hierarchy2"/>
    <dgm:cxn modelId="{5D723032-1EFC-401A-A3C5-02E851B8CBEA}" type="presOf" srcId="{76F73744-DEF3-4717-82F0-DE922A11190A}" destId="{6BB5E7F4-47F1-469C-B62A-2AAEB99534F3}" srcOrd="0" destOrd="0" presId="urn:microsoft.com/office/officeart/2005/8/layout/hierarchy2"/>
    <dgm:cxn modelId="{F432F28F-C471-4DC0-8FEE-7CAB434EE9A3}" type="presOf" srcId="{0D0A751F-306A-4FFD-B2AB-2C154E93C1B6}" destId="{99A94DB7-DA73-4EA0-9B03-09E15E993237}" srcOrd="1" destOrd="0" presId="urn:microsoft.com/office/officeart/2005/8/layout/hierarchy2"/>
    <dgm:cxn modelId="{B480EFD0-CFA3-4C47-8FB8-9E519AAA5E75}" type="presOf" srcId="{D4F92722-B20B-4118-9792-E89BE7DB883B}" destId="{FE7A60FA-B984-4D0B-A200-D81F8AF43A95}" srcOrd="0" destOrd="0" presId="urn:microsoft.com/office/officeart/2005/8/layout/hierarchy2"/>
    <dgm:cxn modelId="{55687484-8601-4D72-8CFB-B40A9D52DA52}" type="presParOf" srcId="{54EA2C22-AA01-4653-94F2-B680F40307EB}" destId="{D4D0573D-E254-48D9-85C2-128B78B7DFCB}" srcOrd="0" destOrd="0" presId="urn:microsoft.com/office/officeart/2005/8/layout/hierarchy2"/>
    <dgm:cxn modelId="{DA5B911C-2335-4AB8-8AD5-2157F9809DC9}" type="presParOf" srcId="{D4D0573D-E254-48D9-85C2-128B78B7DFCB}" destId="{A43FD7C8-E973-4375-BF07-CFEA19455BD6}" srcOrd="0" destOrd="0" presId="urn:microsoft.com/office/officeart/2005/8/layout/hierarchy2"/>
    <dgm:cxn modelId="{0298AA37-9F73-47EC-9F1D-A8C18E1CB34E}" type="presParOf" srcId="{D4D0573D-E254-48D9-85C2-128B78B7DFCB}" destId="{F5244DBC-C454-49A7-9D85-572F020CE2CD}" srcOrd="1" destOrd="0" presId="urn:microsoft.com/office/officeart/2005/8/layout/hierarchy2"/>
    <dgm:cxn modelId="{66C4184E-4082-4867-9AAA-72272B16E0C0}" type="presParOf" srcId="{F5244DBC-C454-49A7-9D85-572F020CE2CD}" destId="{305302E5-6971-4130-B0D2-18B384495116}" srcOrd="0" destOrd="0" presId="urn:microsoft.com/office/officeart/2005/8/layout/hierarchy2"/>
    <dgm:cxn modelId="{430F2145-6BD7-4091-B18D-2DFE58C5D607}" type="presParOf" srcId="{305302E5-6971-4130-B0D2-18B384495116}" destId="{C50E8A19-5DBC-44C3-9381-4C8D262BFCF9}" srcOrd="0" destOrd="0" presId="urn:microsoft.com/office/officeart/2005/8/layout/hierarchy2"/>
    <dgm:cxn modelId="{DD7C0450-79B4-49F4-B803-E9931A86A2B8}" type="presParOf" srcId="{F5244DBC-C454-49A7-9D85-572F020CE2CD}" destId="{762AF618-6822-436B-A58C-42122F4C2473}" srcOrd="1" destOrd="0" presId="urn:microsoft.com/office/officeart/2005/8/layout/hierarchy2"/>
    <dgm:cxn modelId="{76C94A89-B718-4177-83D5-1D28C5F60833}" type="presParOf" srcId="{762AF618-6822-436B-A58C-42122F4C2473}" destId="{80F38A7C-5B64-4767-AF72-FD8AC263B89E}" srcOrd="0" destOrd="0" presId="urn:microsoft.com/office/officeart/2005/8/layout/hierarchy2"/>
    <dgm:cxn modelId="{C0B76C2A-8459-4575-9D1C-BE5CD72B0F49}" type="presParOf" srcId="{762AF618-6822-436B-A58C-42122F4C2473}" destId="{7629DF02-7086-4F50-A241-EB96ABFBEB47}" srcOrd="1" destOrd="0" presId="urn:microsoft.com/office/officeart/2005/8/layout/hierarchy2"/>
    <dgm:cxn modelId="{80847021-3FBF-478D-8A0F-0796BCF4F6DF}" type="presParOf" srcId="{7629DF02-7086-4F50-A241-EB96ABFBEB47}" destId="{A9339D9F-F790-467C-9C60-20DB8B27B717}" srcOrd="0" destOrd="0" presId="urn:microsoft.com/office/officeart/2005/8/layout/hierarchy2"/>
    <dgm:cxn modelId="{B5C311C5-1CEC-43DE-BF1B-F12A4613276A}" type="presParOf" srcId="{A9339D9F-F790-467C-9C60-20DB8B27B717}" destId="{6D01FE93-64A3-4A9F-80BD-707490440CE8}" srcOrd="0" destOrd="0" presId="urn:microsoft.com/office/officeart/2005/8/layout/hierarchy2"/>
    <dgm:cxn modelId="{5869FC05-F6F3-4D14-B0C8-0087E4F8494C}" type="presParOf" srcId="{7629DF02-7086-4F50-A241-EB96ABFBEB47}" destId="{AB32C271-3A1D-49F5-907D-A7EE5C1CC863}" srcOrd="1" destOrd="0" presId="urn:microsoft.com/office/officeart/2005/8/layout/hierarchy2"/>
    <dgm:cxn modelId="{07D01A93-5F7E-460B-8DF5-059998FED93D}" type="presParOf" srcId="{AB32C271-3A1D-49F5-907D-A7EE5C1CC863}" destId="{FF9DF32D-28C6-49FE-8F21-3D0363ADBA03}" srcOrd="0" destOrd="0" presId="urn:microsoft.com/office/officeart/2005/8/layout/hierarchy2"/>
    <dgm:cxn modelId="{A5EF3C26-0749-453E-B70E-B6946BD01C6F}" type="presParOf" srcId="{AB32C271-3A1D-49F5-907D-A7EE5C1CC863}" destId="{A8BD4D96-42E4-48F9-9920-DD460E5F94C8}" srcOrd="1" destOrd="0" presId="urn:microsoft.com/office/officeart/2005/8/layout/hierarchy2"/>
    <dgm:cxn modelId="{2BC59195-76EB-47A3-9D43-6323431AC424}" type="presParOf" srcId="{F5244DBC-C454-49A7-9D85-572F020CE2CD}" destId="{62D212DA-37A3-4157-B009-69EBBDC3E817}" srcOrd="2" destOrd="0" presId="urn:microsoft.com/office/officeart/2005/8/layout/hierarchy2"/>
    <dgm:cxn modelId="{B5132E6F-C531-4122-9F86-FCCD60F82916}" type="presParOf" srcId="{62D212DA-37A3-4157-B009-69EBBDC3E817}" destId="{6DB2A559-95D5-4771-8497-F9B93F355040}" srcOrd="0" destOrd="0" presId="urn:microsoft.com/office/officeart/2005/8/layout/hierarchy2"/>
    <dgm:cxn modelId="{91F1D02D-35BA-434C-B4DD-E8550F73CBF2}" type="presParOf" srcId="{F5244DBC-C454-49A7-9D85-572F020CE2CD}" destId="{5A0F6786-8306-440C-A9E8-75F4B6E44274}" srcOrd="3" destOrd="0" presId="urn:microsoft.com/office/officeart/2005/8/layout/hierarchy2"/>
    <dgm:cxn modelId="{D0AF5F22-FE6A-46A9-91CA-F5D7F0CA348A}" type="presParOf" srcId="{5A0F6786-8306-440C-A9E8-75F4B6E44274}" destId="{E315F739-B11E-4590-985C-105B84B477C3}" srcOrd="0" destOrd="0" presId="urn:microsoft.com/office/officeart/2005/8/layout/hierarchy2"/>
    <dgm:cxn modelId="{0E5F242C-1502-40F7-B3AC-58E97CF49AF4}" type="presParOf" srcId="{5A0F6786-8306-440C-A9E8-75F4B6E44274}" destId="{50A0D409-8B83-42E7-80FF-821FF9FF6126}" srcOrd="1" destOrd="0" presId="urn:microsoft.com/office/officeart/2005/8/layout/hierarchy2"/>
    <dgm:cxn modelId="{A59903BC-4EE6-4380-8E61-972DCB49188B}" type="presParOf" srcId="{50A0D409-8B83-42E7-80FF-821FF9FF6126}" destId="{FE7A60FA-B984-4D0B-A200-D81F8AF43A95}" srcOrd="0" destOrd="0" presId="urn:microsoft.com/office/officeart/2005/8/layout/hierarchy2"/>
    <dgm:cxn modelId="{CD009FB1-272A-4693-8C83-D7D7B338333B}" type="presParOf" srcId="{FE7A60FA-B984-4D0B-A200-D81F8AF43A95}" destId="{C2D6B616-7388-497D-8351-59763034B19A}" srcOrd="0" destOrd="0" presId="urn:microsoft.com/office/officeart/2005/8/layout/hierarchy2"/>
    <dgm:cxn modelId="{C9DF69F0-2569-4438-8CEA-FEE7EA3DD234}" type="presParOf" srcId="{50A0D409-8B83-42E7-80FF-821FF9FF6126}" destId="{88FCC96A-B1DA-45A1-A9B0-656F4DA41FA7}" srcOrd="1" destOrd="0" presId="urn:microsoft.com/office/officeart/2005/8/layout/hierarchy2"/>
    <dgm:cxn modelId="{8E7603B5-F7BB-4F20-8F37-60C83AD1C89B}" type="presParOf" srcId="{88FCC96A-B1DA-45A1-A9B0-656F4DA41FA7}" destId="{F565A768-20A1-421A-98A7-22E728F1CACE}" srcOrd="0" destOrd="0" presId="urn:microsoft.com/office/officeart/2005/8/layout/hierarchy2"/>
    <dgm:cxn modelId="{684843A7-1553-4CD4-982E-C81B9D7E4999}" type="presParOf" srcId="{88FCC96A-B1DA-45A1-A9B0-656F4DA41FA7}" destId="{31E636B0-FA5A-4858-BBD5-94D5E8EC5884}" srcOrd="1" destOrd="0" presId="urn:microsoft.com/office/officeart/2005/8/layout/hierarchy2"/>
    <dgm:cxn modelId="{AD0F9819-AF89-440C-A694-005518CD15D0}" type="presParOf" srcId="{31E636B0-FA5A-4858-BBD5-94D5E8EC5884}" destId="{57ECE4CF-443D-4063-9282-5EEE9D50E16F}" srcOrd="0" destOrd="0" presId="urn:microsoft.com/office/officeart/2005/8/layout/hierarchy2"/>
    <dgm:cxn modelId="{DC65A0CD-7ED7-45AF-B845-72E81359D22A}" type="presParOf" srcId="{57ECE4CF-443D-4063-9282-5EEE9D50E16F}" destId="{5C3DE7CE-86CD-4211-8F22-9172E4A29FFF}" srcOrd="0" destOrd="0" presId="urn:microsoft.com/office/officeart/2005/8/layout/hierarchy2"/>
    <dgm:cxn modelId="{19377D11-A366-4957-9574-80282F96B809}" type="presParOf" srcId="{31E636B0-FA5A-4858-BBD5-94D5E8EC5884}" destId="{3990267F-CC03-4598-9B79-76B5E600C8AD}" srcOrd="1" destOrd="0" presId="urn:microsoft.com/office/officeart/2005/8/layout/hierarchy2"/>
    <dgm:cxn modelId="{D7EB2F00-A463-4E4A-955E-3901F503E71A}" type="presParOf" srcId="{3990267F-CC03-4598-9B79-76B5E600C8AD}" destId="{6BB5E7F4-47F1-469C-B62A-2AAEB99534F3}" srcOrd="0" destOrd="0" presId="urn:microsoft.com/office/officeart/2005/8/layout/hierarchy2"/>
    <dgm:cxn modelId="{5D8D73AB-F17B-485E-B5DD-EC6EBC6880F9}" type="presParOf" srcId="{3990267F-CC03-4598-9B79-76B5E600C8AD}" destId="{6B978165-5848-4888-874F-4269C1352ABA}" srcOrd="1" destOrd="0" presId="urn:microsoft.com/office/officeart/2005/8/layout/hierarchy2"/>
    <dgm:cxn modelId="{5F978488-4FD1-42E2-825E-01A9CE36CB25}" type="presParOf" srcId="{F5244DBC-C454-49A7-9D85-572F020CE2CD}" destId="{BE03DD11-1AE3-4345-834A-930E3F09BEB6}" srcOrd="4" destOrd="0" presId="urn:microsoft.com/office/officeart/2005/8/layout/hierarchy2"/>
    <dgm:cxn modelId="{B206B98B-1F81-464F-9A16-6B9D07389AF8}" type="presParOf" srcId="{BE03DD11-1AE3-4345-834A-930E3F09BEB6}" destId="{99A94DB7-DA73-4EA0-9B03-09E15E993237}" srcOrd="0" destOrd="0" presId="urn:microsoft.com/office/officeart/2005/8/layout/hierarchy2"/>
    <dgm:cxn modelId="{DA9F7A4D-9110-4CC3-ACFD-8ED3330131EC}" type="presParOf" srcId="{F5244DBC-C454-49A7-9D85-572F020CE2CD}" destId="{C5D6E69D-F360-4856-83F5-38C6ABA3B054}" srcOrd="5" destOrd="0" presId="urn:microsoft.com/office/officeart/2005/8/layout/hierarchy2"/>
    <dgm:cxn modelId="{04588478-CCB9-41A5-8F21-80DE76F86FEB}" type="presParOf" srcId="{C5D6E69D-F360-4856-83F5-38C6ABA3B054}" destId="{E361131E-0269-4C14-A4D9-6EA751B9E452}" srcOrd="0" destOrd="0" presId="urn:microsoft.com/office/officeart/2005/8/layout/hierarchy2"/>
    <dgm:cxn modelId="{1A94C3A0-1868-4792-B2FF-62CD1C7083B5}" type="presParOf" srcId="{C5D6E69D-F360-4856-83F5-38C6ABA3B054}" destId="{6825BC6B-0671-466C-9DE1-9EAFF8907793}" srcOrd="1" destOrd="0" presId="urn:microsoft.com/office/officeart/2005/8/layout/hierarchy2"/>
    <dgm:cxn modelId="{BC9C4914-0EC6-45E2-A7AA-9D003CABEE63}" type="presParOf" srcId="{6825BC6B-0671-466C-9DE1-9EAFF8907793}" destId="{88797299-5455-406D-BF72-00653ED95829}" srcOrd="0" destOrd="0" presId="urn:microsoft.com/office/officeart/2005/8/layout/hierarchy2"/>
    <dgm:cxn modelId="{8EA3924F-CBAA-4FCF-8910-7DE0759F2280}" type="presParOf" srcId="{88797299-5455-406D-BF72-00653ED95829}" destId="{E5902D12-ADB1-40EF-AFF9-B891F29094BD}" srcOrd="0" destOrd="0" presId="urn:microsoft.com/office/officeart/2005/8/layout/hierarchy2"/>
    <dgm:cxn modelId="{ED38B890-9FD5-413F-9FCC-47C466E98DCD}" type="presParOf" srcId="{6825BC6B-0671-466C-9DE1-9EAFF8907793}" destId="{2E5E7079-6FD2-49A5-9310-23F0F52A0CC0}" srcOrd="1" destOrd="0" presId="urn:microsoft.com/office/officeart/2005/8/layout/hierarchy2"/>
    <dgm:cxn modelId="{FB859F8F-D1BD-42CD-86F9-969C95E8BD1A}" type="presParOf" srcId="{2E5E7079-6FD2-49A5-9310-23F0F52A0CC0}" destId="{D0D24AEF-4B42-47E0-B09E-7ECEF0B98BD4}" srcOrd="0" destOrd="0" presId="urn:microsoft.com/office/officeart/2005/8/layout/hierarchy2"/>
    <dgm:cxn modelId="{ABAEF078-A1B7-41B8-B93D-E9580F6399A6}" type="presParOf" srcId="{2E5E7079-6FD2-49A5-9310-23F0F52A0CC0}" destId="{132FD564-49C7-4B25-AA8F-C753E7016210}" srcOrd="1" destOrd="0" presId="urn:microsoft.com/office/officeart/2005/8/layout/hierarchy2"/>
    <dgm:cxn modelId="{E7BB07BE-D1CB-44BB-B1E2-7F0B7176CD0C}" type="presParOf" srcId="{132FD564-49C7-4B25-AA8F-C753E7016210}" destId="{3EE52869-F19F-4A27-AA9D-5932E2EE21D5}" srcOrd="0" destOrd="0" presId="urn:microsoft.com/office/officeart/2005/8/layout/hierarchy2"/>
    <dgm:cxn modelId="{DB9D5257-6738-4BED-9465-485DA8CB986B}" type="presParOf" srcId="{3EE52869-F19F-4A27-AA9D-5932E2EE21D5}" destId="{2163AB17-E16D-4672-9254-1848A992957A}" srcOrd="0" destOrd="0" presId="urn:microsoft.com/office/officeart/2005/8/layout/hierarchy2"/>
    <dgm:cxn modelId="{A4A21EB1-35E8-4208-BDDC-0CB68362588D}" type="presParOf" srcId="{132FD564-49C7-4B25-AA8F-C753E7016210}" destId="{57308303-505E-429D-A6BE-ABD9688B2E52}" srcOrd="1" destOrd="0" presId="urn:microsoft.com/office/officeart/2005/8/layout/hierarchy2"/>
    <dgm:cxn modelId="{C94AD220-337D-4CBE-A319-DBD0162E6FC2}" type="presParOf" srcId="{57308303-505E-429D-A6BE-ABD9688B2E52}" destId="{21F3E47F-1B5C-47E0-9AE1-BCC5CF342CCD}" srcOrd="0" destOrd="0" presId="urn:microsoft.com/office/officeart/2005/8/layout/hierarchy2"/>
    <dgm:cxn modelId="{52212E84-E55E-4628-B4CD-B75856A2E814}" type="presParOf" srcId="{57308303-505E-429D-A6BE-ABD9688B2E52}" destId="{BD05E435-104A-45C8-A916-F24884C4E4C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283A7779-3842-44C1-AC26-BB4C3EC6B3DD}"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pl-PL"/>
        </a:p>
      </dgm:t>
    </dgm:pt>
    <dgm:pt modelId="{FFD649C9-CE20-495F-B5A8-995FED49FA14}">
      <dgm:prSet phldrT="[Tekst]"/>
      <dgm:spPr/>
      <dgm:t>
        <a:bodyPr/>
        <a:lstStyle/>
        <a:p>
          <a:r>
            <a:rPr lang="pl-PL" b="1" dirty="0"/>
            <a:t>Właściwe</a:t>
          </a:r>
          <a:r>
            <a:rPr lang="pl-PL" dirty="0"/>
            <a:t> </a:t>
          </a:r>
          <a:r>
            <a:rPr lang="pl-PL" b="1" dirty="0"/>
            <a:t>komitety</a:t>
          </a:r>
        </a:p>
      </dgm:t>
    </dgm:pt>
    <dgm:pt modelId="{3850E847-2AD2-4679-85E9-DAC6052104E4}" type="parTrans" cxnId="{14EB6097-F983-4CC0-9551-ECA23AD41FC8}">
      <dgm:prSet/>
      <dgm:spPr/>
      <dgm:t>
        <a:bodyPr/>
        <a:lstStyle/>
        <a:p>
          <a:endParaRPr lang="pl-PL"/>
        </a:p>
      </dgm:t>
    </dgm:pt>
    <dgm:pt modelId="{6F872C0C-FB07-4A77-A280-359411A2618F}" type="sibTrans" cxnId="{14EB6097-F983-4CC0-9551-ECA23AD41FC8}">
      <dgm:prSet/>
      <dgm:spPr/>
      <dgm:t>
        <a:bodyPr/>
        <a:lstStyle/>
        <a:p>
          <a:endParaRPr lang="pl-PL"/>
        </a:p>
      </dgm:t>
    </dgm:pt>
    <dgm:pt modelId="{9832F349-3C97-4D6D-8FCE-9532F1B87420}">
      <dgm:prSet phldrT="[Tekst]"/>
      <dgm:spPr/>
      <dgm:t>
        <a:bodyPr/>
        <a:lstStyle/>
        <a:p>
          <a:r>
            <a:rPr lang="pl-PL" b="1" dirty="0"/>
            <a:t>Stały</a:t>
          </a:r>
          <a:r>
            <a:rPr lang="pl-PL" dirty="0"/>
            <a:t> </a:t>
          </a:r>
          <a:r>
            <a:rPr lang="pl-PL" b="1" dirty="0"/>
            <a:t>Komitet</a:t>
          </a:r>
          <a:r>
            <a:rPr lang="pl-PL" dirty="0"/>
            <a:t> </a:t>
          </a:r>
          <a:r>
            <a:rPr lang="pl-PL" b="1" dirty="0"/>
            <a:t>Rady</a:t>
          </a:r>
          <a:r>
            <a:rPr lang="pl-PL" dirty="0"/>
            <a:t> </a:t>
          </a:r>
          <a:r>
            <a:rPr lang="pl-PL" b="1" dirty="0"/>
            <a:t>Ministrów</a:t>
          </a:r>
        </a:p>
      </dgm:t>
    </dgm:pt>
    <dgm:pt modelId="{ADCB4DC8-E0FA-45DC-9918-8B79F939F6B3}" type="parTrans" cxnId="{15FD6E9F-66A8-46CE-8ECD-510E66C2D5C6}">
      <dgm:prSet/>
      <dgm:spPr/>
      <dgm:t>
        <a:bodyPr/>
        <a:lstStyle/>
        <a:p>
          <a:endParaRPr lang="pl-PL"/>
        </a:p>
      </dgm:t>
    </dgm:pt>
    <dgm:pt modelId="{73D63E39-D5A7-4296-831C-8B3F9A4B232C}" type="sibTrans" cxnId="{15FD6E9F-66A8-46CE-8ECD-510E66C2D5C6}">
      <dgm:prSet/>
      <dgm:spPr/>
      <dgm:t>
        <a:bodyPr/>
        <a:lstStyle/>
        <a:p>
          <a:endParaRPr lang="pl-PL"/>
        </a:p>
      </dgm:t>
    </dgm:pt>
    <dgm:pt modelId="{8044AB65-43A3-4FA5-8123-AB22A3FEB51F}">
      <dgm:prSet phldrT="[Tekst]"/>
      <dgm:spPr/>
      <dgm:t>
        <a:bodyPr/>
        <a:lstStyle/>
        <a:p>
          <a:r>
            <a:rPr lang="pl-PL" b="1" dirty="0"/>
            <a:t>Komisja</a:t>
          </a:r>
          <a:r>
            <a:rPr lang="pl-PL" dirty="0"/>
            <a:t> </a:t>
          </a:r>
          <a:r>
            <a:rPr lang="pl-PL" b="1" dirty="0"/>
            <a:t>prawnicza</a:t>
          </a:r>
        </a:p>
      </dgm:t>
    </dgm:pt>
    <dgm:pt modelId="{9BC1A2D9-674A-4BC0-8CEE-35879F39FCBE}" type="parTrans" cxnId="{348B9948-C9B0-4134-BA58-EF9BC7AA4416}">
      <dgm:prSet/>
      <dgm:spPr/>
      <dgm:t>
        <a:bodyPr/>
        <a:lstStyle/>
        <a:p>
          <a:endParaRPr lang="pl-PL"/>
        </a:p>
      </dgm:t>
    </dgm:pt>
    <dgm:pt modelId="{CAD0EA2E-398A-45FF-9292-570222130065}" type="sibTrans" cxnId="{348B9948-C9B0-4134-BA58-EF9BC7AA4416}">
      <dgm:prSet/>
      <dgm:spPr/>
      <dgm:t>
        <a:bodyPr/>
        <a:lstStyle/>
        <a:p>
          <a:endParaRPr lang="pl-PL"/>
        </a:p>
      </dgm:t>
    </dgm:pt>
    <dgm:pt modelId="{3B922357-D106-4FC0-90AE-787A6FC35671}">
      <dgm:prSet phldrT="[Tekst]"/>
      <dgm:spPr/>
      <dgm:t>
        <a:bodyPr/>
        <a:lstStyle/>
        <a:p>
          <a:r>
            <a:rPr lang="pl-PL" b="1" dirty="0"/>
            <a:t>Rada</a:t>
          </a:r>
          <a:r>
            <a:rPr lang="pl-PL" dirty="0"/>
            <a:t> </a:t>
          </a:r>
          <a:r>
            <a:rPr lang="pl-PL" b="1" dirty="0"/>
            <a:t>Ministrów</a:t>
          </a:r>
        </a:p>
      </dgm:t>
    </dgm:pt>
    <dgm:pt modelId="{2E430229-7C77-419C-BA65-7FAC084B3452}" type="parTrans" cxnId="{8314E330-3A35-4AB9-943B-71E30EBD0B7C}">
      <dgm:prSet/>
      <dgm:spPr/>
      <dgm:t>
        <a:bodyPr/>
        <a:lstStyle/>
        <a:p>
          <a:endParaRPr lang="pl-PL"/>
        </a:p>
      </dgm:t>
    </dgm:pt>
    <dgm:pt modelId="{2AEF62BB-4850-4DA1-8A5E-143A4F03F36C}" type="sibTrans" cxnId="{8314E330-3A35-4AB9-943B-71E30EBD0B7C}">
      <dgm:prSet/>
      <dgm:spPr/>
      <dgm:t>
        <a:bodyPr/>
        <a:lstStyle/>
        <a:p>
          <a:endParaRPr lang="pl-PL"/>
        </a:p>
      </dgm:t>
    </dgm:pt>
    <dgm:pt modelId="{50D00331-F12A-46CD-BA58-BB5362AC4AB0}">
      <dgm:prSet phldrT="[Tekst]"/>
      <dgm:spPr/>
      <dgm:t>
        <a:bodyPr/>
        <a:lstStyle/>
        <a:p>
          <a:r>
            <a:rPr lang="pl-PL" b="1" dirty="0"/>
            <a:t>Potwierdzenie przez SKRM</a:t>
          </a:r>
        </a:p>
      </dgm:t>
    </dgm:pt>
    <dgm:pt modelId="{F50A78BE-49B6-479F-A8EA-5639E0CABD3E}" type="parTrans" cxnId="{8EF02E4C-FA01-472E-8FC8-1920AF88328D}">
      <dgm:prSet/>
      <dgm:spPr/>
      <dgm:t>
        <a:bodyPr/>
        <a:lstStyle/>
        <a:p>
          <a:endParaRPr lang="pl-PL"/>
        </a:p>
      </dgm:t>
    </dgm:pt>
    <dgm:pt modelId="{74CA4BC2-927C-4F44-90C7-B018E4EA7859}" type="sibTrans" cxnId="{8EF02E4C-FA01-472E-8FC8-1920AF88328D}">
      <dgm:prSet/>
      <dgm:spPr/>
      <dgm:t>
        <a:bodyPr/>
        <a:lstStyle/>
        <a:p>
          <a:endParaRPr lang="pl-PL"/>
        </a:p>
      </dgm:t>
    </dgm:pt>
    <dgm:pt modelId="{111A7B39-3DD2-43AA-B23E-60C95920F8D1}">
      <dgm:prSet phldrT="[Tekst]"/>
      <dgm:spPr/>
      <dgm:t>
        <a:bodyPr/>
        <a:lstStyle/>
        <a:p>
          <a:r>
            <a:rPr lang="pl-PL" b="1" dirty="0"/>
            <a:t>Uzgodnienia, opiniowanie, konsultacje publiczne</a:t>
          </a:r>
        </a:p>
      </dgm:t>
    </dgm:pt>
    <dgm:pt modelId="{C564F26F-D600-44DA-A03E-E0F0B5650F01}" type="parTrans" cxnId="{2F14C00C-01E3-478E-AE2E-62DECF21FCD3}">
      <dgm:prSet/>
      <dgm:spPr/>
      <dgm:t>
        <a:bodyPr/>
        <a:lstStyle/>
        <a:p>
          <a:endParaRPr lang="pl-PL"/>
        </a:p>
      </dgm:t>
    </dgm:pt>
    <dgm:pt modelId="{A51492C8-7884-4AEE-81AD-32FD95BDE9C5}" type="sibTrans" cxnId="{2F14C00C-01E3-478E-AE2E-62DECF21FCD3}">
      <dgm:prSet/>
      <dgm:spPr/>
      <dgm:t>
        <a:bodyPr/>
        <a:lstStyle/>
        <a:p>
          <a:endParaRPr lang="pl-PL"/>
        </a:p>
      </dgm:t>
    </dgm:pt>
    <dgm:pt modelId="{EE6B92D9-80F7-4C54-8C57-0BBEF1DE46F2}" type="pres">
      <dgm:prSet presAssocID="{283A7779-3842-44C1-AC26-BB4C3EC6B3DD}" presName="CompostProcess" presStyleCnt="0">
        <dgm:presLayoutVars>
          <dgm:dir/>
          <dgm:resizeHandles val="exact"/>
        </dgm:presLayoutVars>
      </dgm:prSet>
      <dgm:spPr/>
      <dgm:t>
        <a:bodyPr/>
        <a:lstStyle/>
        <a:p>
          <a:endParaRPr lang="pl-PL"/>
        </a:p>
      </dgm:t>
    </dgm:pt>
    <dgm:pt modelId="{B21B43D6-2371-4119-9DD2-E0E7EE2D955D}" type="pres">
      <dgm:prSet presAssocID="{283A7779-3842-44C1-AC26-BB4C3EC6B3DD}" presName="arrow" presStyleLbl="bgShp" presStyleIdx="0" presStyleCnt="1"/>
      <dgm:spPr/>
    </dgm:pt>
    <dgm:pt modelId="{842AEBF7-5AAB-4B51-B4E7-DFE60BF8E1C3}" type="pres">
      <dgm:prSet presAssocID="{283A7779-3842-44C1-AC26-BB4C3EC6B3DD}" presName="linearProcess" presStyleCnt="0"/>
      <dgm:spPr/>
    </dgm:pt>
    <dgm:pt modelId="{75D7D314-DB79-471B-B370-574581D56D14}" type="pres">
      <dgm:prSet presAssocID="{111A7B39-3DD2-43AA-B23E-60C95920F8D1}" presName="textNode" presStyleLbl="node1" presStyleIdx="0" presStyleCnt="6">
        <dgm:presLayoutVars>
          <dgm:bulletEnabled val="1"/>
        </dgm:presLayoutVars>
      </dgm:prSet>
      <dgm:spPr/>
      <dgm:t>
        <a:bodyPr/>
        <a:lstStyle/>
        <a:p>
          <a:endParaRPr lang="pl-PL"/>
        </a:p>
      </dgm:t>
    </dgm:pt>
    <dgm:pt modelId="{C27578FB-3193-44F9-9053-49B7CC9468E2}" type="pres">
      <dgm:prSet presAssocID="{A51492C8-7884-4AEE-81AD-32FD95BDE9C5}" presName="sibTrans" presStyleCnt="0"/>
      <dgm:spPr/>
    </dgm:pt>
    <dgm:pt modelId="{9875E722-F381-4F2B-A7B1-42CEE71051B8}" type="pres">
      <dgm:prSet presAssocID="{FFD649C9-CE20-495F-B5A8-995FED49FA14}" presName="textNode" presStyleLbl="node1" presStyleIdx="1" presStyleCnt="6">
        <dgm:presLayoutVars>
          <dgm:bulletEnabled val="1"/>
        </dgm:presLayoutVars>
      </dgm:prSet>
      <dgm:spPr/>
      <dgm:t>
        <a:bodyPr/>
        <a:lstStyle/>
        <a:p>
          <a:endParaRPr lang="pl-PL"/>
        </a:p>
      </dgm:t>
    </dgm:pt>
    <dgm:pt modelId="{2A03A93A-7E2F-4F8A-9B95-C9758028E114}" type="pres">
      <dgm:prSet presAssocID="{6F872C0C-FB07-4A77-A280-359411A2618F}" presName="sibTrans" presStyleCnt="0"/>
      <dgm:spPr/>
    </dgm:pt>
    <dgm:pt modelId="{17474BF2-7BF9-48F9-BE7A-5914C4EFA287}" type="pres">
      <dgm:prSet presAssocID="{9832F349-3C97-4D6D-8FCE-9532F1B87420}" presName="textNode" presStyleLbl="node1" presStyleIdx="2" presStyleCnt="6">
        <dgm:presLayoutVars>
          <dgm:bulletEnabled val="1"/>
        </dgm:presLayoutVars>
      </dgm:prSet>
      <dgm:spPr/>
      <dgm:t>
        <a:bodyPr/>
        <a:lstStyle/>
        <a:p>
          <a:endParaRPr lang="pl-PL"/>
        </a:p>
      </dgm:t>
    </dgm:pt>
    <dgm:pt modelId="{5E7A29B9-2F45-4340-A81C-A9DD3DB03786}" type="pres">
      <dgm:prSet presAssocID="{73D63E39-D5A7-4296-831C-8B3F9A4B232C}" presName="sibTrans" presStyleCnt="0"/>
      <dgm:spPr/>
    </dgm:pt>
    <dgm:pt modelId="{4DAFC8C1-41AF-42E4-BDF6-1418EC977B97}" type="pres">
      <dgm:prSet presAssocID="{8044AB65-43A3-4FA5-8123-AB22A3FEB51F}" presName="textNode" presStyleLbl="node1" presStyleIdx="3" presStyleCnt="6">
        <dgm:presLayoutVars>
          <dgm:bulletEnabled val="1"/>
        </dgm:presLayoutVars>
      </dgm:prSet>
      <dgm:spPr/>
      <dgm:t>
        <a:bodyPr/>
        <a:lstStyle/>
        <a:p>
          <a:endParaRPr lang="pl-PL"/>
        </a:p>
      </dgm:t>
    </dgm:pt>
    <dgm:pt modelId="{EE48D546-AA32-445E-96DE-A13071B7FC81}" type="pres">
      <dgm:prSet presAssocID="{CAD0EA2E-398A-45FF-9292-570222130065}" presName="sibTrans" presStyleCnt="0"/>
      <dgm:spPr/>
    </dgm:pt>
    <dgm:pt modelId="{B67A4561-675A-4EE0-B2AF-22D1AC6F6F72}" type="pres">
      <dgm:prSet presAssocID="{50D00331-F12A-46CD-BA58-BB5362AC4AB0}" presName="textNode" presStyleLbl="node1" presStyleIdx="4" presStyleCnt="6">
        <dgm:presLayoutVars>
          <dgm:bulletEnabled val="1"/>
        </dgm:presLayoutVars>
      </dgm:prSet>
      <dgm:spPr/>
      <dgm:t>
        <a:bodyPr/>
        <a:lstStyle/>
        <a:p>
          <a:endParaRPr lang="pl-PL"/>
        </a:p>
      </dgm:t>
    </dgm:pt>
    <dgm:pt modelId="{F83E6C2A-7058-4884-A202-D5F9E6B52DF9}" type="pres">
      <dgm:prSet presAssocID="{74CA4BC2-927C-4F44-90C7-B018E4EA7859}" presName="sibTrans" presStyleCnt="0"/>
      <dgm:spPr/>
    </dgm:pt>
    <dgm:pt modelId="{BD658BF9-45BD-4D57-9793-6F10B386BB32}" type="pres">
      <dgm:prSet presAssocID="{3B922357-D106-4FC0-90AE-787A6FC35671}" presName="textNode" presStyleLbl="node1" presStyleIdx="5" presStyleCnt="6">
        <dgm:presLayoutVars>
          <dgm:bulletEnabled val="1"/>
        </dgm:presLayoutVars>
      </dgm:prSet>
      <dgm:spPr/>
      <dgm:t>
        <a:bodyPr/>
        <a:lstStyle/>
        <a:p>
          <a:endParaRPr lang="pl-PL"/>
        </a:p>
      </dgm:t>
    </dgm:pt>
  </dgm:ptLst>
  <dgm:cxnLst>
    <dgm:cxn modelId="{8314E330-3A35-4AB9-943B-71E30EBD0B7C}" srcId="{283A7779-3842-44C1-AC26-BB4C3EC6B3DD}" destId="{3B922357-D106-4FC0-90AE-787A6FC35671}" srcOrd="5" destOrd="0" parTransId="{2E430229-7C77-419C-BA65-7FAC084B3452}" sibTransId="{2AEF62BB-4850-4DA1-8A5E-143A4F03F36C}"/>
    <dgm:cxn modelId="{BE730D66-3CC4-4A6C-8568-19080DAA1272}" type="presOf" srcId="{FFD649C9-CE20-495F-B5A8-995FED49FA14}" destId="{9875E722-F381-4F2B-A7B1-42CEE71051B8}" srcOrd="0" destOrd="0" presId="urn:microsoft.com/office/officeart/2005/8/layout/hProcess9"/>
    <dgm:cxn modelId="{15FD6E9F-66A8-46CE-8ECD-510E66C2D5C6}" srcId="{283A7779-3842-44C1-AC26-BB4C3EC6B3DD}" destId="{9832F349-3C97-4D6D-8FCE-9532F1B87420}" srcOrd="2" destOrd="0" parTransId="{ADCB4DC8-E0FA-45DC-9918-8B79F939F6B3}" sibTransId="{73D63E39-D5A7-4296-831C-8B3F9A4B232C}"/>
    <dgm:cxn modelId="{BBE83EAF-E5F6-4E0A-9428-84EE718BAA32}" type="presOf" srcId="{50D00331-F12A-46CD-BA58-BB5362AC4AB0}" destId="{B67A4561-675A-4EE0-B2AF-22D1AC6F6F72}" srcOrd="0" destOrd="0" presId="urn:microsoft.com/office/officeart/2005/8/layout/hProcess9"/>
    <dgm:cxn modelId="{8EF02E4C-FA01-472E-8FC8-1920AF88328D}" srcId="{283A7779-3842-44C1-AC26-BB4C3EC6B3DD}" destId="{50D00331-F12A-46CD-BA58-BB5362AC4AB0}" srcOrd="4" destOrd="0" parTransId="{F50A78BE-49B6-479F-A8EA-5639E0CABD3E}" sibTransId="{74CA4BC2-927C-4F44-90C7-B018E4EA7859}"/>
    <dgm:cxn modelId="{F02E735A-572D-4670-9C7A-20AC882C7B7D}" type="presOf" srcId="{283A7779-3842-44C1-AC26-BB4C3EC6B3DD}" destId="{EE6B92D9-80F7-4C54-8C57-0BBEF1DE46F2}" srcOrd="0" destOrd="0" presId="urn:microsoft.com/office/officeart/2005/8/layout/hProcess9"/>
    <dgm:cxn modelId="{7D6264CE-E73F-42F4-AEAC-05541B0D37F8}" type="presOf" srcId="{9832F349-3C97-4D6D-8FCE-9532F1B87420}" destId="{17474BF2-7BF9-48F9-BE7A-5914C4EFA287}" srcOrd="0" destOrd="0" presId="urn:microsoft.com/office/officeart/2005/8/layout/hProcess9"/>
    <dgm:cxn modelId="{348B9948-C9B0-4134-BA58-EF9BC7AA4416}" srcId="{283A7779-3842-44C1-AC26-BB4C3EC6B3DD}" destId="{8044AB65-43A3-4FA5-8123-AB22A3FEB51F}" srcOrd="3" destOrd="0" parTransId="{9BC1A2D9-674A-4BC0-8CEE-35879F39FCBE}" sibTransId="{CAD0EA2E-398A-45FF-9292-570222130065}"/>
    <dgm:cxn modelId="{14EB6097-F983-4CC0-9551-ECA23AD41FC8}" srcId="{283A7779-3842-44C1-AC26-BB4C3EC6B3DD}" destId="{FFD649C9-CE20-495F-B5A8-995FED49FA14}" srcOrd="1" destOrd="0" parTransId="{3850E847-2AD2-4679-85E9-DAC6052104E4}" sibTransId="{6F872C0C-FB07-4A77-A280-359411A2618F}"/>
    <dgm:cxn modelId="{831F00A7-5BA7-4058-91CF-01C960DFD154}" type="presOf" srcId="{111A7B39-3DD2-43AA-B23E-60C95920F8D1}" destId="{75D7D314-DB79-471B-B370-574581D56D14}" srcOrd="0" destOrd="0" presId="urn:microsoft.com/office/officeart/2005/8/layout/hProcess9"/>
    <dgm:cxn modelId="{603002DA-3A1B-41F7-9035-25D6E5CEE695}" type="presOf" srcId="{3B922357-D106-4FC0-90AE-787A6FC35671}" destId="{BD658BF9-45BD-4D57-9793-6F10B386BB32}" srcOrd="0" destOrd="0" presId="urn:microsoft.com/office/officeart/2005/8/layout/hProcess9"/>
    <dgm:cxn modelId="{2F14C00C-01E3-478E-AE2E-62DECF21FCD3}" srcId="{283A7779-3842-44C1-AC26-BB4C3EC6B3DD}" destId="{111A7B39-3DD2-43AA-B23E-60C95920F8D1}" srcOrd="0" destOrd="0" parTransId="{C564F26F-D600-44DA-A03E-E0F0B5650F01}" sibTransId="{A51492C8-7884-4AEE-81AD-32FD95BDE9C5}"/>
    <dgm:cxn modelId="{3D8357BE-F542-463F-82BE-0DAA01A8199F}" type="presOf" srcId="{8044AB65-43A3-4FA5-8123-AB22A3FEB51F}" destId="{4DAFC8C1-41AF-42E4-BDF6-1418EC977B97}" srcOrd="0" destOrd="0" presId="urn:microsoft.com/office/officeart/2005/8/layout/hProcess9"/>
    <dgm:cxn modelId="{8D17D066-FA5A-4924-9D4E-483E1781DED0}" type="presParOf" srcId="{EE6B92D9-80F7-4C54-8C57-0BBEF1DE46F2}" destId="{B21B43D6-2371-4119-9DD2-E0E7EE2D955D}" srcOrd="0" destOrd="0" presId="urn:microsoft.com/office/officeart/2005/8/layout/hProcess9"/>
    <dgm:cxn modelId="{48425C51-0931-41FD-BC13-D0B18F0CA486}" type="presParOf" srcId="{EE6B92D9-80F7-4C54-8C57-0BBEF1DE46F2}" destId="{842AEBF7-5AAB-4B51-B4E7-DFE60BF8E1C3}" srcOrd="1" destOrd="0" presId="urn:microsoft.com/office/officeart/2005/8/layout/hProcess9"/>
    <dgm:cxn modelId="{0CDBD777-57E5-410F-A576-9DEDDF14CDCC}" type="presParOf" srcId="{842AEBF7-5AAB-4B51-B4E7-DFE60BF8E1C3}" destId="{75D7D314-DB79-471B-B370-574581D56D14}" srcOrd="0" destOrd="0" presId="urn:microsoft.com/office/officeart/2005/8/layout/hProcess9"/>
    <dgm:cxn modelId="{6C4668F6-140C-4ACD-AB67-81B7DE32E4C2}" type="presParOf" srcId="{842AEBF7-5AAB-4B51-B4E7-DFE60BF8E1C3}" destId="{C27578FB-3193-44F9-9053-49B7CC9468E2}" srcOrd="1" destOrd="0" presId="urn:microsoft.com/office/officeart/2005/8/layout/hProcess9"/>
    <dgm:cxn modelId="{AC2F7167-6DF1-49FF-905B-026F12BDBB62}" type="presParOf" srcId="{842AEBF7-5AAB-4B51-B4E7-DFE60BF8E1C3}" destId="{9875E722-F381-4F2B-A7B1-42CEE71051B8}" srcOrd="2" destOrd="0" presId="urn:microsoft.com/office/officeart/2005/8/layout/hProcess9"/>
    <dgm:cxn modelId="{CD703410-B253-464C-8B04-785373B7B5E7}" type="presParOf" srcId="{842AEBF7-5AAB-4B51-B4E7-DFE60BF8E1C3}" destId="{2A03A93A-7E2F-4F8A-9B95-C9758028E114}" srcOrd="3" destOrd="0" presId="urn:microsoft.com/office/officeart/2005/8/layout/hProcess9"/>
    <dgm:cxn modelId="{D0ECCEDF-B154-4700-8365-CD0E29F58FD7}" type="presParOf" srcId="{842AEBF7-5AAB-4B51-B4E7-DFE60BF8E1C3}" destId="{17474BF2-7BF9-48F9-BE7A-5914C4EFA287}" srcOrd="4" destOrd="0" presId="urn:microsoft.com/office/officeart/2005/8/layout/hProcess9"/>
    <dgm:cxn modelId="{E0DE35F9-FDB1-4055-A2A5-275F3D8B23F1}" type="presParOf" srcId="{842AEBF7-5AAB-4B51-B4E7-DFE60BF8E1C3}" destId="{5E7A29B9-2F45-4340-A81C-A9DD3DB03786}" srcOrd="5" destOrd="0" presId="urn:microsoft.com/office/officeart/2005/8/layout/hProcess9"/>
    <dgm:cxn modelId="{8373F912-BF55-4453-84AC-6E4DE206388D}" type="presParOf" srcId="{842AEBF7-5AAB-4B51-B4E7-DFE60BF8E1C3}" destId="{4DAFC8C1-41AF-42E4-BDF6-1418EC977B97}" srcOrd="6" destOrd="0" presId="urn:microsoft.com/office/officeart/2005/8/layout/hProcess9"/>
    <dgm:cxn modelId="{C7681794-AD93-48C5-8869-308FEDC91E1E}" type="presParOf" srcId="{842AEBF7-5AAB-4B51-B4E7-DFE60BF8E1C3}" destId="{EE48D546-AA32-445E-96DE-A13071B7FC81}" srcOrd="7" destOrd="0" presId="urn:microsoft.com/office/officeart/2005/8/layout/hProcess9"/>
    <dgm:cxn modelId="{F002FB3A-5152-47CF-90AF-A065A37BCBF2}" type="presParOf" srcId="{842AEBF7-5AAB-4B51-B4E7-DFE60BF8E1C3}" destId="{B67A4561-675A-4EE0-B2AF-22D1AC6F6F72}" srcOrd="8" destOrd="0" presId="urn:microsoft.com/office/officeart/2005/8/layout/hProcess9"/>
    <dgm:cxn modelId="{B39373E2-2243-4D73-941A-40BE0746B110}" type="presParOf" srcId="{842AEBF7-5AAB-4B51-B4E7-DFE60BF8E1C3}" destId="{F83E6C2A-7058-4884-A202-D5F9E6B52DF9}" srcOrd="9" destOrd="0" presId="urn:microsoft.com/office/officeart/2005/8/layout/hProcess9"/>
    <dgm:cxn modelId="{3F1645D1-4F4E-45D9-9A38-DEF7B962FC6C}" type="presParOf" srcId="{842AEBF7-5AAB-4B51-B4E7-DFE60BF8E1C3}" destId="{BD658BF9-45BD-4D57-9793-6F10B386BB3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2E5349-3340-46EA-AC76-22B6E315AEB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8146EC47-DD74-4C60-92C9-88C84F59701F}">
      <dgm:prSet phldrT="[Tekst]" custT="1"/>
      <dgm:spPr/>
      <dgm:t>
        <a:bodyPr/>
        <a:lstStyle/>
        <a:p>
          <a:r>
            <a:rPr lang="pl-PL" sz="2100" dirty="0"/>
            <a:t>Organy pomocnicze Rady Ministrów (</a:t>
          </a:r>
          <a:r>
            <a:rPr lang="pl-PL" sz="1800" dirty="0"/>
            <a:t>na podstawie art. 12 ustawy o RM)</a:t>
          </a:r>
        </a:p>
      </dgm:t>
    </dgm:pt>
    <dgm:pt modelId="{DFBC7FC4-B2A3-48E9-8E70-5F4FB7C8A569}" type="parTrans" cxnId="{CCEBB91E-8942-4950-9999-0B1E3F1DA18B}">
      <dgm:prSet/>
      <dgm:spPr/>
      <dgm:t>
        <a:bodyPr/>
        <a:lstStyle/>
        <a:p>
          <a:endParaRPr lang="pl-PL"/>
        </a:p>
      </dgm:t>
    </dgm:pt>
    <dgm:pt modelId="{D00C152E-238E-4A83-B582-5B5B704395C0}" type="sibTrans" cxnId="{CCEBB91E-8942-4950-9999-0B1E3F1DA18B}">
      <dgm:prSet/>
      <dgm:spPr/>
      <dgm:t>
        <a:bodyPr/>
        <a:lstStyle/>
        <a:p>
          <a:endParaRPr lang="pl-PL"/>
        </a:p>
      </dgm:t>
    </dgm:pt>
    <dgm:pt modelId="{8928A47E-BA08-46D1-8AC6-D0C27B2C4719}">
      <dgm:prSet phldrT="[Tekst]" custT="1"/>
      <dgm:spPr/>
      <dgm:t>
        <a:bodyPr/>
        <a:lstStyle/>
        <a:p>
          <a:pPr algn="just"/>
          <a:r>
            <a:rPr lang="pl-PL" sz="2800" dirty="0"/>
            <a:t>Komitet Rady Ministrów do spraw Cyfryzacji</a:t>
          </a:r>
        </a:p>
      </dgm:t>
    </dgm:pt>
    <dgm:pt modelId="{190410D2-20B6-43E3-9684-D49ECC4BFCAB}" type="parTrans" cxnId="{745EBADA-57BB-4FCB-A9FD-9C49ECF913A9}">
      <dgm:prSet/>
      <dgm:spPr/>
      <dgm:t>
        <a:bodyPr/>
        <a:lstStyle/>
        <a:p>
          <a:endParaRPr lang="pl-PL"/>
        </a:p>
      </dgm:t>
    </dgm:pt>
    <dgm:pt modelId="{BE3FA987-9EAF-4318-BBE0-3E57AF775083}" type="sibTrans" cxnId="{745EBADA-57BB-4FCB-A9FD-9C49ECF913A9}">
      <dgm:prSet/>
      <dgm:spPr/>
      <dgm:t>
        <a:bodyPr/>
        <a:lstStyle/>
        <a:p>
          <a:endParaRPr lang="pl-PL"/>
        </a:p>
      </dgm:t>
    </dgm:pt>
    <dgm:pt modelId="{D67FC327-87B0-44A1-A4EB-87B7E8BB8603}">
      <dgm:prSet phldrT="[Tekst]" custT="1"/>
      <dgm:spPr/>
      <dgm:t>
        <a:bodyPr/>
        <a:lstStyle/>
        <a:p>
          <a:pPr algn="just"/>
          <a:r>
            <a:rPr lang="pl-PL" sz="2800" dirty="0"/>
            <a:t>Komitet Społeczny Rady Ministrów</a:t>
          </a:r>
        </a:p>
      </dgm:t>
    </dgm:pt>
    <dgm:pt modelId="{3F1081EB-1A14-498E-AA7A-432EC218930B}" type="parTrans" cxnId="{E4246418-A6D3-4AAE-9952-6AC07C2469C7}">
      <dgm:prSet/>
      <dgm:spPr/>
      <dgm:t>
        <a:bodyPr/>
        <a:lstStyle/>
        <a:p>
          <a:endParaRPr lang="pl-PL"/>
        </a:p>
      </dgm:t>
    </dgm:pt>
    <dgm:pt modelId="{3E176DA3-3D75-426E-9084-44BA6D04804C}" type="sibTrans" cxnId="{E4246418-A6D3-4AAE-9952-6AC07C2469C7}">
      <dgm:prSet/>
      <dgm:spPr/>
      <dgm:t>
        <a:bodyPr/>
        <a:lstStyle/>
        <a:p>
          <a:endParaRPr lang="pl-PL"/>
        </a:p>
      </dgm:t>
    </dgm:pt>
    <dgm:pt modelId="{85BE5337-D15D-4B4C-ABD5-FBE73C9A4340}">
      <dgm:prSet phldrT="[Tekst]" custT="1"/>
      <dgm:spPr/>
      <dgm:t>
        <a:bodyPr/>
        <a:lstStyle/>
        <a:p>
          <a:r>
            <a:rPr lang="pl-PL" sz="1800" dirty="0"/>
            <a:t>Organ </a:t>
          </a:r>
          <a:r>
            <a:rPr lang="pl-PL" sz="1600" dirty="0"/>
            <a:t>powołany w ustawie </a:t>
          </a:r>
          <a:r>
            <a:rPr lang="pl-PL" sz="1600" b="0" dirty="0"/>
            <a:t>z dnia 27 sierpnia 2009 r. o Komitecie do Spraw Europejskich</a:t>
          </a:r>
          <a:endParaRPr lang="pl-PL" sz="1600" dirty="0"/>
        </a:p>
      </dgm:t>
    </dgm:pt>
    <dgm:pt modelId="{F6EFFC60-3A73-4DBE-AAC4-83F7D2F8672E}" type="parTrans" cxnId="{BAD6BD24-BC65-4A08-A946-A5105BFC5E14}">
      <dgm:prSet/>
      <dgm:spPr/>
      <dgm:t>
        <a:bodyPr/>
        <a:lstStyle/>
        <a:p>
          <a:endParaRPr lang="pl-PL"/>
        </a:p>
      </dgm:t>
    </dgm:pt>
    <dgm:pt modelId="{1FE3DCA5-FFF7-41E8-B0C9-2A5DA3D142D0}" type="sibTrans" cxnId="{BAD6BD24-BC65-4A08-A946-A5105BFC5E14}">
      <dgm:prSet/>
      <dgm:spPr/>
      <dgm:t>
        <a:bodyPr/>
        <a:lstStyle/>
        <a:p>
          <a:endParaRPr lang="pl-PL"/>
        </a:p>
      </dgm:t>
    </dgm:pt>
    <dgm:pt modelId="{4687F161-D4E0-42C1-BE21-4AAA9EF6178B}">
      <dgm:prSet phldrT="[Tekst]" custT="1"/>
      <dgm:spPr/>
      <dgm:t>
        <a:bodyPr/>
        <a:lstStyle/>
        <a:p>
          <a:pPr algn="just"/>
          <a:r>
            <a:rPr lang="pl-PL" sz="2800" dirty="0"/>
            <a:t>Komitet Rady Ministrów do spraw Bezpieczeństwa Narodowego i spraw Obronnych</a:t>
          </a:r>
        </a:p>
      </dgm:t>
    </dgm:pt>
    <dgm:pt modelId="{EBA26876-3BA2-485F-A392-654899926D48}" type="parTrans" cxnId="{F47B371E-3C0E-4982-BA5E-AA4A245BDAA2}">
      <dgm:prSet/>
      <dgm:spPr/>
      <dgm:t>
        <a:bodyPr/>
        <a:lstStyle/>
        <a:p>
          <a:endParaRPr lang="pl-PL"/>
        </a:p>
      </dgm:t>
    </dgm:pt>
    <dgm:pt modelId="{82C2E463-6086-4D1E-8728-801B03B720FF}" type="sibTrans" cxnId="{F47B371E-3C0E-4982-BA5E-AA4A245BDAA2}">
      <dgm:prSet/>
      <dgm:spPr/>
      <dgm:t>
        <a:bodyPr/>
        <a:lstStyle/>
        <a:p>
          <a:endParaRPr lang="pl-PL"/>
        </a:p>
      </dgm:t>
    </dgm:pt>
    <dgm:pt modelId="{D173A6D0-4257-401B-99DB-4B1EC4E166A9}">
      <dgm:prSet phldrT="[Tekst]" custT="1"/>
      <dgm:spPr/>
      <dgm:t>
        <a:bodyPr anchor="ctr"/>
        <a:lstStyle/>
        <a:p>
          <a:r>
            <a:rPr lang="pl-PL" sz="2800" b="0" dirty="0"/>
            <a:t>Komitet do spraw Europejskich </a:t>
          </a:r>
        </a:p>
      </dgm:t>
    </dgm:pt>
    <dgm:pt modelId="{A43BF403-4245-4D5B-9E0D-108A7792CD3E}" type="parTrans" cxnId="{11560E09-2FA5-476D-9EB6-E15F6204C8B8}">
      <dgm:prSet/>
      <dgm:spPr/>
      <dgm:t>
        <a:bodyPr/>
        <a:lstStyle/>
        <a:p>
          <a:endParaRPr lang="pl-PL"/>
        </a:p>
      </dgm:t>
    </dgm:pt>
    <dgm:pt modelId="{567E2967-66FB-40EC-8723-2E5B987524B9}" type="sibTrans" cxnId="{11560E09-2FA5-476D-9EB6-E15F6204C8B8}">
      <dgm:prSet/>
      <dgm:spPr/>
      <dgm:t>
        <a:bodyPr/>
        <a:lstStyle/>
        <a:p>
          <a:endParaRPr lang="pl-PL"/>
        </a:p>
      </dgm:t>
    </dgm:pt>
    <dgm:pt modelId="{E9835D91-B141-443F-B8A0-808146796DE3}">
      <dgm:prSet phldrT="[Tekst]" custT="1"/>
      <dgm:spPr/>
      <dgm:t>
        <a:bodyPr/>
        <a:lstStyle/>
        <a:p>
          <a:pPr algn="just"/>
          <a:r>
            <a:rPr lang="pl-PL" sz="2800" dirty="0"/>
            <a:t>Komitet Ekonomiczny Rady Ministrów</a:t>
          </a:r>
        </a:p>
      </dgm:t>
    </dgm:pt>
    <dgm:pt modelId="{94ECDBD4-3269-421F-BA6B-3116385FD491}" type="parTrans" cxnId="{8DF5AD7D-8CAC-45A1-978E-24A0ED89E20E}">
      <dgm:prSet/>
      <dgm:spPr/>
      <dgm:t>
        <a:bodyPr/>
        <a:lstStyle/>
        <a:p>
          <a:endParaRPr lang="pl-PL"/>
        </a:p>
      </dgm:t>
    </dgm:pt>
    <dgm:pt modelId="{27ADF0CD-C7E2-4759-80CC-6A4F4C7CAC98}" type="sibTrans" cxnId="{8DF5AD7D-8CAC-45A1-978E-24A0ED89E20E}">
      <dgm:prSet/>
      <dgm:spPr/>
      <dgm:t>
        <a:bodyPr/>
        <a:lstStyle/>
        <a:p>
          <a:endParaRPr lang="pl-PL"/>
        </a:p>
      </dgm:t>
    </dgm:pt>
    <dgm:pt modelId="{1FABA52E-1EE4-482E-AF4E-71C05616EE50}" type="pres">
      <dgm:prSet presAssocID="{AC2E5349-3340-46EA-AC76-22B6E315AEBA}" presName="linear" presStyleCnt="0">
        <dgm:presLayoutVars>
          <dgm:dir/>
          <dgm:animLvl val="lvl"/>
          <dgm:resizeHandles val="exact"/>
        </dgm:presLayoutVars>
      </dgm:prSet>
      <dgm:spPr/>
      <dgm:t>
        <a:bodyPr/>
        <a:lstStyle/>
        <a:p>
          <a:endParaRPr lang="pl-PL"/>
        </a:p>
      </dgm:t>
    </dgm:pt>
    <dgm:pt modelId="{E9D6439F-8AF3-429C-B7DE-476EA81C0A54}" type="pres">
      <dgm:prSet presAssocID="{8146EC47-DD74-4C60-92C9-88C84F59701F}" presName="parentLin" presStyleCnt="0"/>
      <dgm:spPr/>
    </dgm:pt>
    <dgm:pt modelId="{DF3576D8-7473-4ED7-B5D4-F446EBF3B75D}" type="pres">
      <dgm:prSet presAssocID="{8146EC47-DD74-4C60-92C9-88C84F59701F}" presName="parentLeftMargin" presStyleLbl="node1" presStyleIdx="0" presStyleCnt="2"/>
      <dgm:spPr/>
      <dgm:t>
        <a:bodyPr/>
        <a:lstStyle/>
        <a:p>
          <a:endParaRPr lang="pl-PL"/>
        </a:p>
      </dgm:t>
    </dgm:pt>
    <dgm:pt modelId="{56EA2CF6-9CB1-4D66-9BA2-4D7444A6E2A4}" type="pres">
      <dgm:prSet presAssocID="{8146EC47-DD74-4C60-92C9-88C84F59701F}" presName="parentText" presStyleLbl="node1" presStyleIdx="0" presStyleCnt="2">
        <dgm:presLayoutVars>
          <dgm:chMax val="0"/>
          <dgm:bulletEnabled val="1"/>
        </dgm:presLayoutVars>
      </dgm:prSet>
      <dgm:spPr/>
      <dgm:t>
        <a:bodyPr/>
        <a:lstStyle/>
        <a:p>
          <a:endParaRPr lang="pl-PL"/>
        </a:p>
      </dgm:t>
    </dgm:pt>
    <dgm:pt modelId="{78C16BF3-76E7-4598-9719-CE1DDEFAD929}" type="pres">
      <dgm:prSet presAssocID="{8146EC47-DD74-4C60-92C9-88C84F59701F}" presName="negativeSpace" presStyleCnt="0"/>
      <dgm:spPr/>
    </dgm:pt>
    <dgm:pt modelId="{6675DFB7-917E-4038-9E9F-098612512F8B}" type="pres">
      <dgm:prSet presAssocID="{8146EC47-DD74-4C60-92C9-88C84F59701F}" presName="childText" presStyleLbl="conFgAcc1" presStyleIdx="0" presStyleCnt="2" custLinFactNeighborY="-12164">
        <dgm:presLayoutVars>
          <dgm:bulletEnabled val="1"/>
        </dgm:presLayoutVars>
      </dgm:prSet>
      <dgm:spPr/>
      <dgm:t>
        <a:bodyPr/>
        <a:lstStyle/>
        <a:p>
          <a:endParaRPr lang="pl-PL"/>
        </a:p>
      </dgm:t>
    </dgm:pt>
    <dgm:pt modelId="{DB751455-5D63-42F4-AC98-A79FAC65EBE2}" type="pres">
      <dgm:prSet presAssocID="{D00C152E-238E-4A83-B582-5B5B704395C0}" presName="spaceBetweenRectangles" presStyleCnt="0"/>
      <dgm:spPr/>
    </dgm:pt>
    <dgm:pt modelId="{7422E290-9711-4B67-A96F-BD67CB42E22D}" type="pres">
      <dgm:prSet presAssocID="{85BE5337-D15D-4B4C-ABD5-FBE73C9A4340}" presName="parentLin" presStyleCnt="0"/>
      <dgm:spPr/>
    </dgm:pt>
    <dgm:pt modelId="{16DA423B-6A63-455E-A55C-D1F089B61564}" type="pres">
      <dgm:prSet presAssocID="{85BE5337-D15D-4B4C-ABD5-FBE73C9A4340}" presName="parentLeftMargin" presStyleLbl="node1" presStyleIdx="0" presStyleCnt="2"/>
      <dgm:spPr/>
      <dgm:t>
        <a:bodyPr/>
        <a:lstStyle/>
        <a:p>
          <a:endParaRPr lang="pl-PL"/>
        </a:p>
      </dgm:t>
    </dgm:pt>
    <dgm:pt modelId="{3262F443-97C7-4762-9BEA-63C316D74C0B}" type="pres">
      <dgm:prSet presAssocID="{85BE5337-D15D-4B4C-ABD5-FBE73C9A4340}" presName="parentText" presStyleLbl="node1" presStyleIdx="1" presStyleCnt="2">
        <dgm:presLayoutVars>
          <dgm:chMax val="0"/>
          <dgm:bulletEnabled val="1"/>
        </dgm:presLayoutVars>
      </dgm:prSet>
      <dgm:spPr/>
      <dgm:t>
        <a:bodyPr/>
        <a:lstStyle/>
        <a:p>
          <a:endParaRPr lang="pl-PL"/>
        </a:p>
      </dgm:t>
    </dgm:pt>
    <dgm:pt modelId="{159ABC71-E62A-457D-88F9-40A157C12AE6}" type="pres">
      <dgm:prSet presAssocID="{85BE5337-D15D-4B4C-ABD5-FBE73C9A4340}" presName="negativeSpace" presStyleCnt="0"/>
      <dgm:spPr/>
    </dgm:pt>
    <dgm:pt modelId="{F711B687-6242-4BD1-8A0F-D8494043FE12}" type="pres">
      <dgm:prSet presAssocID="{85BE5337-D15D-4B4C-ABD5-FBE73C9A4340}" presName="childText" presStyleLbl="conFgAcc1" presStyleIdx="1" presStyleCnt="2">
        <dgm:presLayoutVars>
          <dgm:bulletEnabled val="1"/>
        </dgm:presLayoutVars>
      </dgm:prSet>
      <dgm:spPr/>
      <dgm:t>
        <a:bodyPr/>
        <a:lstStyle/>
        <a:p>
          <a:endParaRPr lang="pl-PL"/>
        </a:p>
      </dgm:t>
    </dgm:pt>
  </dgm:ptLst>
  <dgm:cxnLst>
    <dgm:cxn modelId="{1CD8D14F-A3AE-48A6-BDC1-B085B5F93784}" type="presOf" srcId="{D67FC327-87B0-44A1-A4EB-87B7E8BB8603}" destId="{6675DFB7-917E-4038-9E9F-098612512F8B}" srcOrd="0" destOrd="2" presId="urn:microsoft.com/office/officeart/2005/8/layout/list1"/>
    <dgm:cxn modelId="{CCEBB91E-8942-4950-9999-0B1E3F1DA18B}" srcId="{AC2E5349-3340-46EA-AC76-22B6E315AEBA}" destId="{8146EC47-DD74-4C60-92C9-88C84F59701F}" srcOrd="0" destOrd="0" parTransId="{DFBC7FC4-B2A3-48E9-8E70-5F4FB7C8A569}" sibTransId="{D00C152E-238E-4A83-B582-5B5B704395C0}"/>
    <dgm:cxn modelId="{4B24E464-B0B5-47AC-B06B-14ED433F4D93}" type="presOf" srcId="{8146EC47-DD74-4C60-92C9-88C84F59701F}" destId="{DF3576D8-7473-4ED7-B5D4-F446EBF3B75D}" srcOrd="0" destOrd="0" presId="urn:microsoft.com/office/officeart/2005/8/layout/list1"/>
    <dgm:cxn modelId="{0B955C71-F675-4130-8593-6BC59D359C13}" type="presOf" srcId="{8146EC47-DD74-4C60-92C9-88C84F59701F}" destId="{56EA2CF6-9CB1-4D66-9BA2-4D7444A6E2A4}" srcOrd="1" destOrd="0" presId="urn:microsoft.com/office/officeart/2005/8/layout/list1"/>
    <dgm:cxn modelId="{F47B371E-3C0E-4982-BA5E-AA4A245BDAA2}" srcId="{8146EC47-DD74-4C60-92C9-88C84F59701F}" destId="{4687F161-D4E0-42C1-BE21-4AAA9EF6178B}" srcOrd="3" destOrd="0" parTransId="{EBA26876-3BA2-485F-A392-654899926D48}" sibTransId="{82C2E463-6086-4D1E-8728-801B03B720FF}"/>
    <dgm:cxn modelId="{2B3D6E47-94D9-4445-B10C-F9A440E04F27}" type="presOf" srcId="{D173A6D0-4257-401B-99DB-4B1EC4E166A9}" destId="{F711B687-6242-4BD1-8A0F-D8494043FE12}" srcOrd="0" destOrd="0" presId="urn:microsoft.com/office/officeart/2005/8/layout/list1"/>
    <dgm:cxn modelId="{35A59E5A-36FC-485C-9332-D40D6880C54B}" type="presOf" srcId="{4687F161-D4E0-42C1-BE21-4AAA9EF6178B}" destId="{6675DFB7-917E-4038-9E9F-098612512F8B}" srcOrd="0" destOrd="3" presId="urn:microsoft.com/office/officeart/2005/8/layout/list1"/>
    <dgm:cxn modelId="{BAD6BD24-BC65-4A08-A946-A5105BFC5E14}" srcId="{AC2E5349-3340-46EA-AC76-22B6E315AEBA}" destId="{85BE5337-D15D-4B4C-ABD5-FBE73C9A4340}" srcOrd="1" destOrd="0" parTransId="{F6EFFC60-3A73-4DBE-AAC4-83F7D2F8672E}" sibTransId="{1FE3DCA5-FFF7-41E8-B0C9-2A5DA3D142D0}"/>
    <dgm:cxn modelId="{128CCF0E-C294-4B99-9054-34DFF8B09C61}" type="presOf" srcId="{85BE5337-D15D-4B4C-ABD5-FBE73C9A4340}" destId="{16DA423B-6A63-455E-A55C-D1F089B61564}" srcOrd="0" destOrd="0" presId="urn:microsoft.com/office/officeart/2005/8/layout/list1"/>
    <dgm:cxn modelId="{11560E09-2FA5-476D-9EB6-E15F6204C8B8}" srcId="{85BE5337-D15D-4B4C-ABD5-FBE73C9A4340}" destId="{D173A6D0-4257-401B-99DB-4B1EC4E166A9}" srcOrd="0" destOrd="0" parTransId="{A43BF403-4245-4D5B-9E0D-108A7792CD3E}" sibTransId="{567E2967-66FB-40EC-8723-2E5B987524B9}"/>
    <dgm:cxn modelId="{8DF5AD7D-8CAC-45A1-978E-24A0ED89E20E}" srcId="{8146EC47-DD74-4C60-92C9-88C84F59701F}" destId="{E9835D91-B141-443F-B8A0-808146796DE3}" srcOrd="1" destOrd="0" parTransId="{94ECDBD4-3269-421F-BA6B-3116385FD491}" sibTransId="{27ADF0CD-C7E2-4759-80CC-6A4F4C7CAC98}"/>
    <dgm:cxn modelId="{02759CE3-3975-45A7-9F02-EA0D91AFED1E}" type="presOf" srcId="{E9835D91-B141-443F-B8A0-808146796DE3}" destId="{6675DFB7-917E-4038-9E9F-098612512F8B}" srcOrd="0" destOrd="1" presId="urn:microsoft.com/office/officeart/2005/8/layout/list1"/>
    <dgm:cxn modelId="{19764238-7098-4EB9-A387-BD27A7A66313}" type="presOf" srcId="{8928A47E-BA08-46D1-8AC6-D0C27B2C4719}" destId="{6675DFB7-917E-4038-9E9F-098612512F8B}" srcOrd="0" destOrd="0" presId="urn:microsoft.com/office/officeart/2005/8/layout/list1"/>
    <dgm:cxn modelId="{745EBADA-57BB-4FCB-A9FD-9C49ECF913A9}" srcId="{8146EC47-DD74-4C60-92C9-88C84F59701F}" destId="{8928A47E-BA08-46D1-8AC6-D0C27B2C4719}" srcOrd="0" destOrd="0" parTransId="{190410D2-20B6-43E3-9684-D49ECC4BFCAB}" sibTransId="{BE3FA987-9EAF-4318-BBE0-3E57AF775083}"/>
    <dgm:cxn modelId="{E4246418-A6D3-4AAE-9952-6AC07C2469C7}" srcId="{8146EC47-DD74-4C60-92C9-88C84F59701F}" destId="{D67FC327-87B0-44A1-A4EB-87B7E8BB8603}" srcOrd="2" destOrd="0" parTransId="{3F1081EB-1A14-498E-AA7A-432EC218930B}" sibTransId="{3E176DA3-3D75-426E-9084-44BA6D04804C}"/>
    <dgm:cxn modelId="{A6F5A924-AFDC-490E-8872-8F80A5636BB1}" type="presOf" srcId="{AC2E5349-3340-46EA-AC76-22B6E315AEBA}" destId="{1FABA52E-1EE4-482E-AF4E-71C05616EE50}" srcOrd="0" destOrd="0" presId="urn:microsoft.com/office/officeart/2005/8/layout/list1"/>
    <dgm:cxn modelId="{1D24F8EF-EF9D-44D2-825C-C9FF9E48D8E9}" type="presOf" srcId="{85BE5337-D15D-4B4C-ABD5-FBE73C9A4340}" destId="{3262F443-97C7-4762-9BEA-63C316D74C0B}" srcOrd="1" destOrd="0" presId="urn:microsoft.com/office/officeart/2005/8/layout/list1"/>
    <dgm:cxn modelId="{C832891B-E795-4B7B-8845-783E215F5E24}" type="presParOf" srcId="{1FABA52E-1EE4-482E-AF4E-71C05616EE50}" destId="{E9D6439F-8AF3-429C-B7DE-476EA81C0A54}" srcOrd="0" destOrd="0" presId="urn:microsoft.com/office/officeart/2005/8/layout/list1"/>
    <dgm:cxn modelId="{E0ECEF04-F274-44A0-989D-8885C2ABA795}" type="presParOf" srcId="{E9D6439F-8AF3-429C-B7DE-476EA81C0A54}" destId="{DF3576D8-7473-4ED7-B5D4-F446EBF3B75D}" srcOrd="0" destOrd="0" presId="urn:microsoft.com/office/officeart/2005/8/layout/list1"/>
    <dgm:cxn modelId="{AE9BBB1B-AFF5-432E-97C8-85BD9618C41E}" type="presParOf" srcId="{E9D6439F-8AF3-429C-B7DE-476EA81C0A54}" destId="{56EA2CF6-9CB1-4D66-9BA2-4D7444A6E2A4}" srcOrd="1" destOrd="0" presId="urn:microsoft.com/office/officeart/2005/8/layout/list1"/>
    <dgm:cxn modelId="{7ED35743-B0A9-4D48-BBCD-93309390BB69}" type="presParOf" srcId="{1FABA52E-1EE4-482E-AF4E-71C05616EE50}" destId="{78C16BF3-76E7-4598-9719-CE1DDEFAD929}" srcOrd="1" destOrd="0" presId="urn:microsoft.com/office/officeart/2005/8/layout/list1"/>
    <dgm:cxn modelId="{AFBF4B01-CC42-4276-B9A5-816AF0C080A2}" type="presParOf" srcId="{1FABA52E-1EE4-482E-AF4E-71C05616EE50}" destId="{6675DFB7-917E-4038-9E9F-098612512F8B}" srcOrd="2" destOrd="0" presId="urn:microsoft.com/office/officeart/2005/8/layout/list1"/>
    <dgm:cxn modelId="{48F772C2-7757-4C7A-9B88-CA6736B6FA5E}" type="presParOf" srcId="{1FABA52E-1EE4-482E-AF4E-71C05616EE50}" destId="{DB751455-5D63-42F4-AC98-A79FAC65EBE2}" srcOrd="3" destOrd="0" presId="urn:microsoft.com/office/officeart/2005/8/layout/list1"/>
    <dgm:cxn modelId="{1841D855-4230-4357-83F4-1F5BE14449FC}" type="presParOf" srcId="{1FABA52E-1EE4-482E-AF4E-71C05616EE50}" destId="{7422E290-9711-4B67-A96F-BD67CB42E22D}" srcOrd="4" destOrd="0" presId="urn:microsoft.com/office/officeart/2005/8/layout/list1"/>
    <dgm:cxn modelId="{03644029-19F6-4B99-9DF8-4F9EF8A00CE8}" type="presParOf" srcId="{7422E290-9711-4B67-A96F-BD67CB42E22D}" destId="{16DA423B-6A63-455E-A55C-D1F089B61564}" srcOrd="0" destOrd="0" presId="urn:microsoft.com/office/officeart/2005/8/layout/list1"/>
    <dgm:cxn modelId="{97595668-8958-40BE-AD13-8BE9C92C6CC9}" type="presParOf" srcId="{7422E290-9711-4B67-A96F-BD67CB42E22D}" destId="{3262F443-97C7-4762-9BEA-63C316D74C0B}" srcOrd="1" destOrd="0" presId="urn:microsoft.com/office/officeart/2005/8/layout/list1"/>
    <dgm:cxn modelId="{BE164773-AA86-45F1-AABF-5C5C3E761FE5}" type="presParOf" srcId="{1FABA52E-1EE4-482E-AF4E-71C05616EE50}" destId="{159ABC71-E62A-457D-88F9-40A157C12AE6}" srcOrd="5" destOrd="0" presId="urn:microsoft.com/office/officeart/2005/8/layout/list1"/>
    <dgm:cxn modelId="{AE0E891F-4268-496E-8214-D968E296D13C}" type="presParOf" srcId="{1FABA52E-1EE4-482E-AF4E-71C05616EE50}" destId="{F711B687-6242-4BD1-8A0F-D8494043FE1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E10036C6-12EB-4999-A4F2-1D34CD4A843C}" type="doc">
      <dgm:prSet loTypeId="urn:microsoft.com/office/officeart/2005/8/layout/equation2" loCatId="process" qsTypeId="urn:microsoft.com/office/officeart/2005/8/quickstyle/3d1" qsCatId="3D" csTypeId="urn:microsoft.com/office/officeart/2005/8/colors/colorful5" csCatId="colorful" phldr="1"/>
      <dgm:spPr/>
      <dgm:t>
        <a:bodyPr/>
        <a:lstStyle/>
        <a:p>
          <a:endParaRPr lang="pl-PL"/>
        </a:p>
      </dgm:t>
    </dgm:pt>
    <dgm:pt modelId="{D4D2DC7A-EA5D-4E1D-B99A-F436CAA8EC95}">
      <dgm:prSet phldrT="[Tekst]"/>
      <dgm:spPr/>
      <dgm:t>
        <a:bodyPr/>
        <a:lstStyle/>
        <a:p>
          <a:r>
            <a:rPr lang="pl-PL" dirty="0"/>
            <a:t>Właściwe komitety</a:t>
          </a:r>
        </a:p>
      </dgm:t>
    </dgm:pt>
    <dgm:pt modelId="{AC6626E5-419E-42EF-9444-54CEF24F3FF4}" type="parTrans" cxnId="{6908419F-9A50-4A6D-BFB8-EB2F53C77AA7}">
      <dgm:prSet/>
      <dgm:spPr/>
      <dgm:t>
        <a:bodyPr/>
        <a:lstStyle/>
        <a:p>
          <a:endParaRPr lang="pl-PL"/>
        </a:p>
      </dgm:t>
    </dgm:pt>
    <dgm:pt modelId="{A13E9141-EC59-4467-AC79-024D1493EA0C}" type="sibTrans" cxnId="{6908419F-9A50-4A6D-BFB8-EB2F53C77AA7}">
      <dgm:prSet/>
      <dgm:spPr/>
      <dgm:t>
        <a:bodyPr/>
        <a:lstStyle/>
        <a:p>
          <a:endParaRPr lang="pl-PL"/>
        </a:p>
      </dgm:t>
    </dgm:pt>
    <dgm:pt modelId="{32B2C9F4-8D43-4723-9D41-A970C58DB327}">
      <dgm:prSet phldrT="[Tekst]"/>
      <dgm:spPr/>
      <dgm:t>
        <a:bodyPr/>
        <a:lstStyle/>
        <a:p>
          <a:r>
            <a:rPr lang="pl-PL" dirty="0"/>
            <a:t>Stały Komitet Rady Ministrów</a:t>
          </a:r>
        </a:p>
      </dgm:t>
    </dgm:pt>
    <dgm:pt modelId="{6315D9B9-B830-4B5D-A840-6237C6225386}" type="parTrans" cxnId="{1A9BFEBF-A46D-48D6-96C3-3F5F7B5E9CDE}">
      <dgm:prSet/>
      <dgm:spPr/>
      <dgm:t>
        <a:bodyPr/>
        <a:lstStyle/>
        <a:p>
          <a:endParaRPr lang="pl-PL"/>
        </a:p>
      </dgm:t>
    </dgm:pt>
    <dgm:pt modelId="{B762A6F8-E587-4EA2-A5EB-C8CCBABB90BE}" type="sibTrans" cxnId="{1A9BFEBF-A46D-48D6-96C3-3F5F7B5E9CDE}">
      <dgm:prSet/>
      <dgm:spPr/>
      <dgm:t>
        <a:bodyPr/>
        <a:lstStyle/>
        <a:p>
          <a:endParaRPr lang="pl-PL"/>
        </a:p>
      </dgm:t>
    </dgm:pt>
    <dgm:pt modelId="{A2BBE2E0-4B4F-4B11-997A-BA36F95AD505}" type="pres">
      <dgm:prSet presAssocID="{E10036C6-12EB-4999-A4F2-1D34CD4A843C}" presName="Name0" presStyleCnt="0">
        <dgm:presLayoutVars>
          <dgm:dir/>
          <dgm:resizeHandles val="exact"/>
        </dgm:presLayoutVars>
      </dgm:prSet>
      <dgm:spPr/>
      <dgm:t>
        <a:bodyPr/>
        <a:lstStyle/>
        <a:p>
          <a:endParaRPr lang="pl-PL"/>
        </a:p>
      </dgm:t>
    </dgm:pt>
    <dgm:pt modelId="{AA672054-0B5E-4F28-BF43-A5FB1958FE36}" type="pres">
      <dgm:prSet presAssocID="{E10036C6-12EB-4999-A4F2-1D34CD4A843C}" presName="vNodes" presStyleCnt="0"/>
      <dgm:spPr/>
    </dgm:pt>
    <dgm:pt modelId="{60A564A0-882D-4850-977D-1BA08EDCBFC7}" type="pres">
      <dgm:prSet presAssocID="{D4D2DC7A-EA5D-4E1D-B99A-F436CAA8EC95}" presName="node" presStyleLbl="node1" presStyleIdx="0" presStyleCnt="2">
        <dgm:presLayoutVars>
          <dgm:bulletEnabled val="1"/>
        </dgm:presLayoutVars>
      </dgm:prSet>
      <dgm:spPr/>
      <dgm:t>
        <a:bodyPr/>
        <a:lstStyle/>
        <a:p>
          <a:endParaRPr lang="pl-PL"/>
        </a:p>
      </dgm:t>
    </dgm:pt>
    <dgm:pt modelId="{A8F6CDEF-D3F1-443F-9039-20BCFE7D7390}" type="pres">
      <dgm:prSet presAssocID="{E10036C6-12EB-4999-A4F2-1D34CD4A843C}" presName="sibTransLast" presStyleLbl="sibTrans2D1" presStyleIdx="0" presStyleCnt="1"/>
      <dgm:spPr/>
      <dgm:t>
        <a:bodyPr/>
        <a:lstStyle/>
        <a:p>
          <a:endParaRPr lang="pl-PL"/>
        </a:p>
      </dgm:t>
    </dgm:pt>
    <dgm:pt modelId="{62E1C041-AC8B-4250-A607-B762F0895B5E}" type="pres">
      <dgm:prSet presAssocID="{E10036C6-12EB-4999-A4F2-1D34CD4A843C}" presName="connectorText" presStyleLbl="sibTrans2D1" presStyleIdx="0" presStyleCnt="1"/>
      <dgm:spPr/>
      <dgm:t>
        <a:bodyPr/>
        <a:lstStyle/>
        <a:p>
          <a:endParaRPr lang="pl-PL"/>
        </a:p>
      </dgm:t>
    </dgm:pt>
    <dgm:pt modelId="{733A23BF-0587-49DF-86A9-5C86D8F226FD}" type="pres">
      <dgm:prSet presAssocID="{E10036C6-12EB-4999-A4F2-1D34CD4A843C}" presName="lastNode" presStyleLbl="node1" presStyleIdx="1" presStyleCnt="2">
        <dgm:presLayoutVars>
          <dgm:bulletEnabled val="1"/>
        </dgm:presLayoutVars>
      </dgm:prSet>
      <dgm:spPr/>
      <dgm:t>
        <a:bodyPr/>
        <a:lstStyle/>
        <a:p>
          <a:endParaRPr lang="pl-PL"/>
        </a:p>
      </dgm:t>
    </dgm:pt>
  </dgm:ptLst>
  <dgm:cxnLst>
    <dgm:cxn modelId="{12001779-4A0A-407A-812B-CF8B3CA1ECBF}" type="presOf" srcId="{32B2C9F4-8D43-4723-9D41-A970C58DB327}" destId="{733A23BF-0587-49DF-86A9-5C86D8F226FD}" srcOrd="0" destOrd="0" presId="urn:microsoft.com/office/officeart/2005/8/layout/equation2"/>
    <dgm:cxn modelId="{D7E0CC98-E71F-4F86-BC48-68ABA465D5D9}" type="presOf" srcId="{E10036C6-12EB-4999-A4F2-1D34CD4A843C}" destId="{A2BBE2E0-4B4F-4B11-997A-BA36F95AD505}" srcOrd="0" destOrd="0" presId="urn:microsoft.com/office/officeart/2005/8/layout/equation2"/>
    <dgm:cxn modelId="{6908419F-9A50-4A6D-BFB8-EB2F53C77AA7}" srcId="{E10036C6-12EB-4999-A4F2-1D34CD4A843C}" destId="{D4D2DC7A-EA5D-4E1D-B99A-F436CAA8EC95}" srcOrd="0" destOrd="0" parTransId="{AC6626E5-419E-42EF-9444-54CEF24F3FF4}" sibTransId="{A13E9141-EC59-4467-AC79-024D1493EA0C}"/>
    <dgm:cxn modelId="{1A9BFEBF-A46D-48D6-96C3-3F5F7B5E9CDE}" srcId="{E10036C6-12EB-4999-A4F2-1D34CD4A843C}" destId="{32B2C9F4-8D43-4723-9D41-A970C58DB327}" srcOrd="1" destOrd="0" parTransId="{6315D9B9-B830-4B5D-A840-6237C6225386}" sibTransId="{B762A6F8-E587-4EA2-A5EB-C8CCBABB90BE}"/>
    <dgm:cxn modelId="{042F925C-5BE0-4024-8706-BA9B89048C3B}" type="presOf" srcId="{A13E9141-EC59-4467-AC79-024D1493EA0C}" destId="{A8F6CDEF-D3F1-443F-9039-20BCFE7D7390}" srcOrd="0" destOrd="0" presId="urn:microsoft.com/office/officeart/2005/8/layout/equation2"/>
    <dgm:cxn modelId="{ACC80A1E-3F68-429E-AFC6-0D19707E84F1}" type="presOf" srcId="{D4D2DC7A-EA5D-4E1D-B99A-F436CAA8EC95}" destId="{60A564A0-882D-4850-977D-1BA08EDCBFC7}" srcOrd="0" destOrd="0" presId="urn:microsoft.com/office/officeart/2005/8/layout/equation2"/>
    <dgm:cxn modelId="{8AE176A3-2690-4510-A153-FA361B2A27B9}" type="presOf" srcId="{A13E9141-EC59-4467-AC79-024D1493EA0C}" destId="{62E1C041-AC8B-4250-A607-B762F0895B5E}" srcOrd="1" destOrd="0" presId="urn:microsoft.com/office/officeart/2005/8/layout/equation2"/>
    <dgm:cxn modelId="{42EB2844-D6BF-4B57-ACB2-2ECB268111A6}" type="presParOf" srcId="{A2BBE2E0-4B4F-4B11-997A-BA36F95AD505}" destId="{AA672054-0B5E-4F28-BF43-A5FB1958FE36}" srcOrd="0" destOrd="0" presId="urn:microsoft.com/office/officeart/2005/8/layout/equation2"/>
    <dgm:cxn modelId="{28F7D34A-AFC1-4E5C-A393-4AAA4FC9BBD0}" type="presParOf" srcId="{AA672054-0B5E-4F28-BF43-A5FB1958FE36}" destId="{60A564A0-882D-4850-977D-1BA08EDCBFC7}" srcOrd="0" destOrd="0" presId="urn:microsoft.com/office/officeart/2005/8/layout/equation2"/>
    <dgm:cxn modelId="{286B1D0E-C110-47D0-90C5-F4092E115544}" type="presParOf" srcId="{A2BBE2E0-4B4F-4B11-997A-BA36F95AD505}" destId="{A8F6CDEF-D3F1-443F-9039-20BCFE7D7390}" srcOrd="1" destOrd="0" presId="urn:microsoft.com/office/officeart/2005/8/layout/equation2"/>
    <dgm:cxn modelId="{E5517A5B-2C40-4A5D-B2B2-28251FF0BA8C}" type="presParOf" srcId="{A8F6CDEF-D3F1-443F-9039-20BCFE7D7390}" destId="{62E1C041-AC8B-4250-A607-B762F0895B5E}" srcOrd="0" destOrd="0" presId="urn:microsoft.com/office/officeart/2005/8/layout/equation2"/>
    <dgm:cxn modelId="{B09A1491-A293-4C06-927E-7B405AB69722}" type="presParOf" srcId="{A2BBE2E0-4B4F-4B11-997A-BA36F95AD505}" destId="{733A23BF-0587-49DF-86A9-5C86D8F226FD}"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0059866-4E8A-45DE-9817-DE01E656E205}" type="doc">
      <dgm:prSet loTypeId="urn:microsoft.com/office/officeart/2005/8/layout/equation2" loCatId="process" qsTypeId="urn:microsoft.com/office/officeart/2005/8/quickstyle/3d1" qsCatId="3D" csTypeId="urn:microsoft.com/office/officeart/2005/8/colors/colorful3" csCatId="colorful" phldr="1"/>
      <dgm:spPr/>
    </dgm:pt>
    <dgm:pt modelId="{CAB577B1-DE5C-4C97-8A45-AB3EA286F54C}">
      <dgm:prSet phldrT="[Tekst]" custT="1"/>
      <dgm:spPr/>
      <dgm:t>
        <a:bodyPr/>
        <a:lstStyle/>
        <a:p>
          <a:r>
            <a:rPr lang="pl-PL" sz="1400" b="1" dirty="0"/>
            <a:t>Stały Komitet Rady Ministrów</a:t>
          </a:r>
        </a:p>
      </dgm:t>
    </dgm:pt>
    <dgm:pt modelId="{BA069BC0-7A1F-4FF3-BE28-9A6F1996A3D1}" type="parTrans" cxnId="{ED814EAF-E117-4790-BB77-E1022E5D2DF1}">
      <dgm:prSet/>
      <dgm:spPr/>
      <dgm:t>
        <a:bodyPr/>
        <a:lstStyle/>
        <a:p>
          <a:endParaRPr lang="pl-PL"/>
        </a:p>
      </dgm:t>
    </dgm:pt>
    <dgm:pt modelId="{EE13FBA6-6172-401A-8CAC-635711F54B56}" type="sibTrans" cxnId="{ED814EAF-E117-4790-BB77-E1022E5D2DF1}">
      <dgm:prSet/>
      <dgm:spPr/>
      <dgm:t>
        <a:bodyPr/>
        <a:lstStyle/>
        <a:p>
          <a:endParaRPr lang="pl-PL"/>
        </a:p>
      </dgm:t>
    </dgm:pt>
    <dgm:pt modelId="{83BD3969-666B-4FA9-ADDF-621FBC27C76C}">
      <dgm:prSet phldrT="[Tekst]" custT="1"/>
      <dgm:spPr/>
      <dgm:t>
        <a:bodyPr/>
        <a:lstStyle/>
        <a:p>
          <a:r>
            <a:rPr lang="pl-PL" sz="1400" b="1" dirty="0"/>
            <a:t>Komitet do spraw Europejskich</a:t>
          </a:r>
        </a:p>
      </dgm:t>
    </dgm:pt>
    <dgm:pt modelId="{601D1D14-0964-4BBB-A7E7-45E4D8708239}" type="parTrans" cxnId="{0BAEF5FC-706F-43FA-BDFF-62F2BF57398B}">
      <dgm:prSet/>
      <dgm:spPr/>
      <dgm:t>
        <a:bodyPr/>
        <a:lstStyle/>
        <a:p>
          <a:endParaRPr lang="pl-PL"/>
        </a:p>
      </dgm:t>
    </dgm:pt>
    <dgm:pt modelId="{7169AE6D-D226-470C-9415-171C21B86876}" type="sibTrans" cxnId="{0BAEF5FC-706F-43FA-BDFF-62F2BF57398B}">
      <dgm:prSet/>
      <dgm:spPr/>
      <dgm:t>
        <a:bodyPr/>
        <a:lstStyle/>
        <a:p>
          <a:endParaRPr lang="pl-PL"/>
        </a:p>
      </dgm:t>
    </dgm:pt>
    <dgm:pt modelId="{20B3EDE3-F697-4441-B3AE-2AF09BCA5C1B}" type="pres">
      <dgm:prSet presAssocID="{F0059866-4E8A-45DE-9817-DE01E656E205}" presName="Name0" presStyleCnt="0">
        <dgm:presLayoutVars>
          <dgm:dir/>
          <dgm:resizeHandles val="exact"/>
        </dgm:presLayoutVars>
      </dgm:prSet>
      <dgm:spPr/>
    </dgm:pt>
    <dgm:pt modelId="{AFE93CF8-540F-4453-A18B-D84B759A121B}" type="pres">
      <dgm:prSet presAssocID="{F0059866-4E8A-45DE-9817-DE01E656E205}" presName="vNodes" presStyleCnt="0"/>
      <dgm:spPr/>
    </dgm:pt>
    <dgm:pt modelId="{E9DDF090-045D-438D-BBDD-4B7AF917D080}" type="pres">
      <dgm:prSet presAssocID="{CAB577B1-DE5C-4C97-8A45-AB3EA286F54C}" presName="node" presStyleLbl="node1" presStyleIdx="0" presStyleCnt="2" custLinFactNeighborY="-688">
        <dgm:presLayoutVars>
          <dgm:bulletEnabled val="1"/>
        </dgm:presLayoutVars>
      </dgm:prSet>
      <dgm:spPr/>
      <dgm:t>
        <a:bodyPr/>
        <a:lstStyle/>
        <a:p>
          <a:endParaRPr lang="pl-PL"/>
        </a:p>
      </dgm:t>
    </dgm:pt>
    <dgm:pt modelId="{F865A027-6A3F-4CEF-A571-3AAFB5144E8E}" type="pres">
      <dgm:prSet presAssocID="{F0059866-4E8A-45DE-9817-DE01E656E205}" presName="sibTransLast" presStyleLbl="sibTrans2D1" presStyleIdx="0" presStyleCnt="1"/>
      <dgm:spPr/>
      <dgm:t>
        <a:bodyPr/>
        <a:lstStyle/>
        <a:p>
          <a:endParaRPr lang="pl-PL"/>
        </a:p>
      </dgm:t>
    </dgm:pt>
    <dgm:pt modelId="{1BD5893F-B612-41A3-88A0-71630A6FB5A8}" type="pres">
      <dgm:prSet presAssocID="{F0059866-4E8A-45DE-9817-DE01E656E205}" presName="connectorText" presStyleLbl="sibTrans2D1" presStyleIdx="0" presStyleCnt="1"/>
      <dgm:spPr/>
      <dgm:t>
        <a:bodyPr/>
        <a:lstStyle/>
        <a:p>
          <a:endParaRPr lang="pl-PL"/>
        </a:p>
      </dgm:t>
    </dgm:pt>
    <dgm:pt modelId="{BFBF7D0C-7067-4759-8585-DFE9FF9D0364}" type="pres">
      <dgm:prSet presAssocID="{F0059866-4E8A-45DE-9817-DE01E656E205}" presName="lastNode" presStyleLbl="node1" presStyleIdx="1" presStyleCnt="2">
        <dgm:presLayoutVars>
          <dgm:bulletEnabled val="1"/>
        </dgm:presLayoutVars>
      </dgm:prSet>
      <dgm:spPr/>
      <dgm:t>
        <a:bodyPr/>
        <a:lstStyle/>
        <a:p>
          <a:endParaRPr lang="pl-PL"/>
        </a:p>
      </dgm:t>
    </dgm:pt>
  </dgm:ptLst>
  <dgm:cxnLst>
    <dgm:cxn modelId="{0BAEF5FC-706F-43FA-BDFF-62F2BF57398B}" srcId="{F0059866-4E8A-45DE-9817-DE01E656E205}" destId="{83BD3969-666B-4FA9-ADDF-621FBC27C76C}" srcOrd="1" destOrd="0" parTransId="{601D1D14-0964-4BBB-A7E7-45E4D8708239}" sibTransId="{7169AE6D-D226-470C-9415-171C21B86876}"/>
    <dgm:cxn modelId="{073F8C23-DE26-4200-B927-45C9506FF042}" type="presOf" srcId="{83BD3969-666B-4FA9-ADDF-621FBC27C76C}" destId="{BFBF7D0C-7067-4759-8585-DFE9FF9D0364}" srcOrd="0" destOrd="0" presId="urn:microsoft.com/office/officeart/2005/8/layout/equation2"/>
    <dgm:cxn modelId="{ED814EAF-E117-4790-BB77-E1022E5D2DF1}" srcId="{F0059866-4E8A-45DE-9817-DE01E656E205}" destId="{CAB577B1-DE5C-4C97-8A45-AB3EA286F54C}" srcOrd="0" destOrd="0" parTransId="{BA069BC0-7A1F-4FF3-BE28-9A6F1996A3D1}" sibTransId="{EE13FBA6-6172-401A-8CAC-635711F54B56}"/>
    <dgm:cxn modelId="{7988FD40-D8C6-49DC-BE0A-4B64FD4A75A7}" type="presOf" srcId="{F0059866-4E8A-45DE-9817-DE01E656E205}" destId="{20B3EDE3-F697-4441-B3AE-2AF09BCA5C1B}" srcOrd="0" destOrd="0" presId="urn:microsoft.com/office/officeart/2005/8/layout/equation2"/>
    <dgm:cxn modelId="{99757783-DCD9-4F93-AF5E-9B28E90E662D}" type="presOf" srcId="{EE13FBA6-6172-401A-8CAC-635711F54B56}" destId="{F865A027-6A3F-4CEF-A571-3AAFB5144E8E}" srcOrd="0" destOrd="0" presId="urn:microsoft.com/office/officeart/2005/8/layout/equation2"/>
    <dgm:cxn modelId="{E638D00A-4DEF-41A4-858D-E2CD5CBC25EC}" type="presOf" srcId="{CAB577B1-DE5C-4C97-8A45-AB3EA286F54C}" destId="{E9DDF090-045D-438D-BBDD-4B7AF917D080}" srcOrd="0" destOrd="0" presId="urn:microsoft.com/office/officeart/2005/8/layout/equation2"/>
    <dgm:cxn modelId="{92CF16DD-585E-4D53-AEAD-8F6447E636F3}" type="presOf" srcId="{EE13FBA6-6172-401A-8CAC-635711F54B56}" destId="{1BD5893F-B612-41A3-88A0-71630A6FB5A8}" srcOrd="1" destOrd="0" presId="urn:microsoft.com/office/officeart/2005/8/layout/equation2"/>
    <dgm:cxn modelId="{9918E12E-42A4-4D72-A57C-44DD67AFA54E}" type="presParOf" srcId="{20B3EDE3-F697-4441-B3AE-2AF09BCA5C1B}" destId="{AFE93CF8-540F-4453-A18B-D84B759A121B}" srcOrd="0" destOrd="0" presId="urn:microsoft.com/office/officeart/2005/8/layout/equation2"/>
    <dgm:cxn modelId="{33C820C5-CC2C-4390-8DD1-7C5AF51EF859}" type="presParOf" srcId="{AFE93CF8-540F-4453-A18B-D84B759A121B}" destId="{E9DDF090-045D-438D-BBDD-4B7AF917D080}" srcOrd="0" destOrd="0" presId="urn:microsoft.com/office/officeart/2005/8/layout/equation2"/>
    <dgm:cxn modelId="{38B0CF47-C388-4F3D-87A8-F8FCEC33538E}" type="presParOf" srcId="{20B3EDE3-F697-4441-B3AE-2AF09BCA5C1B}" destId="{F865A027-6A3F-4CEF-A571-3AAFB5144E8E}" srcOrd="1" destOrd="0" presId="urn:microsoft.com/office/officeart/2005/8/layout/equation2"/>
    <dgm:cxn modelId="{1A306AEE-932A-471D-85A2-D1E41B102E5C}" type="presParOf" srcId="{F865A027-6A3F-4CEF-A571-3AAFB5144E8E}" destId="{1BD5893F-B612-41A3-88A0-71630A6FB5A8}" srcOrd="0" destOrd="0" presId="urn:microsoft.com/office/officeart/2005/8/layout/equation2"/>
    <dgm:cxn modelId="{F051BE19-7B9B-4C30-A1E0-0505539BD82F}" type="presParOf" srcId="{20B3EDE3-F697-4441-B3AE-2AF09BCA5C1B}" destId="{BFBF7D0C-7067-4759-8585-DFE9FF9D0364}"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BE0F73E5-F379-4512-ACC0-C98C8DF6DDC9}"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pl-PL"/>
        </a:p>
      </dgm:t>
    </dgm:pt>
    <dgm:pt modelId="{EF7B8F0C-8968-42B5-9129-E59BA99AF57A}">
      <dgm:prSet phldrT="[Tekst]"/>
      <dgm:spPr/>
      <dgm:t>
        <a:bodyPr/>
        <a:lstStyle/>
        <a:p>
          <a:pPr algn="ctr"/>
          <a:r>
            <a:rPr lang="pl-PL" dirty="0"/>
            <a:t>właściwy w sprawie </a:t>
          </a:r>
          <a:r>
            <a:rPr lang="pl-PL" b="1" dirty="0"/>
            <a:t>komitet i jego sekretarz</a:t>
          </a:r>
        </a:p>
      </dgm:t>
    </dgm:pt>
    <dgm:pt modelId="{91CB3391-2220-409D-9873-B8FAB1B2A04B}" type="parTrans" cxnId="{10793C21-BAEC-4D4F-839A-51F61551D145}">
      <dgm:prSet/>
      <dgm:spPr/>
      <dgm:t>
        <a:bodyPr/>
        <a:lstStyle/>
        <a:p>
          <a:endParaRPr lang="pl-PL"/>
        </a:p>
      </dgm:t>
    </dgm:pt>
    <dgm:pt modelId="{7D1A04A3-3774-4FEF-A59D-D96F284AD96C}" type="sibTrans" cxnId="{10793C21-BAEC-4D4F-839A-51F61551D145}">
      <dgm:prSet/>
      <dgm:spPr/>
      <dgm:t>
        <a:bodyPr/>
        <a:lstStyle/>
        <a:p>
          <a:endParaRPr lang="pl-PL"/>
        </a:p>
      </dgm:t>
    </dgm:pt>
    <dgm:pt modelId="{B57DC45C-EC33-479C-90AA-0C731DD6494B}">
      <dgm:prSet phldrT="[Tekst]"/>
      <dgm:spPr/>
      <dgm:t>
        <a:bodyPr/>
        <a:lstStyle/>
        <a:p>
          <a:pPr algn="ctr"/>
          <a:r>
            <a:rPr lang="pl-PL" dirty="0"/>
            <a:t>projekt wnosi </a:t>
          </a:r>
          <a:r>
            <a:rPr lang="pl-PL" b="1" dirty="0"/>
            <a:t>organ wnioskujący </a:t>
          </a:r>
          <a:r>
            <a:rPr lang="pl-PL" u="sng" dirty="0"/>
            <a:t>za pośrednictwem sekretarza</a:t>
          </a:r>
        </a:p>
      </dgm:t>
    </dgm:pt>
    <dgm:pt modelId="{DD6BA631-85D8-43ED-A204-D9889E2E641D}" type="parTrans" cxnId="{5976D395-D598-427F-8B5A-9F63A815DD17}">
      <dgm:prSet/>
      <dgm:spPr/>
      <dgm:t>
        <a:bodyPr/>
        <a:lstStyle/>
        <a:p>
          <a:endParaRPr lang="pl-PL"/>
        </a:p>
      </dgm:t>
    </dgm:pt>
    <dgm:pt modelId="{F7CF5FDE-A017-4860-9E81-67408074DABB}" type="sibTrans" cxnId="{5976D395-D598-427F-8B5A-9F63A815DD17}">
      <dgm:prSet/>
      <dgm:spPr/>
      <dgm:t>
        <a:bodyPr/>
        <a:lstStyle/>
        <a:p>
          <a:endParaRPr lang="pl-PL"/>
        </a:p>
      </dgm:t>
    </dgm:pt>
    <dgm:pt modelId="{6569198A-4D7F-4A8A-B12F-9DEB374AFE08}">
      <dgm:prSet phldrT="[Tekst]"/>
      <dgm:spPr/>
      <dgm:t>
        <a:bodyPr/>
        <a:lstStyle/>
        <a:p>
          <a:pPr algn="ctr"/>
          <a:r>
            <a:rPr lang="pl-PL" dirty="0">
              <a:solidFill>
                <a:srgbClr val="C00000"/>
              </a:solidFill>
            </a:rPr>
            <a:t>wyjątek </a:t>
          </a:r>
        </a:p>
        <a:p>
          <a:pPr algn="ctr"/>
          <a:r>
            <a:rPr lang="pl-PL" dirty="0"/>
            <a:t>przepisy regulujące tryb pracy danego komitetu stanowią inaczej</a:t>
          </a:r>
        </a:p>
      </dgm:t>
    </dgm:pt>
    <dgm:pt modelId="{59C07D4B-9872-498E-AEB5-272374F4708B}" type="parTrans" cxnId="{FC8D9F13-A542-4DD0-8CD5-8F096FE0BCA9}">
      <dgm:prSet/>
      <dgm:spPr/>
      <dgm:t>
        <a:bodyPr/>
        <a:lstStyle/>
        <a:p>
          <a:endParaRPr lang="pl-PL"/>
        </a:p>
      </dgm:t>
    </dgm:pt>
    <dgm:pt modelId="{13897DB2-F0C5-4FC3-BBB2-9FD077DAB6DF}" type="sibTrans" cxnId="{FC8D9F13-A542-4DD0-8CD5-8F096FE0BCA9}">
      <dgm:prSet/>
      <dgm:spPr/>
      <dgm:t>
        <a:bodyPr/>
        <a:lstStyle/>
        <a:p>
          <a:endParaRPr lang="pl-PL"/>
        </a:p>
      </dgm:t>
    </dgm:pt>
    <dgm:pt modelId="{450F6D89-03F0-4E3A-AE24-688DBFC555CA}" type="pres">
      <dgm:prSet presAssocID="{BE0F73E5-F379-4512-ACC0-C98C8DF6DDC9}" presName="outerComposite" presStyleCnt="0">
        <dgm:presLayoutVars>
          <dgm:chMax val="5"/>
          <dgm:dir/>
          <dgm:resizeHandles val="exact"/>
        </dgm:presLayoutVars>
      </dgm:prSet>
      <dgm:spPr/>
      <dgm:t>
        <a:bodyPr/>
        <a:lstStyle/>
        <a:p>
          <a:endParaRPr lang="pl-PL"/>
        </a:p>
      </dgm:t>
    </dgm:pt>
    <dgm:pt modelId="{0D963A91-7EE0-4E26-AD07-191FF9AE01FB}" type="pres">
      <dgm:prSet presAssocID="{BE0F73E5-F379-4512-ACC0-C98C8DF6DDC9}" presName="dummyMaxCanvas" presStyleCnt="0">
        <dgm:presLayoutVars/>
      </dgm:prSet>
      <dgm:spPr/>
    </dgm:pt>
    <dgm:pt modelId="{B6479E93-D600-4E61-93C0-A942B5077DA7}" type="pres">
      <dgm:prSet presAssocID="{BE0F73E5-F379-4512-ACC0-C98C8DF6DDC9}" presName="ThreeNodes_1" presStyleLbl="node1" presStyleIdx="0" presStyleCnt="3" custLinFactNeighborX="4115" custLinFactNeighborY="-64443">
        <dgm:presLayoutVars>
          <dgm:bulletEnabled val="1"/>
        </dgm:presLayoutVars>
      </dgm:prSet>
      <dgm:spPr/>
      <dgm:t>
        <a:bodyPr/>
        <a:lstStyle/>
        <a:p>
          <a:endParaRPr lang="pl-PL"/>
        </a:p>
      </dgm:t>
    </dgm:pt>
    <dgm:pt modelId="{CD49BE48-8CE4-4F16-8EC7-8978371D2962}" type="pres">
      <dgm:prSet presAssocID="{BE0F73E5-F379-4512-ACC0-C98C8DF6DDC9}" presName="ThreeNodes_2" presStyleLbl="node1" presStyleIdx="1" presStyleCnt="3" custLinFactNeighborX="726" custLinFactNeighborY="3791">
        <dgm:presLayoutVars>
          <dgm:bulletEnabled val="1"/>
        </dgm:presLayoutVars>
      </dgm:prSet>
      <dgm:spPr/>
      <dgm:t>
        <a:bodyPr/>
        <a:lstStyle/>
        <a:p>
          <a:endParaRPr lang="pl-PL"/>
        </a:p>
      </dgm:t>
    </dgm:pt>
    <dgm:pt modelId="{29584279-9B35-4A95-AD51-190B5200C710}" type="pres">
      <dgm:prSet presAssocID="{BE0F73E5-F379-4512-ACC0-C98C8DF6DDC9}" presName="ThreeNodes_3" presStyleLbl="node1" presStyleIdx="2" presStyleCnt="3">
        <dgm:presLayoutVars>
          <dgm:bulletEnabled val="1"/>
        </dgm:presLayoutVars>
      </dgm:prSet>
      <dgm:spPr/>
      <dgm:t>
        <a:bodyPr/>
        <a:lstStyle/>
        <a:p>
          <a:endParaRPr lang="pl-PL"/>
        </a:p>
      </dgm:t>
    </dgm:pt>
    <dgm:pt modelId="{A469C084-C588-40C5-805F-E837ABEF4D65}" type="pres">
      <dgm:prSet presAssocID="{BE0F73E5-F379-4512-ACC0-C98C8DF6DDC9}" presName="ThreeConn_1-2" presStyleLbl="fgAccFollowNode1" presStyleIdx="0" presStyleCnt="2">
        <dgm:presLayoutVars>
          <dgm:bulletEnabled val="1"/>
        </dgm:presLayoutVars>
      </dgm:prSet>
      <dgm:spPr/>
      <dgm:t>
        <a:bodyPr/>
        <a:lstStyle/>
        <a:p>
          <a:endParaRPr lang="pl-PL"/>
        </a:p>
      </dgm:t>
    </dgm:pt>
    <dgm:pt modelId="{5D74EF2A-FBDD-4B35-8A5F-F36DF03BB890}" type="pres">
      <dgm:prSet presAssocID="{BE0F73E5-F379-4512-ACC0-C98C8DF6DDC9}" presName="ThreeConn_2-3" presStyleLbl="fgAccFollowNode1" presStyleIdx="1" presStyleCnt="2">
        <dgm:presLayoutVars>
          <dgm:bulletEnabled val="1"/>
        </dgm:presLayoutVars>
      </dgm:prSet>
      <dgm:spPr/>
      <dgm:t>
        <a:bodyPr/>
        <a:lstStyle/>
        <a:p>
          <a:endParaRPr lang="pl-PL"/>
        </a:p>
      </dgm:t>
    </dgm:pt>
    <dgm:pt modelId="{7898DEA8-2F7B-4E3D-94AB-EFD4A7856E80}" type="pres">
      <dgm:prSet presAssocID="{BE0F73E5-F379-4512-ACC0-C98C8DF6DDC9}" presName="ThreeNodes_1_text" presStyleLbl="node1" presStyleIdx="2" presStyleCnt="3">
        <dgm:presLayoutVars>
          <dgm:bulletEnabled val="1"/>
        </dgm:presLayoutVars>
      </dgm:prSet>
      <dgm:spPr/>
      <dgm:t>
        <a:bodyPr/>
        <a:lstStyle/>
        <a:p>
          <a:endParaRPr lang="pl-PL"/>
        </a:p>
      </dgm:t>
    </dgm:pt>
    <dgm:pt modelId="{689A844D-8FF4-4922-BAE1-5A73319D51FB}" type="pres">
      <dgm:prSet presAssocID="{BE0F73E5-F379-4512-ACC0-C98C8DF6DDC9}" presName="ThreeNodes_2_text" presStyleLbl="node1" presStyleIdx="2" presStyleCnt="3">
        <dgm:presLayoutVars>
          <dgm:bulletEnabled val="1"/>
        </dgm:presLayoutVars>
      </dgm:prSet>
      <dgm:spPr/>
      <dgm:t>
        <a:bodyPr/>
        <a:lstStyle/>
        <a:p>
          <a:endParaRPr lang="pl-PL"/>
        </a:p>
      </dgm:t>
    </dgm:pt>
    <dgm:pt modelId="{C99DE572-89B6-47D2-9973-207B5BF1A7FF}" type="pres">
      <dgm:prSet presAssocID="{BE0F73E5-F379-4512-ACC0-C98C8DF6DDC9}" presName="ThreeNodes_3_text" presStyleLbl="node1" presStyleIdx="2" presStyleCnt="3">
        <dgm:presLayoutVars>
          <dgm:bulletEnabled val="1"/>
        </dgm:presLayoutVars>
      </dgm:prSet>
      <dgm:spPr/>
      <dgm:t>
        <a:bodyPr/>
        <a:lstStyle/>
        <a:p>
          <a:endParaRPr lang="pl-PL"/>
        </a:p>
      </dgm:t>
    </dgm:pt>
  </dgm:ptLst>
  <dgm:cxnLst>
    <dgm:cxn modelId="{5976D395-D598-427F-8B5A-9F63A815DD17}" srcId="{BE0F73E5-F379-4512-ACC0-C98C8DF6DDC9}" destId="{B57DC45C-EC33-479C-90AA-0C731DD6494B}" srcOrd="1" destOrd="0" parTransId="{DD6BA631-85D8-43ED-A204-D9889E2E641D}" sibTransId="{F7CF5FDE-A017-4860-9E81-67408074DABB}"/>
    <dgm:cxn modelId="{1C5BD2F4-63B9-45C5-851F-5C5C5B2AFFD1}" type="presOf" srcId="{B57DC45C-EC33-479C-90AA-0C731DD6494B}" destId="{CD49BE48-8CE4-4F16-8EC7-8978371D2962}" srcOrd="0" destOrd="0" presId="urn:microsoft.com/office/officeart/2005/8/layout/vProcess5"/>
    <dgm:cxn modelId="{28B9CD81-23E3-4E37-99DB-7DB0F8ADB907}" type="presOf" srcId="{EF7B8F0C-8968-42B5-9129-E59BA99AF57A}" destId="{B6479E93-D600-4E61-93C0-A942B5077DA7}" srcOrd="0" destOrd="0" presId="urn:microsoft.com/office/officeart/2005/8/layout/vProcess5"/>
    <dgm:cxn modelId="{10793C21-BAEC-4D4F-839A-51F61551D145}" srcId="{BE0F73E5-F379-4512-ACC0-C98C8DF6DDC9}" destId="{EF7B8F0C-8968-42B5-9129-E59BA99AF57A}" srcOrd="0" destOrd="0" parTransId="{91CB3391-2220-409D-9873-B8FAB1B2A04B}" sibTransId="{7D1A04A3-3774-4FEF-A59D-D96F284AD96C}"/>
    <dgm:cxn modelId="{FC8D9F13-A542-4DD0-8CD5-8F096FE0BCA9}" srcId="{BE0F73E5-F379-4512-ACC0-C98C8DF6DDC9}" destId="{6569198A-4D7F-4A8A-B12F-9DEB374AFE08}" srcOrd="2" destOrd="0" parTransId="{59C07D4B-9872-498E-AEB5-272374F4708B}" sibTransId="{13897DB2-F0C5-4FC3-BBB2-9FD077DAB6DF}"/>
    <dgm:cxn modelId="{A7E4B9F8-F84C-4163-9D4E-E7DAC18D9533}" type="presOf" srcId="{F7CF5FDE-A017-4860-9E81-67408074DABB}" destId="{5D74EF2A-FBDD-4B35-8A5F-F36DF03BB890}" srcOrd="0" destOrd="0" presId="urn:microsoft.com/office/officeart/2005/8/layout/vProcess5"/>
    <dgm:cxn modelId="{F36E13DE-F3F9-46B6-BBED-2485CDB22AFE}" type="presOf" srcId="{EF7B8F0C-8968-42B5-9129-E59BA99AF57A}" destId="{7898DEA8-2F7B-4E3D-94AB-EFD4A7856E80}" srcOrd="1" destOrd="0" presId="urn:microsoft.com/office/officeart/2005/8/layout/vProcess5"/>
    <dgm:cxn modelId="{520E091F-0C18-4A1E-9AE8-D73752D7537E}" type="presOf" srcId="{6569198A-4D7F-4A8A-B12F-9DEB374AFE08}" destId="{C99DE572-89B6-47D2-9973-207B5BF1A7FF}" srcOrd="1" destOrd="0" presId="urn:microsoft.com/office/officeart/2005/8/layout/vProcess5"/>
    <dgm:cxn modelId="{E99C538D-930A-4113-85B9-BCCF445FEC5A}" type="presOf" srcId="{B57DC45C-EC33-479C-90AA-0C731DD6494B}" destId="{689A844D-8FF4-4922-BAE1-5A73319D51FB}" srcOrd="1" destOrd="0" presId="urn:microsoft.com/office/officeart/2005/8/layout/vProcess5"/>
    <dgm:cxn modelId="{08C3EAD7-57EE-41AC-AF91-0D8451FDDA3E}" type="presOf" srcId="{7D1A04A3-3774-4FEF-A59D-D96F284AD96C}" destId="{A469C084-C588-40C5-805F-E837ABEF4D65}" srcOrd="0" destOrd="0" presId="urn:microsoft.com/office/officeart/2005/8/layout/vProcess5"/>
    <dgm:cxn modelId="{903AFCD6-0B4D-4CFC-B556-5352A8CE0EFC}" type="presOf" srcId="{BE0F73E5-F379-4512-ACC0-C98C8DF6DDC9}" destId="{450F6D89-03F0-4E3A-AE24-688DBFC555CA}" srcOrd="0" destOrd="0" presId="urn:microsoft.com/office/officeart/2005/8/layout/vProcess5"/>
    <dgm:cxn modelId="{AFFED850-A782-4F61-A3C1-50E19930CAA6}" type="presOf" srcId="{6569198A-4D7F-4A8A-B12F-9DEB374AFE08}" destId="{29584279-9B35-4A95-AD51-190B5200C710}" srcOrd="0" destOrd="0" presId="urn:microsoft.com/office/officeart/2005/8/layout/vProcess5"/>
    <dgm:cxn modelId="{B3F019A7-98C0-421D-BDB1-C062DD3E62B9}" type="presParOf" srcId="{450F6D89-03F0-4E3A-AE24-688DBFC555CA}" destId="{0D963A91-7EE0-4E26-AD07-191FF9AE01FB}" srcOrd="0" destOrd="0" presId="urn:microsoft.com/office/officeart/2005/8/layout/vProcess5"/>
    <dgm:cxn modelId="{BE12B833-396A-4859-AC38-5B58D86736DB}" type="presParOf" srcId="{450F6D89-03F0-4E3A-AE24-688DBFC555CA}" destId="{B6479E93-D600-4E61-93C0-A942B5077DA7}" srcOrd="1" destOrd="0" presId="urn:microsoft.com/office/officeart/2005/8/layout/vProcess5"/>
    <dgm:cxn modelId="{3FE330F7-92F2-4B72-A678-8878235F9E99}" type="presParOf" srcId="{450F6D89-03F0-4E3A-AE24-688DBFC555CA}" destId="{CD49BE48-8CE4-4F16-8EC7-8978371D2962}" srcOrd="2" destOrd="0" presId="urn:microsoft.com/office/officeart/2005/8/layout/vProcess5"/>
    <dgm:cxn modelId="{D3DFF4E3-935E-4257-ABA5-9C6C2BFC61D4}" type="presParOf" srcId="{450F6D89-03F0-4E3A-AE24-688DBFC555CA}" destId="{29584279-9B35-4A95-AD51-190B5200C710}" srcOrd="3" destOrd="0" presId="urn:microsoft.com/office/officeart/2005/8/layout/vProcess5"/>
    <dgm:cxn modelId="{47D3BF91-EBBF-4266-9337-831D00438E53}" type="presParOf" srcId="{450F6D89-03F0-4E3A-AE24-688DBFC555CA}" destId="{A469C084-C588-40C5-805F-E837ABEF4D65}" srcOrd="4" destOrd="0" presId="urn:microsoft.com/office/officeart/2005/8/layout/vProcess5"/>
    <dgm:cxn modelId="{3AF20C40-7FA6-4696-BB58-A81B8E0DD440}" type="presParOf" srcId="{450F6D89-03F0-4E3A-AE24-688DBFC555CA}" destId="{5D74EF2A-FBDD-4B35-8A5F-F36DF03BB890}" srcOrd="5" destOrd="0" presId="urn:microsoft.com/office/officeart/2005/8/layout/vProcess5"/>
    <dgm:cxn modelId="{838689F7-7DF9-47A7-AEF2-F5952FBDF1F5}" type="presParOf" srcId="{450F6D89-03F0-4E3A-AE24-688DBFC555CA}" destId="{7898DEA8-2F7B-4E3D-94AB-EFD4A7856E80}" srcOrd="6" destOrd="0" presId="urn:microsoft.com/office/officeart/2005/8/layout/vProcess5"/>
    <dgm:cxn modelId="{64EB91BC-8E26-4911-A101-9306E1D8652F}" type="presParOf" srcId="{450F6D89-03F0-4E3A-AE24-688DBFC555CA}" destId="{689A844D-8FF4-4922-BAE1-5A73319D51FB}" srcOrd="7" destOrd="0" presId="urn:microsoft.com/office/officeart/2005/8/layout/vProcess5"/>
    <dgm:cxn modelId="{2167252C-2CDF-43B4-A558-3E4B4BC6CA81}" type="presParOf" srcId="{450F6D89-03F0-4E3A-AE24-688DBFC555CA}" destId="{C99DE572-89B6-47D2-9973-207B5BF1A7F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9DD95D2C-B303-4B63-B72A-87D780EF7D1D}" type="doc">
      <dgm:prSet loTypeId="urn:microsoft.com/office/officeart/2005/8/layout/process5" loCatId="process" qsTypeId="urn:microsoft.com/office/officeart/2005/8/quickstyle/simple3" qsCatId="simple" csTypeId="urn:microsoft.com/office/officeart/2005/8/colors/accent1_2" csCatId="accent1" phldr="1"/>
      <dgm:spPr/>
      <dgm:t>
        <a:bodyPr/>
        <a:lstStyle/>
        <a:p>
          <a:endParaRPr lang="pl-PL"/>
        </a:p>
      </dgm:t>
    </dgm:pt>
    <dgm:pt modelId="{B52AE6A7-63D1-4B19-BC9D-B7EBECF0C34A}">
      <dgm:prSet phldrT="[Tekst]"/>
      <dgm:spPr/>
      <dgm:t>
        <a:bodyPr/>
        <a:lstStyle/>
        <a:p>
          <a:r>
            <a:rPr lang="pl-PL" dirty="0"/>
            <a:t>Wniesienie projektu za pośrednictwem sekretarza komitetu* </a:t>
          </a:r>
        </a:p>
      </dgm:t>
    </dgm:pt>
    <dgm:pt modelId="{F0E2B97A-52DB-4182-B6B4-58875D29BF9D}" type="parTrans" cxnId="{B41A75AA-FBBB-4DB9-8B7A-4FD2CDD94A6A}">
      <dgm:prSet/>
      <dgm:spPr/>
      <dgm:t>
        <a:bodyPr/>
        <a:lstStyle/>
        <a:p>
          <a:endParaRPr lang="pl-PL"/>
        </a:p>
      </dgm:t>
    </dgm:pt>
    <dgm:pt modelId="{82D69BD3-B13C-4754-9212-B51CC4FFD34C}" type="sibTrans" cxnId="{B41A75AA-FBBB-4DB9-8B7A-4FD2CDD94A6A}">
      <dgm:prSet/>
      <dgm:spPr/>
      <dgm:t>
        <a:bodyPr/>
        <a:lstStyle/>
        <a:p>
          <a:endParaRPr lang="pl-PL"/>
        </a:p>
      </dgm:t>
    </dgm:pt>
    <dgm:pt modelId="{D3532B0E-963C-42E5-8BA0-CBDC57A0B258}">
      <dgm:prSet phldrT="[Tekst]"/>
      <dgm:spPr/>
      <dgm:t>
        <a:bodyPr/>
        <a:lstStyle/>
        <a:p>
          <a:r>
            <a:rPr lang="pl-PL" dirty="0"/>
            <a:t>Weryfikacja wymagań formalnych</a:t>
          </a:r>
        </a:p>
      </dgm:t>
    </dgm:pt>
    <dgm:pt modelId="{31202ECF-C125-42F1-A6DD-20777493F3CE}" type="parTrans" cxnId="{2D54F21B-F4CF-436D-8A0B-0CB6DED6D244}">
      <dgm:prSet/>
      <dgm:spPr/>
      <dgm:t>
        <a:bodyPr/>
        <a:lstStyle/>
        <a:p>
          <a:endParaRPr lang="pl-PL"/>
        </a:p>
      </dgm:t>
    </dgm:pt>
    <dgm:pt modelId="{E471CA2B-ED86-410D-893F-579C2FC464FD}" type="sibTrans" cxnId="{2D54F21B-F4CF-436D-8A0B-0CB6DED6D244}">
      <dgm:prSet/>
      <dgm:spPr/>
      <dgm:t>
        <a:bodyPr/>
        <a:lstStyle/>
        <a:p>
          <a:endParaRPr lang="pl-PL"/>
        </a:p>
      </dgm:t>
    </dgm:pt>
    <dgm:pt modelId="{2983CE58-BBDD-4EF8-AAE6-54E4C498D6C8}">
      <dgm:prSet phldrT="[Tekst]"/>
      <dgm:spPr/>
      <dgm:t>
        <a:bodyPr/>
        <a:lstStyle/>
        <a:p>
          <a:r>
            <a:rPr lang="pl-PL" dirty="0"/>
            <a:t>Przekazanie do rozpatrzenia (na posiedzeniu lub w trybie obiegowym)</a:t>
          </a:r>
        </a:p>
      </dgm:t>
    </dgm:pt>
    <dgm:pt modelId="{A7A4DC54-0B52-4336-B05F-830ABBEE34BE}" type="parTrans" cxnId="{10E5DEF9-BE34-4F9C-843A-839EC91A5374}">
      <dgm:prSet/>
      <dgm:spPr/>
      <dgm:t>
        <a:bodyPr/>
        <a:lstStyle/>
        <a:p>
          <a:endParaRPr lang="pl-PL"/>
        </a:p>
      </dgm:t>
    </dgm:pt>
    <dgm:pt modelId="{753D4848-DE7B-4A36-AB81-C42E30819310}" type="sibTrans" cxnId="{10E5DEF9-BE34-4F9C-843A-839EC91A5374}">
      <dgm:prSet/>
      <dgm:spPr/>
      <dgm:t>
        <a:bodyPr/>
        <a:lstStyle/>
        <a:p>
          <a:endParaRPr lang="pl-PL"/>
        </a:p>
      </dgm:t>
    </dgm:pt>
    <dgm:pt modelId="{43EE7326-7760-441C-8D30-9CCEBAD083D1}">
      <dgm:prSet phldrT="[Tekst]"/>
      <dgm:spPr/>
      <dgm:t>
        <a:bodyPr/>
        <a:lstStyle/>
        <a:p>
          <a:r>
            <a:rPr lang="pl-PL" dirty="0"/>
            <a:t>Komitet rozpatruje w szczególności rozbieżności stanowisk objęte właściwością danego komitetu</a:t>
          </a:r>
        </a:p>
      </dgm:t>
    </dgm:pt>
    <dgm:pt modelId="{7E35D7C2-6335-4858-8E9E-EC54597EEA9A}" type="parTrans" cxnId="{5B350DC6-539D-4989-9980-ABE74864A949}">
      <dgm:prSet/>
      <dgm:spPr/>
      <dgm:t>
        <a:bodyPr/>
        <a:lstStyle/>
        <a:p>
          <a:endParaRPr lang="pl-PL"/>
        </a:p>
      </dgm:t>
    </dgm:pt>
    <dgm:pt modelId="{ACF1950B-AD0E-4503-B66E-4206ECE91018}" type="sibTrans" cxnId="{5B350DC6-539D-4989-9980-ABE74864A949}">
      <dgm:prSet/>
      <dgm:spPr/>
      <dgm:t>
        <a:bodyPr/>
        <a:lstStyle/>
        <a:p>
          <a:endParaRPr lang="pl-PL"/>
        </a:p>
      </dgm:t>
    </dgm:pt>
    <dgm:pt modelId="{CD1B7F31-F443-4C34-964B-5DF4D46256E3}">
      <dgm:prSet phldrT="[Tekst]"/>
      <dgm:spPr/>
      <dgm:t>
        <a:bodyPr/>
        <a:lstStyle/>
        <a:p>
          <a:r>
            <a:rPr lang="pl-PL" dirty="0"/>
            <a:t>Podjęcie rozstrzygnięcia</a:t>
          </a:r>
        </a:p>
      </dgm:t>
    </dgm:pt>
    <dgm:pt modelId="{D5077607-ACCC-4B13-A4CD-4A03F58D3E73}" type="parTrans" cxnId="{0B4BA71E-6E83-4F6C-86D3-D337E65DCEC2}">
      <dgm:prSet/>
      <dgm:spPr/>
      <dgm:t>
        <a:bodyPr/>
        <a:lstStyle/>
        <a:p>
          <a:endParaRPr lang="pl-PL"/>
        </a:p>
      </dgm:t>
    </dgm:pt>
    <dgm:pt modelId="{3A91BD6C-70EC-4A03-8FFA-840390D47DC0}" type="sibTrans" cxnId="{0B4BA71E-6E83-4F6C-86D3-D337E65DCEC2}">
      <dgm:prSet/>
      <dgm:spPr/>
      <dgm:t>
        <a:bodyPr/>
        <a:lstStyle/>
        <a:p>
          <a:endParaRPr lang="pl-PL"/>
        </a:p>
      </dgm:t>
    </dgm:pt>
    <dgm:pt modelId="{43426565-5A1C-4EEA-B4AD-F03BE2CB962F}">
      <dgm:prSet phldrT="[Tekst]"/>
      <dgm:spPr/>
      <dgm:t>
        <a:bodyPr/>
        <a:lstStyle/>
        <a:p>
          <a:r>
            <a:rPr lang="pl-PL" dirty="0"/>
            <a:t>(Możliwość zgłoszenia uwag przez członków Komitetu *)</a:t>
          </a:r>
        </a:p>
      </dgm:t>
    </dgm:pt>
    <dgm:pt modelId="{0944687A-84F7-4E00-9F4A-69B8BAC3ED39}" type="parTrans" cxnId="{24C382BF-8350-449F-8253-E18ABAF2A2CE}">
      <dgm:prSet/>
      <dgm:spPr/>
      <dgm:t>
        <a:bodyPr/>
        <a:lstStyle/>
        <a:p>
          <a:endParaRPr lang="pl-PL"/>
        </a:p>
      </dgm:t>
    </dgm:pt>
    <dgm:pt modelId="{C83408D5-E990-4B72-8ABF-EAFABAEC9486}" type="sibTrans" cxnId="{24C382BF-8350-449F-8253-E18ABAF2A2CE}">
      <dgm:prSet/>
      <dgm:spPr/>
      <dgm:t>
        <a:bodyPr/>
        <a:lstStyle/>
        <a:p>
          <a:endParaRPr lang="pl-PL"/>
        </a:p>
      </dgm:t>
    </dgm:pt>
    <dgm:pt modelId="{E3E43E5E-3A70-4C7B-85B0-8B7FD6E986B3}" type="pres">
      <dgm:prSet presAssocID="{9DD95D2C-B303-4B63-B72A-87D780EF7D1D}" presName="diagram" presStyleCnt="0">
        <dgm:presLayoutVars>
          <dgm:dir/>
          <dgm:resizeHandles val="exact"/>
        </dgm:presLayoutVars>
      </dgm:prSet>
      <dgm:spPr/>
      <dgm:t>
        <a:bodyPr/>
        <a:lstStyle/>
        <a:p>
          <a:endParaRPr lang="pl-PL"/>
        </a:p>
      </dgm:t>
    </dgm:pt>
    <dgm:pt modelId="{DE897470-839A-4DB2-BEED-C13A555674D6}" type="pres">
      <dgm:prSet presAssocID="{B52AE6A7-63D1-4B19-BC9D-B7EBECF0C34A}" presName="node" presStyleLbl="node1" presStyleIdx="0" presStyleCnt="6">
        <dgm:presLayoutVars>
          <dgm:bulletEnabled val="1"/>
        </dgm:presLayoutVars>
      </dgm:prSet>
      <dgm:spPr/>
      <dgm:t>
        <a:bodyPr/>
        <a:lstStyle/>
        <a:p>
          <a:endParaRPr lang="pl-PL"/>
        </a:p>
      </dgm:t>
    </dgm:pt>
    <dgm:pt modelId="{07416B68-6091-4CC7-A9AC-18A137D290A0}" type="pres">
      <dgm:prSet presAssocID="{82D69BD3-B13C-4754-9212-B51CC4FFD34C}" presName="sibTrans" presStyleLbl="sibTrans2D1" presStyleIdx="0" presStyleCnt="5"/>
      <dgm:spPr/>
      <dgm:t>
        <a:bodyPr/>
        <a:lstStyle/>
        <a:p>
          <a:endParaRPr lang="pl-PL"/>
        </a:p>
      </dgm:t>
    </dgm:pt>
    <dgm:pt modelId="{CCAAD56D-A7AC-4A1A-8D92-B025BB8DCBF0}" type="pres">
      <dgm:prSet presAssocID="{82D69BD3-B13C-4754-9212-B51CC4FFD34C}" presName="connectorText" presStyleLbl="sibTrans2D1" presStyleIdx="0" presStyleCnt="5"/>
      <dgm:spPr/>
      <dgm:t>
        <a:bodyPr/>
        <a:lstStyle/>
        <a:p>
          <a:endParaRPr lang="pl-PL"/>
        </a:p>
      </dgm:t>
    </dgm:pt>
    <dgm:pt modelId="{41592D1B-27CB-41D3-BC6B-A60F536BC50D}" type="pres">
      <dgm:prSet presAssocID="{D3532B0E-963C-42E5-8BA0-CBDC57A0B258}" presName="node" presStyleLbl="node1" presStyleIdx="1" presStyleCnt="6">
        <dgm:presLayoutVars>
          <dgm:bulletEnabled val="1"/>
        </dgm:presLayoutVars>
      </dgm:prSet>
      <dgm:spPr/>
      <dgm:t>
        <a:bodyPr/>
        <a:lstStyle/>
        <a:p>
          <a:endParaRPr lang="pl-PL"/>
        </a:p>
      </dgm:t>
    </dgm:pt>
    <dgm:pt modelId="{7DA20019-0562-480E-A8C8-00A196B1907B}" type="pres">
      <dgm:prSet presAssocID="{E471CA2B-ED86-410D-893F-579C2FC464FD}" presName="sibTrans" presStyleLbl="sibTrans2D1" presStyleIdx="1" presStyleCnt="5"/>
      <dgm:spPr/>
      <dgm:t>
        <a:bodyPr/>
        <a:lstStyle/>
        <a:p>
          <a:endParaRPr lang="pl-PL"/>
        </a:p>
      </dgm:t>
    </dgm:pt>
    <dgm:pt modelId="{01A8D79C-DE80-4FC8-8C0D-CE55B0CC43C4}" type="pres">
      <dgm:prSet presAssocID="{E471CA2B-ED86-410D-893F-579C2FC464FD}" presName="connectorText" presStyleLbl="sibTrans2D1" presStyleIdx="1" presStyleCnt="5"/>
      <dgm:spPr/>
      <dgm:t>
        <a:bodyPr/>
        <a:lstStyle/>
        <a:p>
          <a:endParaRPr lang="pl-PL"/>
        </a:p>
      </dgm:t>
    </dgm:pt>
    <dgm:pt modelId="{C35A8C56-116E-4E36-A20E-CBEEBCE51DD6}" type="pres">
      <dgm:prSet presAssocID="{2983CE58-BBDD-4EF8-AAE6-54E4C498D6C8}" presName="node" presStyleLbl="node1" presStyleIdx="2" presStyleCnt="6">
        <dgm:presLayoutVars>
          <dgm:bulletEnabled val="1"/>
        </dgm:presLayoutVars>
      </dgm:prSet>
      <dgm:spPr/>
      <dgm:t>
        <a:bodyPr/>
        <a:lstStyle/>
        <a:p>
          <a:endParaRPr lang="pl-PL"/>
        </a:p>
      </dgm:t>
    </dgm:pt>
    <dgm:pt modelId="{2400A424-CA7E-4667-8483-3FA57AEE4D62}" type="pres">
      <dgm:prSet presAssocID="{753D4848-DE7B-4A36-AB81-C42E30819310}" presName="sibTrans" presStyleLbl="sibTrans2D1" presStyleIdx="2" presStyleCnt="5"/>
      <dgm:spPr/>
      <dgm:t>
        <a:bodyPr/>
        <a:lstStyle/>
        <a:p>
          <a:endParaRPr lang="pl-PL"/>
        </a:p>
      </dgm:t>
    </dgm:pt>
    <dgm:pt modelId="{19603AE0-6914-4132-87E0-AA64FCB991D4}" type="pres">
      <dgm:prSet presAssocID="{753D4848-DE7B-4A36-AB81-C42E30819310}" presName="connectorText" presStyleLbl="sibTrans2D1" presStyleIdx="2" presStyleCnt="5"/>
      <dgm:spPr/>
      <dgm:t>
        <a:bodyPr/>
        <a:lstStyle/>
        <a:p>
          <a:endParaRPr lang="pl-PL"/>
        </a:p>
      </dgm:t>
    </dgm:pt>
    <dgm:pt modelId="{D274D2C5-3A16-48CD-B973-FD8F68EFC426}" type="pres">
      <dgm:prSet presAssocID="{43426565-5A1C-4EEA-B4AD-F03BE2CB962F}" presName="node" presStyleLbl="node1" presStyleIdx="3" presStyleCnt="6">
        <dgm:presLayoutVars>
          <dgm:bulletEnabled val="1"/>
        </dgm:presLayoutVars>
      </dgm:prSet>
      <dgm:spPr/>
      <dgm:t>
        <a:bodyPr/>
        <a:lstStyle/>
        <a:p>
          <a:endParaRPr lang="pl-PL"/>
        </a:p>
      </dgm:t>
    </dgm:pt>
    <dgm:pt modelId="{544F82FF-B2FD-4061-9BA0-A4DA6ADCC7D1}" type="pres">
      <dgm:prSet presAssocID="{C83408D5-E990-4B72-8ABF-EAFABAEC9486}" presName="sibTrans" presStyleLbl="sibTrans2D1" presStyleIdx="3" presStyleCnt="5"/>
      <dgm:spPr/>
      <dgm:t>
        <a:bodyPr/>
        <a:lstStyle/>
        <a:p>
          <a:endParaRPr lang="pl-PL"/>
        </a:p>
      </dgm:t>
    </dgm:pt>
    <dgm:pt modelId="{776C87E4-5DEC-4941-B040-55EECE03441B}" type="pres">
      <dgm:prSet presAssocID="{C83408D5-E990-4B72-8ABF-EAFABAEC9486}" presName="connectorText" presStyleLbl="sibTrans2D1" presStyleIdx="3" presStyleCnt="5"/>
      <dgm:spPr/>
      <dgm:t>
        <a:bodyPr/>
        <a:lstStyle/>
        <a:p>
          <a:endParaRPr lang="pl-PL"/>
        </a:p>
      </dgm:t>
    </dgm:pt>
    <dgm:pt modelId="{3B73DE70-E01B-4D6A-8FE8-B4D203DE3E66}" type="pres">
      <dgm:prSet presAssocID="{43EE7326-7760-441C-8D30-9CCEBAD083D1}" presName="node" presStyleLbl="node1" presStyleIdx="4" presStyleCnt="6">
        <dgm:presLayoutVars>
          <dgm:bulletEnabled val="1"/>
        </dgm:presLayoutVars>
      </dgm:prSet>
      <dgm:spPr/>
      <dgm:t>
        <a:bodyPr/>
        <a:lstStyle/>
        <a:p>
          <a:endParaRPr lang="pl-PL"/>
        </a:p>
      </dgm:t>
    </dgm:pt>
    <dgm:pt modelId="{22C11D16-4A5A-4E8B-AF29-8043721A05B3}" type="pres">
      <dgm:prSet presAssocID="{ACF1950B-AD0E-4503-B66E-4206ECE91018}" presName="sibTrans" presStyleLbl="sibTrans2D1" presStyleIdx="4" presStyleCnt="5"/>
      <dgm:spPr/>
      <dgm:t>
        <a:bodyPr/>
        <a:lstStyle/>
        <a:p>
          <a:endParaRPr lang="pl-PL"/>
        </a:p>
      </dgm:t>
    </dgm:pt>
    <dgm:pt modelId="{4535F3FD-C6DA-48A7-BAEB-4814409503F5}" type="pres">
      <dgm:prSet presAssocID="{ACF1950B-AD0E-4503-B66E-4206ECE91018}" presName="connectorText" presStyleLbl="sibTrans2D1" presStyleIdx="4" presStyleCnt="5"/>
      <dgm:spPr/>
      <dgm:t>
        <a:bodyPr/>
        <a:lstStyle/>
        <a:p>
          <a:endParaRPr lang="pl-PL"/>
        </a:p>
      </dgm:t>
    </dgm:pt>
    <dgm:pt modelId="{F3AB3DCF-5477-4E1D-AF06-EB98B506672F}" type="pres">
      <dgm:prSet presAssocID="{CD1B7F31-F443-4C34-964B-5DF4D46256E3}" presName="node" presStyleLbl="node1" presStyleIdx="5" presStyleCnt="6">
        <dgm:presLayoutVars>
          <dgm:bulletEnabled val="1"/>
        </dgm:presLayoutVars>
      </dgm:prSet>
      <dgm:spPr/>
      <dgm:t>
        <a:bodyPr/>
        <a:lstStyle/>
        <a:p>
          <a:endParaRPr lang="pl-PL"/>
        </a:p>
      </dgm:t>
    </dgm:pt>
  </dgm:ptLst>
  <dgm:cxnLst>
    <dgm:cxn modelId="{5B350DC6-539D-4989-9980-ABE74864A949}" srcId="{9DD95D2C-B303-4B63-B72A-87D780EF7D1D}" destId="{43EE7326-7760-441C-8D30-9CCEBAD083D1}" srcOrd="4" destOrd="0" parTransId="{7E35D7C2-6335-4858-8E9E-EC54597EEA9A}" sibTransId="{ACF1950B-AD0E-4503-B66E-4206ECE91018}"/>
    <dgm:cxn modelId="{602C7332-4688-48F1-91E4-94387163DCE7}" type="presOf" srcId="{C83408D5-E990-4B72-8ABF-EAFABAEC9486}" destId="{776C87E4-5DEC-4941-B040-55EECE03441B}" srcOrd="1" destOrd="0" presId="urn:microsoft.com/office/officeart/2005/8/layout/process5"/>
    <dgm:cxn modelId="{86B213BB-9367-4AF0-85A6-C6A7837B1892}" type="presOf" srcId="{ACF1950B-AD0E-4503-B66E-4206ECE91018}" destId="{4535F3FD-C6DA-48A7-BAEB-4814409503F5}" srcOrd="1" destOrd="0" presId="urn:microsoft.com/office/officeart/2005/8/layout/process5"/>
    <dgm:cxn modelId="{3BB9C7B1-0377-499B-A047-ADDF49CC737D}" type="presOf" srcId="{43426565-5A1C-4EEA-B4AD-F03BE2CB962F}" destId="{D274D2C5-3A16-48CD-B973-FD8F68EFC426}" srcOrd="0" destOrd="0" presId="urn:microsoft.com/office/officeart/2005/8/layout/process5"/>
    <dgm:cxn modelId="{75BC4B2A-E3F7-4E80-BD6B-85E38438CCE9}" type="presOf" srcId="{82D69BD3-B13C-4754-9212-B51CC4FFD34C}" destId="{07416B68-6091-4CC7-A9AC-18A137D290A0}" srcOrd="0" destOrd="0" presId="urn:microsoft.com/office/officeart/2005/8/layout/process5"/>
    <dgm:cxn modelId="{BA60022B-CD77-4D66-8FD6-16248C966147}" type="presOf" srcId="{C83408D5-E990-4B72-8ABF-EAFABAEC9486}" destId="{544F82FF-B2FD-4061-9BA0-A4DA6ADCC7D1}" srcOrd="0" destOrd="0" presId="urn:microsoft.com/office/officeart/2005/8/layout/process5"/>
    <dgm:cxn modelId="{0BFDFF49-5653-42FF-968D-A34DF15F89EB}" type="presOf" srcId="{D3532B0E-963C-42E5-8BA0-CBDC57A0B258}" destId="{41592D1B-27CB-41D3-BC6B-A60F536BC50D}" srcOrd="0" destOrd="0" presId="urn:microsoft.com/office/officeart/2005/8/layout/process5"/>
    <dgm:cxn modelId="{D50E8D60-E9C4-4FD4-9BD8-1F35D67DD430}" type="presOf" srcId="{2983CE58-BBDD-4EF8-AAE6-54E4C498D6C8}" destId="{C35A8C56-116E-4E36-A20E-CBEEBCE51DD6}" srcOrd="0" destOrd="0" presId="urn:microsoft.com/office/officeart/2005/8/layout/process5"/>
    <dgm:cxn modelId="{652B0A48-6F59-46D7-8E07-13AF1C063360}" type="presOf" srcId="{ACF1950B-AD0E-4503-B66E-4206ECE91018}" destId="{22C11D16-4A5A-4E8B-AF29-8043721A05B3}" srcOrd="0" destOrd="0" presId="urn:microsoft.com/office/officeart/2005/8/layout/process5"/>
    <dgm:cxn modelId="{B41A75AA-FBBB-4DB9-8B7A-4FD2CDD94A6A}" srcId="{9DD95D2C-B303-4B63-B72A-87D780EF7D1D}" destId="{B52AE6A7-63D1-4B19-BC9D-B7EBECF0C34A}" srcOrd="0" destOrd="0" parTransId="{F0E2B97A-52DB-4182-B6B4-58875D29BF9D}" sibTransId="{82D69BD3-B13C-4754-9212-B51CC4FFD34C}"/>
    <dgm:cxn modelId="{60182CDC-4301-44B9-B435-D0FF7BD18D4C}" type="presOf" srcId="{753D4848-DE7B-4A36-AB81-C42E30819310}" destId="{2400A424-CA7E-4667-8483-3FA57AEE4D62}" srcOrd="0" destOrd="0" presId="urn:microsoft.com/office/officeart/2005/8/layout/process5"/>
    <dgm:cxn modelId="{4A499B46-B879-4990-861F-AE73ADD37AC7}" type="presOf" srcId="{43EE7326-7760-441C-8D30-9CCEBAD083D1}" destId="{3B73DE70-E01B-4D6A-8FE8-B4D203DE3E66}" srcOrd="0" destOrd="0" presId="urn:microsoft.com/office/officeart/2005/8/layout/process5"/>
    <dgm:cxn modelId="{71B663DF-C1B5-4B9E-A186-274138D1427F}" type="presOf" srcId="{CD1B7F31-F443-4C34-964B-5DF4D46256E3}" destId="{F3AB3DCF-5477-4E1D-AF06-EB98B506672F}" srcOrd="0" destOrd="0" presId="urn:microsoft.com/office/officeart/2005/8/layout/process5"/>
    <dgm:cxn modelId="{58A8A1A2-667C-4EBD-B1AE-6A3D4E2F541E}" type="presOf" srcId="{753D4848-DE7B-4A36-AB81-C42E30819310}" destId="{19603AE0-6914-4132-87E0-AA64FCB991D4}" srcOrd="1" destOrd="0" presId="urn:microsoft.com/office/officeart/2005/8/layout/process5"/>
    <dgm:cxn modelId="{A5C4D688-18C5-4A7B-AE44-BB57F5314BF4}" type="presOf" srcId="{B52AE6A7-63D1-4B19-BC9D-B7EBECF0C34A}" destId="{DE897470-839A-4DB2-BEED-C13A555674D6}" srcOrd="0" destOrd="0" presId="urn:microsoft.com/office/officeart/2005/8/layout/process5"/>
    <dgm:cxn modelId="{10E5DEF9-BE34-4F9C-843A-839EC91A5374}" srcId="{9DD95D2C-B303-4B63-B72A-87D780EF7D1D}" destId="{2983CE58-BBDD-4EF8-AAE6-54E4C498D6C8}" srcOrd="2" destOrd="0" parTransId="{A7A4DC54-0B52-4336-B05F-830ABBEE34BE}" sibTransId="{753D4848-DE7B-4A36-AB81-C42E30819310}"/>
    <dgm:cxn modelId="{2D54F21B-F4CF-436D-8A0B-0CB6DED6D244}" srcId="{9DD95D2C-B303-4B63-B72A-87D780EF7D1D}" destId="{D3532B0E-963C-42E5-8BA0-CBDC57A0B258}" srcOrd="1" destOrd="0" parTransId="{31202ECF-C125-42F1-A6DD-20777493F3CE}" sibTransId="{E471CA2B-ED86-410D-893F-579C2FC464FD}"/>
    <dgm:cxn modelId="{24C382BF-8350-449F-8253-E18ABAF2A2CE}" srcId="{9DD95D2C-B303-4B63-B72A-87D780EF7D1D}" destId="{43426565-5A1C-4EEA-B4AD-F03BE2CB962F}" srcOrd="3" destOrd="0" parTransId="{0944687A-84F7-4E00-9F4A-69B8BAC3ED39}" sibTransId="{C83408D5-E990-4B72-8ABF-EAFABAEC9486}"/>
    <dgm:cxn modelId="{7DFEB2CC-DB10-4DDA-8130-FEDB1C78B156}" type="presOf" srcId="{E471CA2B-ED86-410D-893F-579C2FC464FD}" destId="{01A8D79C-DE80-4FC8-8C0D-CE55B0CC43C4}" srcOrd="1" destOrd="0" presId="urn:microsoft.com/office/officeart/2005/8/layout/process5"/>
    <dgm:cxn modelId="{FC1DC1D8-CB88-4ACE-A59D-E8E30A0F29C3}" type="presOf" srcId="{9DD95D2C-B303-4B63-B72A-87D780EF7D1D}" destId="{E3E43E5E-3A70-4C7B-85B0-8B7FD6E986B3}" srcOrd="0" destOrd="0" presId="urn:microsoft.com/office/officeart/2005/8/layout/process5"/>
    <dgm:cxn modelId="{0B4BA71E-6E83-4F6C-86D3-D337E65DCEC2}" srcId="{9DD95D2C-B303-4B63-B72A-87D780EF7D1D}" destId="{CD1B7F31-F443-4C34-964B-5DF4D46256E3}" srcOrd="5" destOrd="0" parTransId="{D5077607-ACCC-4B13-A4CD-4A03F58D3E73}" sibTransId="{3A91BD6C-70EC-4A03-8FFA-840390D47DC0}"/>
    <dgm:cxn modelId="{B531C7B7-11DE-4360-ACB0-4FA81ACFF31E}" type="presOf" srcId="{82D69BD3-B13C-4754-9212-B51CC4FFD34C}" destId="{CCAAD56D-A7AC-4A1A-8D92-B025BB8DCBF0}" srcOrd="1" destOrd="0" presId="urn:microsoft.com/office/officeart/2005/8/layout/process5"/>
    <dgm:cxn modelId="{866A0F4A-B2E4-491B-927C-CB761CCAF682}" type="presOf" srcId="{E471CA2B-ED86-410D-893F-579C2FC464FD}" destId="{7DA20019-0562-480E-A8C8-00A196B1907B}" srcOrd="0" destOrd="0" presId="urn:microsoft.com/office/officeart/2005/8/layout/process5"/>
    <dgm:cxn modelId="{E4C323EC-6C11-46BF-8543-EE0B0E558440}" type="presParOf" srcId="{E3E43E5E-3A70-4C7B-85B0-8B7FD6E986B3}" destId="{DE897470-839A-4DB2-BEED-C13A555674D6}" srcOrd="0" destOrd="0" presId="urn:microsoft.com/office/officeart/2005/8/layout/process5"/>
    <dgm:cxn modelId="{3EC83CF1-DB0F-49BA-80FB-805CDAEA6156}" type="presParOf" srcId="{E3E43E5E-3A70-4C7B-85B0-8B7FD6E986B3}" destId="{07416B68-6091-4CC7-A9AC-18A137D290A0}" srcOrd="1" destOrd="0" presId="urn:microsoft.com/office/officeart/2005/8/layout/process5"/>
    <dgm:cxn modelId="{FE5E89BD-85F2-4098-BF6A-19ECC91B9CA2}" type="presParOf" srcId="{07416B68-6091-4CC7-A9AC-18A137D290A0}" destId="{CCAAD56D-A7AC-4A1A-8D92-B025BB8DCBF0}" srcOrd="0" destOrd="0" presId="urn:microsoft.com/office/officeart/2005/8/layout/process5"/>
    <dgm:cxn modelId="{ED2B9875-FA40-4105-AC5D-B7AC84101986}" type="presParOf" srcId="{E3E43E5E-3A70-4C7B-85B0-8B7FD6E986B3}" destId="{41592D1B-27CB-41D3-BC6B-A60F536BC50D}" srcOrd="2" destOrd="0" presId="urn:microsoft.com/office/officeart/2005/8/layout/process5"/>
    <dgm:cxn modelId="{447355C4-3671-4D1F-A5CA-9616513E9C04}" type="presParOf" srcId="{E3E43E5E-3A70-4C7B-85B0-8B7FD6E986B3}" destId="{7DA20019-0562-480E-A8C8-00A196B1907B}" srcOrd="3" destOrd="0" presId="urn:microsoft.com/office/officeart/2005/8/layout/process5"/>
    <dgm:cxn modelId="{A1369190-3E66-4413-8EBB-B7BD4B9DFB1D}" type="presParOf" srcId="{7DA20019-0562-480E-A8C8-00A196B1907B}" destId="{01A8D79C-DE80-4FC8-8C0D-CE55B0CC43C4}" srcOrd="0" destOrd="0" presId="urn:microsoft.com/office/officeart/2005/8/layout/process5"/>
    <dgm:cxn modelId="{4C905EF1-56E9-4751-B98C-25621AE547A2}" type="presParOf" srcId="{E3E43E5E-3A70-4C7B-85B0-8B7FD6E986B3}" destId="{C35A8C56-116E-4E36-A20E-CBEEBCE51DD6}" srcOrd="4" destOrd="0" presId="urn:microsoft.com/office/officeart/2005/8/layout/process5"/>
    <dgm:cxn modelId="{ED6AF140-CE99-4840-BD28-8FF827052583}" type="presParOf" srcId="{E3E43E5E-3A70-4C7B-85B0-8B7FD6E986B3}" destId="{2400A424-CA7E-4667-8483-3FA57AEE4D62}" srcOrd="5" destOrd="0" presId="urn:microsoft.com/office/officeart/2005/8/layout/process5"/>
    <dgm:cxn modelId="{BC14A93A-12B7-49B9-B1A6-10E97177CAEB}" type="presParOf" srcId="{2400A424-CA7E-4667-8483-3FA57AEE4D62}" destId="{19603AE0-6914-4132-87E0-AA64FCB991D4}" srcOrd="0" destOrd="0" presId="urn:microsoft.com/office/officeart/2005/8/layout/process5"/>
    <dgm:cxn modelId="{0A3B888D-09BA-45FB-93F1-4969D2726C54}" type="presParOf" srcId="{E3E43E5E-3A70-4C7B-85B0-8B7FD6E986B3}" destId="{D274D2C5-3A16-48CD-B973-FD8F68EFC426}" srcOrd="6" destOrd="0" presId="urn:microsoft.com/office/officeart/2005/8/layout/process5"/>
    <dgm:cxn modelId="{0986CD6A-F355-4285-BD7F-615028B66161}" type="presParOf" srcId="{E3E43E5E-3A70-4C7B-85B0-8B7FD6E986B3}" destId="{544F82FF-B2FD-4061-9BA0-A4DA6ADCC7D1}" srcOrd="7" destOrd="0" presId="urn:microsoft.com/office/officeart/2005/8/layout/process5"/>
    <dgm:cxn modelId="{C2C8C705-1C19-4673-A579-F34302DEB8DD}" type="presParOf" srcId="{544F82FF-B2FD-4061-9BA0-A4DA6ADCC7D1}" destId="{776C87E4-5DEC-4941-B040-55EECE03441B}" srcOrd="0" destOrd="0" presId="urn:microsoft.com/office/officeart/2005/8/layout/process5"/>
    <dgm:cxn modelId="{658BDD65-1FE7-41B2-BC98-684DD03133CE}" type="presParOf" srcId="{E3E43E5E-3A70-4C7B-85B0-8B7FD6E986B3}" destId="{3B73DE70-E01B-4D6A-8FE8-B4D203DE3E66}" srcOrd="8" destOrd="0" presId="urn:microsoft.com/office/officeart/2005/8/layout/process5"/>
    <dgm:cxn modelId="{891710C1-DDEE-4E7B-9F92-C2B2CF484D1A}" type="presParOf" srcId="{E3E43E5E-3A70-4C7B-85B0-8B7FD6E986B3}" destId="{22C11D16-4A5A-4E8B-AF29-8043721A05B3}" srcOrd="9" destOrd="0" presId="urn:microsoft.com/office/officeart/2005/8/layout/process5"/>
    <dgm:cxn modelId="{C7AAE585-A7DA-4237-8539-DCDFD91E7ACD}" type="presParOf" srcId="{22C11D16-4A5A-4E8B-AF29-8043721A05B3}" destId="{4535F3FD-C6DA-48A7-BAEB-4814409503F5}" srcOrd="0" destOrd="0" presId="urn:microsoft.com/office/officeart/2005/8/layout/process5"/>
    <dgm:cxn modelId="{E862C88C-4902-42E2-86ED-B73AB76D5ED1}" type="presParOf" srcId="{E3E43E5E-3A70-4C7B-85B0-8B7FD6E986B3}" destId="{F3AB3DCF-5477-4E1D-AF06-EB98B506672F}"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283A7779-3842-44C1-AC26-BB4C3EC6B3DD}"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pl-PL"/>
        </a:p>
      </dgm:t>
    </dgm:pt>
    <dgm:pt modelId="{FFD649C9-CE20-495F-B5A8-995FED49FA14}">
      <dgm:prSet phldrT="[Tekst]"/>
      <dgm:spPr/>
      <dgm:t>
        <a:bodyPr/>
        <a:lstStyle/>
        <a:p>
          <a:r>
            <a:rPr lang="pl-PL" b="1" dirty="0"/>
            <a:t>Właściwe</a:t>
          </a:r>
          <a:r>
            <a:rPr lang="pl-PL" dirty="0"/>
            <a:t> </a:t>
          </a:r>
          <a:r>
            <a:rPr lang="pl-PL" b="1" dirty="0"/>
            <a:t>komitety</a:t>
          </a:r>
        </a:p>
        <a:p>
          <a:r>
            <a:rPr lang="pl-PL" b="1" dirty="0"/>
            <a:t>Komitet do spraw Europejskich</a:t>
          </a:r>
        </a:p>
      </dgm:t>
    </dgm:pt>
    <dgm:pt modelId="{3850E847-2AD2-4679-85E9-DAC6052104E4}" type="parTrans" cxnId="{14EB6097-F983-4CC0-9551-ECA23AD41FC8}">
      <dgm:prSet/>
      <dgm:spPr/>
      <dgm:t>
        <a:bodyPr/>
        <a:lstStyle/>
        <a:p>
          <a:endParaRPr lang="pl-PL"/>
        </a:p>
      </dgm:t>
    </dgm:pt>
    <dgm:pt modelId="{6F872C0C-FB07-4A77-A280-359411A2618F}" type="sibTrans" cxnId="{14EB6097-F983-4CC0-9551-ECA23AD41FC8}">
      <dgm:prSet/>
      <dgm:spPr/>
      <dgm:t>
        <a:bodyPr/>
        <a:lstStyle/>
        <a:p>
          <a:endParaRPr lang="pl-PL"/>
        </a:p>
      </dgm:t>
    </dgm:pt>
    <dgm:pt modelId="{9832F349-3C97-4D6D-8FCE-9532F1B87420}">
      <dgm:prSet phldrT="[Tekst]"/>
      <dgm:spPr/>
      <dgm:t>
        <a:bodyPr/>
        <a:lstStyle/>
        <a:p>
          <a:r>
            <a:rPr lang="pl-PL" b="1" dirty="0"/>
            <a:t>Stały</a:t>
          </a:r>
          <a:r>
            <a:rPr lang="pl-PL" dirty="0"/>
            <a:t> </a:t>
          </a:r>
          <a:r>
            <a:rPr lang="pl-PL" b="1" dirty="0"/>
            <a:t>Komitet</a:t>
          </a:r>
          <a:r>
            <a:rPr lang="pl-PL" dirty="0"/>
            <a:t> </a:t>
          </a:r>
          <a:r>
            <a:rPr lang="pl-PL" b="1" dirty="0"/>
            <a:t>Rady</a:t>
          </a:r>
          <a:r>
            <a:rPr lang="pl-PL" dirty="0"/>
            <a:t> </a:t>
          </a:r>
          <a:r>
            <a:rPr lang="pl-PL" b="1" dirty="0"/>
            <a:t>Ministrów</a:t>
          </a:r>
        </a:p>
      </dgm:t>
    </dgm:pt>
    <dgm:pt modelId="{ADCB4DC8-E0FA-45DC-9918-8B79F939F6B3}" type="parTrans" cxnId="{15FD6E9F-66A8-46CE-8ECD-510E66C2D5C6}">
      <dgm:prSet/>
      <dgm:spPr/>
      <dgm:t>
        <a:bodyPr/>
        <a:lstStyle/>
        <a:p>
          <a:endParaRPr lang="pl-PL"/>
        </a:p>
      </dgm:t>
    </dgm:pt>
    <dgm:pt modelId="{73D63E39-D5A7-4296-831C-8B3F9A4B232C}" type="sibTrans" cxnId="{15FD6E9F-66A8-46CE-8ECD-510E66C2D5C6}">
      <dgm:prSet/>
      <dgm:spPr/>
      <dgm:t>
        <a:bodyPr/>
        <a:lstStyle/>
        <a:p>
          <a:endParaRPr lang="pl-PL"/>
        </a:p>
      </dgm:t>
    </dgm:pt>
    <dgm:pt modelId="{8044AB65-43A3-4FA5-8123-AB22A3FEB51F}">
      <dgm:prSet phldrT="[Tekst]"/>
      <dgm:spPr/>
      <dgm:t>
        <a:bodyPr/>
        <a:lstStyle/>
        <a:p>
          <a:r>
            <a:rPr lang="pl-PL" b="1" dirty="0"/>
            <a:t>Komisja</a:t>
          </a:r>
          <a:r>
            <a:rPr lang="pl-PL" dirty="0"/>
            <a:t> </a:t>
          </a:r>
          <a:r>
            <a:rPr lang="pl-PL" b="1" dirty="0"/>
            <a:t>prawnicza</a:t>
          </a:r>
        </a:p>
      </dgm:t>
    </dgm:pt>
    <dgm:pt modelId="{9BC1A2D9-674A-4BC0-8CEE-35879F39FCBE}" type="parTrans" cxnId="{348B9948-C9B0-4134-BA58-EF9BC7AA4416}">
      <dgm:prSet/>
      <dgm:spPr/>
      <dgm:t>
        <a:bodyPr/>
        <a:lstStyle/>
        <a:p>
          <a:endParaRPr lang="pl-PL"/>
        </a:p>
      </dgm:t>
    </dgm:pt>
    <dgm:pt modelId="{CAD0EA2E-398A-45FF-9292-570222130065}" type="sibTrans" cxnId="{348B9948-C9B0-4134-BA58-EF9BC7AA4416}">
      <dgm:prSet/>
      <dgm:spPr/>
      <dgm:t>
        <a:bodyPr/>
        <a:lstStyle/>
        <a:p>
          <a:endParaRPr lang="pl-PL"/>
        </a:p>
      </dgm:t>
    </dgm:pt>
    <dgm:pt modelId="{3B922357-D106-4FC0-90AE-787A6FC35671}">
      <dgm:prSet phldrT="[Tekst]"/>
      <dgm:spPr/>
      <dgm:t>
        <a:bodyPr/>
        <a:lstStyle/>
        <a:p>
          <a:r>
            <a:rPr lang="pl-PL" b="1" dirty="0"/>
            <a:t>Rada</a:t>
          </a:r>
          <a:r>
            <a:rPr lang="pl-PL" dirty="0"/>
            <a:t> </a:t>
          </a:r>
          <a:r>
            <a:rPr lang="pl-PL" b="1" dirty="0"/>
            <a:t>Ministrów</a:t>
          </a:r>
        </a:p>
      </dgm:t>
    </dgm:pt>
    <dgm:pt modelId="{2E430229-7C77-419C-BA65-7FAC084B3452}" type="parTrans" cxnId="{8314E330-3A35-4AB9-943B-71E30EBD0B7C}">
      <dgm:prSet/>
      <dgm:spPr/>
      <dgm:t>
        <a:bodyPr/>
        <a:lstStyle/>
        <a:p>
          <a:endParaRPr lang="pl-PL"/>
        </a:p>
      </dgm:t>
    </dgm:pt>
    <dgm:pt modelId="{2AEF62BB-4850-4DA1-8A5E-143A4F03F36C}" type="sibTrans" cxnId="{8314E330-3A35-4AB9-943B-71E30EBD0B7C}">
      <dgm:prSet/>
      <dgm:spPr/>
      <dgm:t>
        <a:bodyPr/>
        <a:lstStyle/>
        <a:p>
          <a:endParaRPr lang="pl-PL"/>
        </a:p>
      </dgm:t>
    </dgm:pt>
    <dgm:pt modelId="{50D00331-F12A-46CD-BA58-BB5362AC4AB0}">
      <dgm:prSet phldrT="[Tekst]"/>
      <dgm:spPr/>
      <dgm:t>
        <a:bodyPr/>
        <a:lstStyle/>
        <a:p>
          <a:r>
            <a:rPr lang="pl-PL" b="1" dirty="0"/>
            <a:t>Potwierdzenie przez SKRM</a:t>
          </a:r>
        </a:p>
      </dgm:t>
    </dgm:pt>
    <dgm:pt modelId="{F50A78BE-49B6-479F-A8EA-5639E0CABD3E}" type="parTrans" cxnId="{8EF02E4C-FA01-472E-8FC8-1920AF88328D}">
      <dgm:prSet/>
      <dgm:spPr/>
      <dgm:t>
        <a:bodyPr/>
        <a:lstStyle/>
        <a:p>
          <a:endParaRPr lang="pl-PL"/>
        </a:p>
      </dgm:t>
    </dgm:pt>
    <dgm:pt modelId="{74CA4BC2-927C-4F44-90C7-B018E4EA7859}" type="sibTrans" cxnId="{8EF02E4C-FA01-472E-8FC8-1920AF88328D}">
      <dgm:prSet/>
      <dgm:spPr/>
      <dgm:t>
        <a:bodyPr/>
        <a:lstStyle/>
        <a:p>
          <a:endParaRPr lang="pl-PL"/>
        </a:p>
      </dgm:t>
    </dgm:pt>
    <dgm:pt modelId="{EE6B92D9-80F7-4C54-8C57-0BBEF1DE46F2}" type="pres">
      <dgm:prSet presAssocID="{283A7779-3842-44C1-AC26-BB4C3EC6B3DD}" presName="CompostProcess" presStyleCnt="0">
        <dgm:presLayoutVars>
          <dgm:dir/>
          <dgm:resizeHandles val="exact"/>
        </dgm:presLayoutVars>
      </dgm:prSet>
      <dgm:spPr/>
      <dgm:t>
        <a:bodyPr/>
        <a:lstStyle/>
        <a:p>
          <a:endParaRPr lang="pl-PL"/>
        </a:p>
      </dgm:t>
    </dgm:pt>
    <dgm:pt modelId="{B21B43D6-2371-4119-9DD2-E0E7EE2D955D}" type="pres">
      <dgm:prSet presAssocID="{283A7779-3842-44C1-AC26-BB4C3EC6B3DD}" presName="arrow" presStyleLbl="bgShp" presStyleIdx="0" presStyleCnt="1"/>
      <dgm:spPr/>
    </dgm:pt>
    <dgm:pt modelId="{842AEBF7-5AAB-4B51-B4E7-DFE60BF8E1C3}" type="pres">
      <dgm:prSet presAssocID="{283A7779-3842-44C1-AC26-BB4C3EC6B3DD}" presName="linearProcess" presStyleCnt="0"/>
      <dgm:spPr/>
    </dgm:pt>
    <dgm:pt modelId="{9875E722-F381-4F2B-A7B1-42CEE71051B8}" type="pres">
      <dgm:prSet presAssocID="{FFD649C9-CE20-495F-B5A8-995FED49FA14}" presName="textNode" presStyleLbl="node1" presStyleIdx="0" presStyleCnt="5">
        <dgm:presLayoutVars>
          <dgm:bulletEnabled val="1"/>
        </dgm:presLayoutVars>
      </dgm:prSet>
      <dgm:spPr/>
      <dgm:t>
        <a:bodyPr/>
        <a:lstStyle/>
        <a:p>
          <a:endParaRPr lang="pl-PL"/>
        </a:p>
      </dgm:t>
    </dgm:pt>
    <dgm:pt modelId="{2A03A93A-7E2F-4F8A-9B95-C9758028E114}" type="pres">
      <dgm:prSet presAssocID="{6F872C0C-FB07-4A77-A280-359411A2618F}" presName="sibTrans" presStyleCnt="0"/>
      <dgm:spPr/>
    </dgm:pt>
    <dgm:pt modelId="{17474BF2-7BF9-48F9-BE7A-5914C4EFA287}" type="pres">
      <dgm:prSet presAssocID="{9832F349-3C97-4D6D-8FCE-9532F1B87420}" presName="textNode" presStyleLbl="node1" presStyleIdx="1" presStyleCnt="5">
        <dgm:presLayoutVars>
          <dgm:bulletEnabled val="1"/>
        </dgm:presLayoutVars>
      </dgm:prSet>
      <dgm:spPr/>
      <dgm:t>
        <a:bodyPr/>
        <a:lstStyle/>
        <a:p>
          <a:endParaRPr lang="pl-PL"/>
        </a:p>
      </dgm:t>
    </dgm:pt>
    <dgm:pt modelId="{5E7A29B9-2F45-4340-A81C-A9DD3DB03786}" type="pres">
      <dgm:prSet presAssocID="{73D63E39-D5A7-4296-831C-8B3F9A4B232C}" presName="sibTrans" presStyleCnt="0"/>
      <dgm:spPr/>
    </dgm:pt>
    <dgm:pt modelId="{4DAFC8C1-41AF-42E4-BDF6-1418EC977B97}" type="pres">
      <dgm:prSet presAssocID="{8044AB65-43A3-4FA5-8123-AB22A3FEB51F}" presName="textNode" presStyleLbl="node1" presStyleIdx="2" presStyleCnt="5">
        <dgm:presLayoutVars>
          <dgm:bulletEnabled val="1"/>
        </dgm:presLayoutVars>
      </dgm:prSet>
      <dgm:spPr/>
      <dgm:t>
        <a:bodyPr/>
        <a:lstStyle/>
        <a:p>
          <a:endParaRPr lang="pl-PL"/>
        </a:p>
      </dgm:t>
    </dgm:pt>
    <dgm:pt modelId="{EE48D546-AA32-445E-96DE-A13071B7FC81}" type="pres">
      <dgm:prSet presAssocID="{CAD0EA2E-398A-45FF-9292-570222130065}" presName="sibTrans" presStyleCnt="0"/>
      <dgm:spPr/>
    </dgm:pt>
    <dgm:pt modelId="{B67A4561-675A-4EE0-B2AF-22D1AC6F6F72}" type="pres">
      <dgm:prSet presAssocID="{50D00331-F12A-46CD-BA58-BB5362AC4AB0}" presName="textNode" presStyleLbl="node1" presStyleIdx="3" presStyleCnt="5">
        <dgm:presLayoutVars>
          <dgm:bulletEnabled val="1"/>
        </dgm:presLayoutVars>
      </dgm:prSet>
      <dgm:spPr/>
      <dgm:t>
        <a:bodyPr/>
        <a:lstStyle/>
        <a:p>
          <a:endParaRPr lang="pl-PL"/>
        </a:p>
      </dgm:t>
    </dgm:pt>
    <dgm:pt modelId="{F83E6C2A-7058-4884-A202-D5F9E6B52DF9}" type="pres">
      <dgm:prSet presAssocID="{74CA4BC2-927C-4F44-90C7-B018E4EA7859}" presName="sibTrans" presStyleCnt="0"/>
      <dgm:spPr/>
    </dgm:pt>
    <dgm:pt modelId="{BD658BF9-45BD-4D57-9793-6F10B386BB32}" type="pres">
      <dgm:prSet presAssocID="{3B922357-D106-4FC0-90AE-787A6FC35671}" presName="textNode" presStyleLbl="node1" presStyleIdx="4" presStyleCnt="5">
        <dgm:presLayoutVars>
          <dgm:bulletEnabled val="1"/>
        </dgm:presLayoutVars>
      </dgm:prSet>
      <dgm:spPr/>
      <dgm:t>
        <a:bodyPr/>
        <a:lstStyle/>
        <a:p>
          <a:endParaRPr lang="pl-PL"/>
        </a:p>
      </dgm:t>
    </dgm:pt>
  </dgm:ptLst>
  <dgm:cxnLst>
    <dgm:cxn modelId="{8314E330-3A35-4AB9-943B-71E30EBD0B7C}" srcId="{283A7779-3842-44C1-AC26-BB4C3EC6B3DD}" destId="{3B922357-D106-4FC0-90AE-787A6FC35671}" srcOrd="4" destOrd="0" parTransId="{2E430229-7C77-419C-BA65-7FAC084B3452}" sibTransId="{2AEF62BB-4850-4DA1-8A5E-143A4F03F36C}"/>
    <dgm:cxn modelId="{14EB6097-F983-4CC0-9551-ECA23AD41FC8}" srcId="{283A7779-3842-44C1-AC26-BB4C3EC6B3DD}" destId="{FFD649C9-CE20-495F-B5A8-995FED49FA14}" srcOrd="0" destOrd="0" parTransId="{3850E847-2AD2-4679-85E9-DAC6052104E4}" sibTransId="{6F872C0C-FB07-4A77-A280-359411A2618F}"/>
    <dgm:cxn modelId="{15FD6E9F-66A8-46CE-8ECD-510E66C2D5C6}" srcId="{283A7779-3842-44C1-AC26-BB4C3EC6B3DD}" destId="{9832F349-3C97-4D6D-8FCE-9532F1B87420}" srcOrd="1" destOrd="0" parTransId="{ADCB4DC8-E0FA-45DC-9918-8B79F939F6B3}" sibTransId="{73D63E39-D5A7-4296-831C-8B3F9A4B232C}"/>
    <dgm:cxn modelId="{0BEBB1CB-08C3-439B-83B5-ABB65A198EE4}" type="presOf" srcId="{283A7779-3842-44C1-AC26-BB4C3EC6B3DD}" destId="{EE6B92D9-80F7-4C54-8C57-0BBEF1DE46F2}" srcOrd="0" destOrd="0" presId="urn:microsoft.com/office/officeart/2005/8/layout/hProcess9"/>
    <dgm:cxn modelId="{8EF02E4C-FA01-472E-8FC8-1920AF88328D}" srcId="{283A7779-3842-44C1-AC26-BB4C3EC6B3DD}" destId="{50D00331-F12A-46CD-BA58-BB5362AC4AB0}" srcOrd="3" destOrd="0" parTransId="{F50A78BE-49B6-479F-A8EA-5639E0CABD3E}" sibTransId="{74CA4BC2-927C-4F44-90C7-B018E4EA7859}"/>
    <dgm:cxn modelId="{42FD186A-0F20-45EB-9C57-3A24003612DA}" type="presOf" srcId="{9832F349-3C97-4D6D-8FCE-9532F1B87420}" destId="{17474BF2-7BF9-48F9-BE7A-5914C4EFA287}" srcOrd="0" destOrd="0" presId="urn:microsoft.com/office/officeart/2005/8/layout/hProcess9"/>
    <dgm:cxn modelId="{6434F7AA-6718-4C72-A789-2D4433709A9E}" type="presOf" srcId="{50D00331-F12A-46CD-BA58-BB5362AC4AB0}" destId="{B67A4561-675A-4EE0-B2AF-22D1AC6F6F72}" srcOrd="0" destOrd="0" presId="urn:microsoft.com/office/officeart/2005/8/layout/hProcess9"/>
    <dgm:cxn modelId="{E58334C4-03F6-4105-A4ED-BB68D375BB5A}" type="presOf" srcId="{FFD649C9-CE20-495F-B5A8-995FED49FA14}" destId="{9875E722-F381-4F2B-A7B1-42CEE71051B8}" srcOrd="0" destOrd="0" presId="urn:microsoft.com/office/officeart/2005/8/layout/hProcess9"/>
    <dgm:cxn modelId="{4275A047-3018-45E4-9285-B5ADE9098AE2}" type="presOf" srcId="{8044AB65-43A3-4FA5-8123-AB22A3FEB51F}" destId="{4DAFC8C1-41AF-42E4-BDF6-1418EC977B97}" srcOrd="0" destOrd="0" presId="urn:microsoft.com/office/officeart/2005/8/layout/hProcess9"/>
    <dgm:cxn modelId="{348B9948-C9B0-4134-BA58-EF9BC7AA4416}" srcId="{283A7779-3842-44C1-AC26-BB4C3EC6B3DD}" destId="{8044AB65-43A3-4FA5-8123-AB22A3FEB51F}" srcOrd="2" destOrd="0" parTransId="{9BC1A2D9-674A-4BC0-8CEE-35879F39FCBE}" sibTransId="{CAD0EA2E-398A-45FF-9292-570222130065}"/>
    <dgm:cxn modelId="{D4A50BEA-9D6F-4E85-920E-F176AD7162BF}" type="presOf" srcId="{3B922357-D106-4FC0-90AE-787A6FC35671}" destId="{BD658BF9-45BD-4D57-9793-6F10B386BB32}" srcOrd="0" destOrd="0" presId="urn:microsoft.com/office/officeart/2005/8/layout/hProcess9"/>
    <dgm:cxn modelId="{D2BC8001-910B-4386-9B1D-4F00150015CC}" type="presParOf" srcId="{EE6B92D9-80F7-4C54-8C57-0BBEF1DE46F2}" destId="{B21B43D6-2371-4119-9DD2-E0E7EE2D955D}" srcOrd="0" destOrd="0" presId="urn:microsoft.com/office/officeart/2005/8/layout/hProcess9"/>
    <dgm:cxn modelId="{34610D39-0625-4A7F-8398-5029DFAE9147}" type="presParOf" srcId="{EE6B92D9-80F7-4C54-8C57-0BBEF1DE46F2}" destId="{842AEBF7-5AAB-4B51-B4E7-DFE60BF8E1C3}" srcOrd="1" destOrd="0" presId="urn:microsoft.com/office/officeart/2005/8/layout/hProcess9"/>
    <dgm:cxn modelId="{15376147-1F86-43AD-B56F-1A2ED1DD7AE8}" type="presParOf" srcId="{842AEBF7-5AAB-4B51-B4E7-DFE60BF8E1C3}" destId="{9875E722-F381-4F2B-A7B1-42CEE71051B8}" srcOrd="0" destOrd="0" presId="urn:microsoft.com/office/officeart/2005/8/layout/hProcess9"/>
    <dgm:cxn modelId="{50C89759-0ED2-49D0-8C90-036BB5D6FF10}" type="presParOf" srcId="{842AEBF7-5AAB-4B51-B4E7-DFE60BF8E1C3}" destId="{2A03A93A-7E2F-4F8A-9B95-C9758028E114}" srcOrd="1" destOrd="0" presId="urn:microsoft.com/office/officeart/2005/8/layout/hProcess9"/>
    <dgm:cxn modelId="{25BD0D48-D962-4561-B4C5-29FA90CD4A49}" type="presParOf" srcId="{842AEBF7-5AAB-4B51-B4E7-DFE60BF8E1C3}" destId="{17474BF2-7BF9-48F9-BE7A-5914C4EFA287}" srcOrd="2" destOrd="0" presId="urn:microsoft.com/office/officeart/2005/8/layout/hProcess9"/>
    <dgm:cxn modelId="{59D0F48E-C3F1-40B8-9221-55E6B597E4A5}" type="presParOf" srcId="{842AEBF7-5AAB-4B51-B4E7-DFE60BF8E1C3}" destId="{5E7A29B9-2F45-4340-A81C-A9DD3DB03786}" srcOrd="3" destOrd="0" presId="urn:microsoft.com/office/officeart/2005/8/layout/hProcess9"/>
    <dgm:cxn modelId="{78C75906-06EF-4CB0-91B1-5F6EC4C1478B}" type="presParOf" srcId="{842AEBF7-5AAB-4B51-B4E7-DFE60BF8E1C3}" destId="{4DAFC8C1-41AF-42E4-BDF6-1418EC977B97}" srcOrd="4" destOrd="0" presId="urn:microsoft.com/office/officeart/2005/8/layout/hProcess9"/>
    <dgm:cxn modelId="{3E9F3A0A-052D-4577-894D-F6D76675FE67}" type="presParOf" srcId="{842AEBF7-5AAB-4B51-B4E7-DFE60BF8E1C3}" destId="{EE48D546-AA32-445E-96DE-A13071B7FC81}" srcOrd="5" destOrd="0" presId="urn:microsoft.com/office/officeart/2005/8/layout/hProcess9"/>
    <dgm:cxn modelId="{293B3BE1-5106-4B4C-B41C-872BE9E238CA}" type="presParOf" srcId="{842AEBF7-5AAB-4B51-B4E7-DFE60BF8E1C3}" destId="{B67A4561-675A-4EE0-B2AF-22D1AC6F6F72}" srcOrd="6" destOrd="0" presId="urn:microsoft.com/office/officeart/2005/8/layout/hProcess9"/>
    <dgm:cxn modelId="{B0851EF8-B261-42D2-B254-5CC59E55EAB4}" type="presParOf" srcId="{842AEBF7-5AAB-4B51-B4E7-DFE60BF8E1C3}" destId="{F83E6C2A-7058-4884-A202-D5F9E6B52DF9}" srcOrd="7" destOrd="0" presId="urn:microsoft.com/office/officeart/2005/8/layout/hProcess9"/>
    <dgm:cxn modelId="{7EF3691D-EB82-40EC-A06D-8BC4A234DDAC}" type="presParOf" srcId="{842AEBF7-5AAB-4B51-B4E7-DFE60BF8E1C3}" destId="{BD658BF9-45BD-4D57-9793-6F10B386BB32}"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F0059866-4E8A-45DE-9817-DE01E656E205}" type="doc">
      <dgm:prSet loTypeId="urn:microsoft.com/office/officeart/2005/8/layout/equation2" loCatId="process" qsTypeId="urn:microsoft.com/office/officeart/2005/8/quickstyle/3d1" qsCatId="3D" csTypeId="urn:microsoft.com/office/officeart/2005/8/colors/colorful3" csCatId="colorful" phldr="1"/>
      <dgm:spPr/>
    </dgm:pt>
    <dgm:pt modelId="{CAB577B1-DE5C-4C97-8A45-AB3EA286F54C}">
      <dgm:prSet phldrT="[Tekst]" custT="1"/>
      <dgm:spPr/>
      <dgm:t>
        <a:bodyPr/>
        <a:lstStyle/>
        <a:p>
          <a:r>
            <a:rPr lang="pl-PL" sz="1400" b="1" dirty="0"/>
            <a:t>Stały Komitet Rady Ministrów</a:t>
          </a:r>
        </a:p>
      </dgm:t>
    </dgm:pt>
    <dgm:pt modelId="{BA069BC0-7A1F-4FF3-BE28-9A6F1996A3D1}" type="parTrans" cxnId="{ED814EAF-E117-4790-BB77-E1022E5D2DF1}">
      <dgm:prSet/>
      <dgm:spPr/>
      <dgm:t>
        <a:bodyPr/>
        <a:lstStyle/>
        <a:p>
          <a:endParaRPr lang="pl-PL"/>
        </a:p>
      </dgm:t>
    </dgm:pt>
    <dgm:pt modelId="{EE13FBA6-6172-401A-8CAC-635711F54B56}" type="sibTrans" cxnId="{ED814EAF-E117-4790-BB77-E1022E5D2DF1}">
      <dgm:prSet/>
      <dgm:spPr/>
      <dgm:t>
        <a:bodyPr/>
        <a:lstStyle/>
        <a:p>
          <a:endParaRPr lang="pl-PL"/>
        </a:p>
      </dgm:t>
    </dgm:pt>
    <dgm:pt modelId="{83BD3969-666B-4FA9-ADDF-621FBC27C76C}">
      <dgm:prSet phldrT="[Tekst]" custT="1"/>
      <dgm:spPr/>
      <dgm:t>
        <a:bodyPr/>
        <a:lstStyle/>
        <a:p>
          <a:r>
            <a:rPr lang="pl-PL" sz="1400" b="1" dirty="0"/>
            <a:t>Komitet do spraw Europejskich</a:t>
          </a:r>
        </a:p>
      </dgm:t>
    </dgm:pt>
    <dgm:pt modelId="{601D1D14-0964-4BBB-A7E7-45E4D8708239}" type="parTrans" cxnId="{0BAEF5FC-706F-43FA-BDFF-62F2BF57398B}">
      <dgm:prSet/>
      <dgm:spPr/>
      <dgm:t>
        <a:bodyPr/>
        <a:lstStyle/>
        <a:p>
          <a:endParaRPr lang="pl-PL"/>
        </a:p>
      </dgm:t>
    </dgm:pt>
    <dgm:pt modelId="{7169AE6D-D226-470C-9415-171C21B86876}" type="sibTrans" cxnId="{0BAEF5FC-706F-43FA-BDFF-62F2BF57398B}">
      <dgm:prSet/>
      <dgm:spPr/>
      <dgm:t>
        <a:bodyPr/>
        <a:lstStyle/>
        <a:p>
          <a:endParaRPr lang="pl-PL"/>
        </a:p>
      </dgm:t>
    </dgm:pt>
    <dgm:pt modelId="{20B3EDE3-F697-4441-B3AE-2AF09BCA5C1B}" type="pres">
      <dgm:prSet presAssocID="{F0059866-4E8A-45DE-9817-DE01E656E205}" presName="Name0" presStyleCnt="0">
        <dgm:presLayoutVars>
          <dgm:dir/>
          <dgm:resizeHandles val="exact"/>
        </dgm:presLayoutVars>
      </dgm:prSet>
      <dgm:spPr/>
    </dgm:pt>
    <dgm:pt modelId="{AFE93CF8-540F-4453-A18B-D84B759A121B}" type="pres">
      <dgm:prSet presAssocID="{F0059866-4E8A-45DE-9817-DE01E656E205}" presName="vNodes" presStyleCnt="0"/>
      <dgm:spPr/>
    </dgm:pt>
    <dgm:pt modelId="{E9DDF090-045D-438D-BBDD-4B7AF917D080}" type="pres">
      <dgm:prSet presAssocID="{CAB577B1-DE5C-4C97-8A45-AB3EA286F54C}" presName="node" presStyleLbl="node1" presStyleIdx="0" presStyleCnt="2" custLinFactNeighborX="-17754" custLinFactNeighborY="683">
        <dgm:presLayoutVars>
          <dgm:bulletEnabled val="1"/>
        </dgm:presLayoutVars>
      </dgm:prSet>
      <dgm:spPr/>
      <dgm:t>
        <a:bodyPr/>
        <a:lstStyle/>
        <a:p>
          <a:endParaRPr lang="pl-PL"/>
        </a:p>
      </dgm:t>
    </dgm:pt>
    <dgm:pt modelId="{F865A027-6A3F-4CEF-A571-3AAFB5144E8E}" type="pres">
      <dgm:prSet presAssocID="{F0059866-4E8A-45DE-9817-DE01E656E205}" presName="sibTransLast" presStyleLbl="sibTrans2D1" presStyleIdx="0" presStyleCnt="1"/>
      <dgm:spPr/>
      <dgm:t>
        <a:bodyPr/>
        <a:lstStyle/>
        <a:p>
          <a:endParaRPr lang="pl-PL"/>
        </a:p>
      </dgm:t>
    </dgm:pt>
    <dgm:pt modelId="{1BD5893F-B612-41A3-88A0-71630A6FB5A8}" type="pres">
      <dgm:prSet presAssocID="{F0059866-4E8A-45DE-9817-DE01E656E205}" presName="connectorText" presStyleLbl="sibTrans2D1" presStyleIdx="0" presStyleCnt="1"/>
      <dgm:spPr/>
      <dgm:t>
        <a:bodyPr/>
        <a:lstStyle/>
        <a:p>
          <a:endParaRPr lang="pl-PL"/>
        </a:p>
      </dgm:t>
    </dgm:pt>
    <dgm:pt modelId="{BFBF7D0C-7067-4759-8585-DFE9FF9D0364}" type="pres">
      <dgm:prSet presAssocID="{F0059866-4E8A-45DE-9817-DE01E656E205}" presName="lastNode" presStyleLbl="node1" presStyleIdx="1" presStyleCnt="2" custLinFactNeighborX="-22489" custLinFactNeighborY="312">
        <dgm:presLayoutVars>
          <dgm:bulletEnabled val="1"/>
        </dgm:presLayoutVars>
      </dgm:prSet>
      <dgm:spPr/>
      <dgm:t>
        <a:bodyPr/>
        <a:lstStyle/>
        <a:p>
          <a:endParaRPr lang="pl-PL"/>
        </a:p>
      </dgm:t>
    </dgm:pt>
  </dgm:ptLst>
  <dgm:cxnLst>
    <dgm:cxn modelId="{0BAEF5FC-706F-43FA-BDFF-62F2BF57398B}" srcId="{F0059866-4E8A-45DE-9817-DE01E656E205}" destId="{83BD3969-666B-4FA9-ADDF-621FBC27C76C}" srcOrd="1" destOrd="0" parTransId="{601D1D14-0964-4BBB-A7E7-45E4D8708239}" sibTransId="{7169AE6D-D226-470C-9415-171C21B86876}"/>
    <dgm:cxn modelId="{ED814EAF-E117-4790-BB77-E1022E5D2DF1}" srcId="{F0059866-4E8A-45DE-9817-DE01E656E205}" destId="{CAB577B1-DE5C-4C97-8A45-AB3EA286F54C}" srcOrd="0" destOrd="0" parTransId="{BA069BC0-7A1F-4FF3-BE28-9A6F1996A3D1}" sibTransId="{EE13FBA6-6172-401A-8CAC-635711F54B56}"/>
    <dgm:cxn modelId="{36BABAE5-F84F-483B-B8D4-241EA2E11D9C}" type="presOf" srcId="{CAB577B1-DE5C-4C97-8A45-AB3EA286F54C}" destId="{E9DDF090-045D-438D-BBDD-4B7AF917D080}" srcOrd="0" destOrd="0" presId="urn:microsoft.com/office/officeart/2005/8/layout/equation2"/>
    <dgm:cxn modelId="{2D71DFF5-9046-47D8-8D53-9FCDFC74A6B6}" type="presOf" srcId="{EE13FBA6-6172-401A-8CAC-635711F54B56}" destId="{F865A027-6A3F-4CEF-A571-3AAFB5144E8E}" srcOrd="0" destOrd="0" presId="urn:microsoft.com/office/officeart/2005/8/layout/equation2"/>
    <dgm:cxn modelId="{11F6AE93-0F0D-42AB-93AA-73A39C1F20D0}" type="presOf" srcId="{EE13FBA6-6172-401A-8CAC-635711F54B56}" destId="{1BD5893F-B612-41A3-88A0-71630A6FB5A8}" srcOrd="1" destOrd="0" presId="urn:microsoft.com/office/officeart/2005/8/layout/equation2"/>
    <dgm:cxn modelId="{5C9F2B6D-4B1B-43F0-923E-45C35E5C5BAD}" type="presOf" srcId="{F0059866-4E8A-45DE-9817-DE01E656E205}" destId="{20B3EDE3-F697-4441-B3AE-2AF09BCA5C1B}" srcOrd="0" destOrd="0" presId="urn:microsoft.com/office/officeart/2005/8/layout/equation2"/>
    <dgm:cxn modelId="{73174100-668F-4089-85A9-8BE0533E521A}" type="presOf" srcId="{83BD3969-666B-4FA9-ADDF-621FBC27C76C}" destId="{BFBF7D0C-7067-4759-8585-DFE9FF9D0364}" srcOrd="0" destOrd="0" presId="urn:microsoft.com/office/officeart/2005/8/layout/equation2"/>
    <dgm:cxn modelId="{2C363230-B0DE-4ED7-8055-6C2E82F4EEED}" type="presParOf" srcId="{20B3EDE3-F697-4441-B3AE-2AF09BCA5C1B}" destId="{AFE93CF8-540F-4453-A18B-D84B759A121B}" srcOrd="0" destOrd="0" presId="urn:microsoft.com/office/officeart/2005/8/layout/equation2"/>
    <dgm:cxn modelId="{953C3DB7-3752-40F2-AF4E-99A0BDC403F9}" type="presParOf" srcId="{AFE93CF8-540F-4453-A18B-D84B759A121B}" destId="{E9DDF090-045D-438D-BBDD-4B7AF917D080}" srcOrd="0" destOrd="0" presId="urn:microsoft.com/office/officeart/2005/8/layout/equation2"/>
    <dgm:cxn modelId="{AE8AE660-8574-4701-991B-4B02BDA292CF}" type="presParOf" srcId="{20B3EDE3-F697-4441-B3AE-2AF09BCA5C1B}" destId="{F865A027-6A3F-4CEF-A571-3AAFB5144E8E}" srcOrd="1" destOrd="0" presId="urn:microsoft.com/office/officeart/2005/8/layout/equation2"/>
    <dgm:cxn modelId="{EA5719C2-F53B-4254-B96C-077D8DDEA189}" type="presParOf" srcId="{F865A027-6A3F-4CEF-A571-3AAFB5144E8E}" destId="{1BD5893F-B612-41A3-88A0-71630A6FB5A8}" srcOrd="0" destOrd="0" presId="urn:microsoft.com/office/officeart/2005/8/layout/equation2"/>
    <dgm:cxn modelId="{5D9CDF66-74F9-4EB5-83A5-85BC42CB208B}" type="presParOf" srcId="{20B3EDE3-F697-4441-B3AE-2AF09BCA5C1B}" destId="{BFBF7D0C-7067-4759-8585-DFE9FF9D0364}"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283A7779-3842-44C1-AC26-BB4C3EC6B3DD}"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pl-PL"/>
        </a:p>
      </dgm:t>
    </dgm:pt>
    <dgm:pt modelId="{FFD649C9-CE20-495F-B5A8-995FED49FA14}">
      <dgm:prSet phldrT="[Tekst]"/>
      <dgm:spPr/>
      <dgm:t>
        <a:bodyPr/>
        <a:lstStyle/>
        <a:p>
          <a:r>
            <a:rPr lang="pl-PL" b="1" dirty="0"/>
            <a:t>Właściwe</a:t>
          </a:r>
          <a:r>
            <a:rPr lang="pl-PL" dirty="0"/>
            <a:t> </a:t>
          </a:r>
          <a:r>
            <a:rPr lang="pl-PL" b="1" dirty="0"/>
            <a:t>komitety</a:t>
          </a:r>
        </a:p>
      </dgm:t>
    </dgm:pt>
    <dgm:pt modelId="{3850E847-2AD2-4679-85E9-DAC6052104E4}" type="parTrans" cxnId="{14EB6097-F983-4CC0-9551-ECA23AD41FC8}">
      <dgm:prSet/>
      <dgm:spPr/>
      <dgm:t>
        <a:bodyPr/>
        <a:lstStyle/>
        <a:p>
          <a:endParaRPr lang="pl-PL"/>
        </a:p>
      </dgm:t>
    </dgm:pt>
    <dgm:pt modelId="{6F872C0C-FB07-4A77-A280-359411A2618F}" type="sibTrans" cxnId="{14EB6097-F983-4CC0-9551-ECA23AD41FC8}">
      <dgm:prSet/>
      <dgm:spPr/>
      <dgm:t>
        <a:bodyPr/>
        <a:lstStyle/>
        <a:p>
          <a:endParaRPr lang="pl-PL"/>
        </a:p>
      </dgm:t>
    </dgm:pt>
    <dgm:pt modelId="{9832F349-3C97-4D6D-8FCE-9532F1B87420}">
      <dgm:prSet phldrT="[Tekst]"/>
      <dgm:spPr/>
      <dgm:t>
        <a:bodyPr/>
        <a:lstStyle/>
        <a:p>
          <a:r>
            <a:rPr lang="pl-PL" b="1" dirty="0"/>
            <a:t>Stały</a:t>
          </a:r>
          <a:r>
            <a:rPr lang="pl-PL" dirty="0"/>
            <a:t> </a:t>
          </a:r>
          <a:r>
            <a:rPr lang="pl-PL" b="1" dirty="0"/>
            <a:t>Komitet</a:t>
          </a:r>
          <a:r>
            <a:rPr lang="pl-PL" dirty="0"/>
            <a:t> </a:t>
          </a:r>
          <a:r>
            <a:rPr lang="pl-PL" b="1" dirty="0"/>
            <a:t>Rady</a:t>
          </a:r>
          <a:r>
            <a:rPr lang="pl-PL" dirty="0"/>
            <a:t> </a:t>
          </a:r>
          <a:r>
            <a:rPr lang="pl-PL" b="1" dirty="0"/>
            <a:t>Ministrów</a:t>
          </a:r>
        </a:p>
      </dgm:t>
    </dgm:pt>
    <dgm:pt modelId="{ADCB4DC8-E0FA-45DC-9918-8B79F939F6B3}" type="parTrans" cxnId="{15FD6E9F-66A8-46CE-8ECD-510E66C2D5C6}">
      <dgm:prSet/>
      <dgm:spPr/>
      <dgm:t>
        <a:bodyPr/>
        <a:lstStyle/>
        <a:p>
          <a:endParaRPr lang="pl-PL"/>
        </a:p>
      </dgm:t>
    </dgm:pt>
    <dgm:pt modelId="{73D63E39-D5A7-4296-831C-8B3F9A4B232C}" type="sibTrans" cxnId="{15FD6E9F-66A8-46CE-8ECD-510E66C2D5C6}">
      <dgm:prSet/>
      <dgm:spPr/>
      <dgm:t>
        <a:bodyPr/>
        <a:lstStyle/>
        <a:p>
          <a:endParaRPr lang="pl-PL"/>
        </a:p>
      </dgm:t>
    </dgm:pt>
    <dgm:pt modelId="{8044AB65-43A3-4FA5-8123-AB22A3FEB51F}">
      <dgm:prSet phldrT="[Tekst]"/>
      <dgm:spPr>
        <a:solidFill>
          <a:schemeClr val="accent2">
            <a:lumMod val="75000"/>
          </a:schemeClr>
        </a:solidFill>
      </dgm:spPr>
      <dgm:t>
        <a:bodyPr/>
        <a:lstStyle/>
        <a:p>
          <a:r>
            <a:rPr lang="pl-PL" b="1" dirty="0"/>
            <a:t>Komitet do spraw Europejskich </a:t>
          </a:r>
        </a:p>
      </dgm:t>
    </dgm:pt>
    <dgm:pt modelId="{9BC1A2D9-674A-4BC0-8CEE-35879F39FCBE}" type="parTrans" cxnId="{348B9948-C9B0-4134-BA58-EF9BC7AA4416}">
      <dgm:prSet/>
      <dgm:spPr/>
      <dgm:t>
        <a:bodyPr/>
        <a:lstStyle/>
        <a:p>
          <a:endParaRPr lang="pl-PL"/>
        </a:p>
      </dgm:t>
    </dgm:pt>
    <dgm:pt modelId="{CAD0EA2E-398A-45FF-9292-570222130065}" type="sibTrans" cxnId="{348B9948-C9B0-4134-BA58-EF9BC7AA4416}">
      <dgm:prSet/>
      <dgm:spPr/>
      <dgm:t>
        <a:bodyPr/>
        <a:lstStyle/>
        <a:p>
          <a:endParaRPr lang="pl-PL"/>
        </a:p>
      </dgm:t>
    </dgm:pt>
    <dgm:pt modelId="{3B922357-D106-4FC0-90AE-787A6FC35671}">
      <dgm:prSet phldrT="[Tekst]"/>
      <dgm:spPr/>
      <dgm:t>
        <a:bodyPr/>
        <a:lstStyle/>
        <a:p>
          <a:r>
            <a:rPr lang="pl-PL" b="1" dirty="0"/>
            <a:t>Rada</a:t>
          </a:r>
          <a:r>
            <a:rPr lang="pl-PL" dirty="0"/>
            <a:t> </a:t>
          </a:r>
          <a:r>
            <a:rPr lang="pl-PL" b="1" dirty="0"/>
            <a:t>Ministrów</a:t>
          </a:r>
        </a:p>
      </dgm:t>
    </dgm:pt>
    <dgm:pt modelId="{2E430229-7C77-419C-BA65-7FAC084B3452}" type="parTrans" cxnId="{8314E330-3A35-4AB9-943B-71E30EBD0B7C}">
      <dgm:prSet/>
      <dgm:spPr/>
      <dgm:t>
        <a:bodyPr/>
        <a:lstStyle/>
        <a:p>
          <a:endParaRPr lang="pl-PL"/>
        </a:p>
      </dgm:t>
    </dgm:pt>
    <dgm:pt modelId="{2AEF62BB-4850-4DA1-8A5E-143A4F03F36C}" type="sibTrans" cxnId="{8314E330-3A35-4AB9-943B-71E30EBD0B7C}">
      <dgm:prSet/>
      <dgm:spPr/>
      <dgm:t>
        <a:bodyPr/>
        <a:lstStyle/>
        <a:p>
          <a:endParaRPr lang="pl-PL"/>
        </a:p>
      </dgm:t>
    </dgm:pt>
    <dgm:pt modelId="{50D00331-F12A-46CD-BA58-BB5362AC4AB0}">
      <dgm:prSet phldrT="[Tekst]"/>
      <dgm:spPr/>
      <dgm:t>
        <a:bodyPr/>
        <a:lstStyle/>
        <a:p>
          <a:r>
            <a:rPr lang="pl-PL" b="1" dirty="0"/>
            <a:t>Komisja prawnicza</a:t>
          </a:r>
        </a:p>
      </dgm:t>
    </dgm:pt>
    <dgm:pt modelId="{F50A78BE-49B6-479F-A8EA-5639E0CABD3E}" type="parTrans" cxnId="{8EF02E4C-FA01-472E-8FC8-1920AF88328D}">
      <dgm:prSet/>
      <dgm:spPr/>
      <dgm:t>
        <a:bodyPr/>
        <a:lstStyle/>
        <a:p>
          <a:endParaRPr lang="pl-PL"/>
        </a:p>
      </dgm:t>
    </dgm:pt>
    <dgm:pt modelId="{74CA4BC2-927C-4F44-90C7-B018E4EA7859}" type="sibTrans" cxnId="{8EF02E4C-FA01-472E-8FC8-1920AF88328D}">
      <dgm:prSet/>
      <dgm:spPr/>
      <dgm:t>
        <a:bodyPr/>
        <a:lstStyle/>
        <a:p>
          <a:endParaRPr lang="pl-PL"/>
        </a:p>
      </dgm:t>
    </dgm:pt>
    <dgm:pt modelId="{EE6B92D9-80F7-4C54-8C57-0BBEF1DE46F2}" type="pres">
      <dgm:prSet presAssocID="{283A7779-3842-44C1-AC26-BB4C3EC6B3DD}" presName="CompostProcess" presStyleCnt="0">
        <dgm:presLayoutVars>
          <dgm:dir/>
          <dgm:resizeHandles val="exact"/>
        </dgm:presLayoutVars>
      </dgm:prSet>
      <dgm:spPr/>
      <dgm:t>
        <a:bodyPr/>
        <a:lstStyle/>
        <a:p>
          <a:endParaRPr lang="pl-PL"/>
        </a:p>
      </dgm:t>
    </dgm:pt>
    <dgm:pt modelId="{B21B43D6-2371-4119-9DD2-E0E7EE2D955D}" type="pres">
      <dgm:prSet presAssocID="{283A7779-3842-44C1-AC26-BB4C3EC6B3DD}" presName="arrow" presStyleLbl="bgShp" presStyleIdx="0" presStyleCnt="1"/>
      <dgm:spPr/>
    </dgm:pt>
    <dgm:pt modelId="{842AEBF7-5AAB-4B51-B4E7-DFE60BF8E1C3}" type="pres">
      <dgm:prSet presAssocID="{283A7779-3842-44C1-AC26-BB4C3EC6B3DD}" presName="linearProcess" presStyleCnt="0"/>
      <dgm:spPr/>
    </dgm:pt>
    <dgm:pt modelId="{9875E722-F381-4F2B-A7B1-42CEE71051B8}" type="pres">
      <dgm:prSet presAssocID="{FFD649C9-CE20-495F-B5A8-995FED49FA14}" presName="textNode" presStyleLbl="node1" presStyleIdx="0" presStyleCnt="5">
        <dgm:presLayoutVars>
          <dgm:bulletEnabled val="1"/>
        </dgm:presLayoutVars>
      </dgm:prSet>
      <dgm:spPr/>
      <dgm:t>
        <a:bodyPr/>
        <a:lstStyle/>
        <a:p>
          <a:endParaRPr lang="pl-PL"/>
        </a:p>
      </dgm:t>
    </dgm:pt>
    <dgm:pt modelId="{2A03A93A-7E2F-4F8A-9B95-C9758028E114}" type="pres">
      <dgm:prSet presAssocID="{6F872C0C-FB07-4A77-A280-359411A2618F}" presName="sibTrans" presStyleCnt="0"/>
      <dgm:spPr/>
    </dgm:pt>
    <dgm:pt modelId="{17474BF2-7BF9-48F9-BE7A-5914C4EFA287}" type="pres">
      <dgm:prSet presAssocID="{9832F349-3C97-4D6D-8FCE-9532F1B87420}" presName="textNode" presStyleLbl="node1" presStyleIdx="1" presStyleCnt="5">
        <dgm:presLayoutVars>
          <dgm:bulletEnabled val="1"/>
        </dgm:presLayoutVars>
      </dgm:prSet>
      <dgm:spPr/>
      <dgm:t>
        <a:bodyPr/>
        <a:lstStyle/>
        <a:p>
          <a:endParaRPr lang="pl-PL"/>
        </a:p>
      </dgm:t>
    </dgm:pt>
    <dgm:pt modelId="{5E7A29B9-2F45-4340-A81C-A9DD3DB03786}" type="pres">
      <dgm:prSet presAssocID="{73D63E39-D5A7-4296-831C-8B3F9A4B232C}" presName="sibTrans" presStyleCnt="0"/>
      <dgm:spPr/>
    </dgm:pt>
    <dgm:pt modelId="{4DAFC8C1-41AF-42E4-BDF6-1418EC977B97}" type="pres">
      <dgm:prSet presAssocID="{8044AB65-43A3-4FA5-8123-AB22A3FEB51F}" presName="textNode" presStyleLbl="node1" presStyleIdx="2" presStyleCnt="5">
        <dgm:presLayoutVars>
          <dgm:bulletEnabled val="1"/>
        </dgm:presLayoutVars>
      </dgm:prSet>
      <dgm:spPr/>
      <dgm:t>
        <a:bodyPr/>
        <a:lstStyle/>
        <a:p>
          <a:endParaRPr lang="pl-PL"/>
        </a:p>
      </dgm:t>
    </dgm:pt>
    <dgm:pt modelId="{EE48D546-AA32-445E-96DE-A13071B7FC81}" type="pres">
      <dgm:prSet presAssocID="{CAD0EA2E-398A-45FF-9292-570222130065}" presName="sibTrans" presStyleCnt="0"/>
      <dgm:spPr/>
    </dgm:pt>
    <dgm:pt modelId="{B67A4561-675A-4EE0-B2AF-22D1AC6F6F72}" type="pres">
      <dgm:prSet presAssocID="{50D00331-F12A-46CD-BA58-BB5362AC4AB0}" presName="textNode" presStyleLbl="node1" presStyleIdx="3" presStyleCnt="5">
        <dgm:presLayoutVars>
          <dgm:bulletEnabled val="1"/>
        </dgm:presLayoutVars>
      </dgm:prSet>
      <dgm:spPr/>
      <dgm:t>
        <a:bodyPr/>
        <a:lstStyle/>
        <a:p>
          <a:endParaRPr lang="pl-PL"/>
        </a:p>
      </dgm:t>
    </dgm:pt>
    <dgm:pt modelId="{F83E6C2A-7058-4884-A202-D5F9E6B52DF9}" type="pres">
      <dgm:prSet presAssocID="{74CA4BC2-927C-4F44-90C7-B018E4EA7859}" presName="sibTrans" presStyleCnt="0"/>
      <dgm:spPr/>
    </dgm:pt>
    <dgm:pt modelId="{BD658BF9-45BD-4D57-9793-6F10B386BB32}" type="pres">
      <dgm:prSet presAssocID="{3B922357-D106-4FC0-90AE-787A6FC35671}" presName="textNode" presStyleLbl="node1" presStyleIdx="4" presStyleCnt="5">
        <dgm:presLayoutVars>
          <dgm:bulletEnabled val="1"/>
        </dgm:presLayoutVars>
      </dgm:prSet>
      <dgm:spPr/>
      <dgm:t>
        <a:bodyPr/>
        <a:lstStyle/>
        <a:p>
          <a:endParaRPr lang="pl-PL"/>
        </a:p>
      </dgm:t>
    </dgm:pt>
  </dgm:ptLst>
  <dgm:cxnLst>
    <dgm:cxn modelId="{C98C8518-95B3-40C4-85A6-926B09F5343A}" type="presOf" srcId="{50D00331-F12A-46CD-BA58-BB5362AC4AB0}" destId="{B67A4561-675A-4EE0-B2AF-22D1AC6F6F72}" srcOrd="0" destOrd="0" presId="urn:microsoft.com/office/officeart/2005/8/layout/hProcess9"/>
    <dgm:cxn modelId="{8314E330-3A35-4AB9-943B-71E30EBD0B7C}" srcId="{283A7779-3842-44C1-AC26-BB4C3EC6B3DD}" destId="{3B922357-D106-4FC0-90AE-787A6FC35671}" srcOrd="4" destOrd="0" parTransId="{2E430229-7C77-419C-BA65-7FAC084B3452}" sibTransId="{2AEF62BB-4850-4DA1-8A5E-143A4F03F36C}"/>
    <dgm:cxn modelId="{14EB6097-F983-4CC0-9551-ECA23AD41FC8}" srcId="{283A7779-3842-44C1-AC26-BB4C3EC6B3DD}" destId="{FFD649C9-CE20-495F-B5A8-995FED49FA14}" srcOrd="0" destOrd="0" parTransId="{3850E847-2AD2-4679-85E9-DAC6052104E4}" sibTransId="{6F872C0C-FB07-4A77-A280-359411A2618F}"/>
    <dgm:cxn modelId="{7D10F76A-389E-4D68-93CA-2053449515EB}" type="presOf" srcId="{9832F349-3C97-4D6D-8FCE-9532F1B87420}" destId="{17474BF2-7BF9-48F9-BE7A-5914C4EFA287}" srcOrd="0" destOrd="0" presId="urn:microsoft.com/office/officeart/2005/8/layout/hProcess9"/>
    <dgm:cxn modelId="{15FD6E9F-66A8-46CE-8ECD-510E66C2D5C6}" srcId="{283A7779-3842-44C1-AC26-BB4C3EC6B3DD}" destId="{9832F349-3C97-4D6D-8FCE-9532F1B87420}" srcOrd="1" destOrd="0" parTransId="{ADCB4DC8-E0FA-45DC-9918-8B79F939F6B3}" sibTransId="{73D63E39-D5A7-4296-831C-8B3F9A4B232C}"/>
    <dgm:cxn modelId="{8EF02E4C-FA01-472E-8FC8-1920AF88328D}" srcId="{283A7779-3842-44C1-AC26-BB4C3EC6B3DD}" destId="{50D00331-F12A-46CD-BA58-BB5362AC4AB0}" srcOrd="3" destOrd="0" parTransId="{F50A78BE-49B6-479F-A8EA-5639E0CABD3E}" sibTransId="{74CA4BC2-927C-4F44-90C7-B018E4EA7859}"/>
    <dgm:cxn modelId="{34E0071E-9215-4F47-8974-9A9F77CBBC64}" type="presOf" srcId="{FFD649C9-CE20-495F-B5A8-995FED49FA14}" destId="{9875E722-F381-4F2B-A7B1-42CEE71051B8}" srcOrd="0" destOrd="0" presId="urn:microsoft.com/office/officeart/2005/8/layout/hProcess9"/>
    <dgm:cxn modelId="{1D7F52B1-C054-413F-83D6-E83FA55F6A7F}" type="presOf" srcId="{8044AB65-43A3-4FA5-8123-AB22A3FEB51F}" destId="{4DAFC8C1-41AF-42E4-BDF6-1418EC977B97}" srcOrd="0" destOrd="0" presId="urn:microsoft.com/office/officeart/2005/8/layout/hProcess9"/>
    <dgm:cxn modelId="{C266481F-2875-457F-BACB-A5A4CE676BB4}" type="presOf" srcId="{3B922357-D106-4FC0-90AE-787A6FC35671}" destId="{BD658BF9-45BD-4D57-9793-6F10B386BB32}" srcOrd="0" destOrd="0" presId="urn:microsoft.com/office/officeart/2005/8/layout/hProcess9"/>
    <dgm:cxn modelId="{348B9948-C9B0-4134-BA58-EF9BC7AA4416}" srcId="{283A7779-3842-44C1-AC26-BB4C3EC6B3DD}" destId="{8044AB65-43A3-4FA5-8123-AB22A3FEB51F}" srcOrd="2" destOrd="0" parTransId="{9BC1A2D9-674A-4BC0-8CEE-35879F39FCBE}" sibTransId="{CAD0EA2E-398A-45FF-9292-570222130065}"/>
    <dgm:cxn modelId="{306D16CD-3EA9-40FD-89DE-8DFC89CA8C6C}" type="presOf" srcId="{283A7779-3842-44C1-AC26-BB4C3EC6B3DD}" destId="{EE6B92D9-80F7-4C54-8C57-0BBEF1DE46F2}" srcOrd="0" destOrd="0" presId="urn:microsoft.com/office/officeart/2005/8/layout/hProcess9"/>
    <dgm:cxn modelId="{A380C4B8-BAAD-4AB4-91F7-59AE0249D2D5}" type="presParOf" srcId="{EE6B92D9-80F7-4C54-8C57-0BBEF1DE46F2}" destId="{B21B43D6-2371-4119-9DD2-E0E7EE2D955D}" srcOrd="0" destOrd="0" presId="urn:microsoft.com/office/officeart/2005/8/layout/hProcess9"/>
    <dgm:cxn modelId="{4E28C369-3A80-489B-87D9-2A65FF6E2636}" type="presParOf" srcId="{EE6B92D9-80F7-4C54-8C57-0BBEF1DE46F2}" destId="{842AEBF7-5AAB-4B51-B4E7-DFE60BF8E1C3}" srcOrd="1" destOrd="0" presId="urn:microsoft.com/office/officeart/2005/8/layout/hProcess9"/>
    <dgm:cxn modelId="{A358EE35-4826-44BB-97E5-98C67DBF3019}" type="presParOf" srcId="{842AEBF7-5AAB-4B51-B4E7-DFE60BF8E1C3}" destId="{9875E722-F381-4F2B-A7B1-42CEE71051B8}" srcOrd="0" destOrd="0" presId="urn:microsoft.com/office/officeart/2005/8/layout/hProcess9"/>
    <dgm:cxn modelId="{3950292F-2349-456B-B708-8B1D9462F525}" type="presParOf" srcId="{842AEBF7-5AAB-4B51-B4E7-DFE60BF8E1C3}" destId="{2A03A93A-7E2F-4F8A-9B95-C9758028E114}" srcOrd="1" destOrd="0" presId="urn:microsoft.com/office/officeart/2005/8/layout/hProcess9"/>
    <dgm:cxn modelId="{FFCCC704-BAD5-483E-B7C5-144A0FB40DE3}" type="presParOf" srcId="{842AEBF7-5AAB-4B51-B4E7-DFE60BF8E1C3}" destId="{17474BF2-7BF9-48F9-BE7A-5914C4EFA287}" srcOrd="2" destOrd="0" presId="urn:microsoft.com/office/officeart/2005/8/layout/hProcess9"/>
    <dgm:cxn modelId="{1D3D550F-509A-4543-A0DD-8A5C76652981}" type="presParOf" srcId="{842AEBF7-5AAB-4B51-B4E7-DFE60BF8E1C3}" destId="{5E7A29B9-2F45-4340-A81C-A9DD3DB03786}" srcOrd="3" destOrd="0" presId="urn:microsoft.com/office/officeart/2005/8/layout/hProcess9"/>
    <dgm:cxn modelId="{5DA253BC-2FD9-4B04-8CC2-F96D9BB5BDC6}" type="presParOf" srcId="{842AEBF7-5AAB-4B51-B4E7-DFE60BF8E1C3}" destId="{4DAFC8C1-41AF-42E4-BDF6-1418EC977B97}" srcOrd="4" destOrd="0" presId="urn:microsoft.com/office/officeart/2005/8/layout/hProcess9"/>
    <dgm:cxn modelId="{75A462AA-9108-44A6-AACC-C0B8A08F3515}" type="presParOf" srcId="{842AEBF7-5AAB-4B51-B4E7-DFE60BF8E1C3}" destId="{EE48D546-AA32-445E-96DE-A13071B7FC81}" srcOrd="5" destOrd="0" presId="urn:microsoft.com/office/officeart/2005/8/layout/hProcess9"/>
    <dgm:cxn modelId="{563C8B95-027E-4EF2-9347-E97CDA2A2173}" type="presParOf" srcId="{842AEBF7-5AAB-4B51-B4E7-DFE60BF8E1C3}" destId="{B67A4561-675A-4EE0-B2AF-22D1AC6F6F72}" srcOrd="6" destOrd="0" presId="urn:microsoft.com/office/officeart/2005/8/layout/hProcess9"/>
    <dgm:cxn modelId="{42180F4C-A6AA-4BCD-81D1-F88269634606}" type="presParOf" srcId="{842AEBF7-5AAB-4B51-B4E7-DFE60BF8E1C3}" destId="{F83E6C2A-7058-4884-A202-D5F9E6B52DF9}" srcOrd="7" destOrd="0" presId="urn:microsoft.com/office/officeart/2005/8/layout/hProcess9"/>
    <dgm:cxn modelId="{AAE5F693-A6FF-42B2-A827-14B8ADF4E83D}" type="presParOf" srcId="{842AEBF7-5AAB-4B51-B4E7-DFE60BF8E1C3}" destId="{BD658BF9-45BD-4D57-9793-6F10B386BB32}"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877C64-8039-4C9C-AAFA-717DB746A853}" type="doc">
      <dgm:prSet loTypeId="urn:microsoft.com/office/officeart/2005/8/layout/hProcess9" loCatId="process" qsTypeId="urn:microsoft.com/office/officeart/2005/8/quickstyle/3d3" qsCatId="3D" csTypeId="urn:microsoft.com/office/officeart/2005/8/colors/colorful5" csCatId="colorful" phldr="1"/>
      <dgm:spPr/>
    </dgm:pt>
    <dgm:pt modelId="{387139B3-A921-48E8-9C18-C04111C1327E}">
      <dgm:prSet phldrT="[Tekst]"/>
      <dgm:spPr/>
      <dgm:t>
        <a:bodyPr/>
        <a:lstStyle/>
        <a:p>
          <a:r>
            <a:rPr lang="pl-PL" b="1" dirty="0" smtClean="0"/>
            <a:t>Uzgodnienia</a:t>
          </a:r>
          <a:endParaRPr lang="pl-PL" b="1" dirty="0"/>
        </a:p>
      </dgm:t>
    </dgm:pt>
    <dgm:pt modelId="{3970AEB6-85EE-4B99-96EB-B0F2415F4307}" type="parTrans" cxnId="{70E469D3-5BFE-4368-841D-7C65845E1976}">
      <dgm:prSet/>
      <dgm:spPr/>
      <dgm:t>
        <a:bodyPr/>
        <a:lstStyle/>
        <a:p>
          <a:endParaRPr lang="pl-PL"/>
        </a:p>
      </dgm:t>
    </dgm:pt>
    <dgm:pt modelId="{C9C02EC7-67F1-4013-881C-9BE3B8AC606E}" type="sibTrans" cxnId="{70E469D3-5BFE-4368-841D-7C65845E1976}">
      <dgm:prSet/>
      <dgm:spPr/>
      <dgm:t>
        <a:bodyPr/>
        <a:lstStyle/>
        <a:p>
          <a:endParaRPr lang="pl-PL"/>
        </a:p>
      </dgm:t>
    </dgm:pt>
    <dgm:pt modelId="{AFE9AFCC-FA38-47B9-906F-EEBA9A61D90A}">
      <dgm:prSet phldrT="[Tekst]"/>
      <dgm:spPr/>
      <dgm:t>
        <a:bodyPr/>
        <a:lstStyle/>
        <a:p>
          <a:r>
            <a:rPr lang="pl-PL" b="1" dirty="0" smtClean="0"/>
            <a:t>Opiniowanie</a:t>
          </a:r>
          <a:endParaRPr lang="pl-PL" b="1" dirty="0"/>
        </a:p>
      </dgm:t>
    </dgm:pt>
    <dgm:pt modelId="{1D7F2077-852C-49FE-8A9B-CA0F630D7F63}" type="parTrans" cxnId="{91396FD0-FCFA-457B-A9EB-A1280E4D572A}">
      <dgm:prSet/>
      <dgm:spPr/>
      <dgm:t>
        <a:bodyPr/>
        <a:lstStyle/>
        <a:p>
          <a:endParaRPr lang="pl-PL"/>
        </a:p>
      </dgm:t>
    </dgm:pt>
    <dgm:pt modelId="{4081EB24-C46D-4E98-9F6C-DA81B8FC9B47}" type="sibTrans" cxnId="{91396FD0-FCFA-457B-A9EB-A1280E4D572A}">
      <dgm:prSet/>
      <dgm:spPr/>
      <dgm:t>
        <a:bodyPr/>
        <a:lstStyle/>
        <a:p>
          <a:endParaRPr lang="pl-PL"/>
        </a:p>
      </dgm:t>
    </dgm:pt>
    <dgm:pt modelId="{6ED931AD-A506-405C-B508-4A7DA8E70978}">
      <dgm:prSet phldrT="[Tekst]"/>
      <dgm:spPr/>
      <dgm:t>
        <a:bodyPr/>
        <a:lstStyle/>
        <a:p>
          <a:r>
            <a:rPr lang="pl-PL" b="1" dirty="0" smtClean="0"/>
            <a:t>Konsultacje</a:t>
          </a:r>
          <a:r>
            <a:rPr lang="pl-PL" dirty="0" smtClean="0"/>
            <a:t> </a:t>
          </a:r>
          <a:r>
            <a:rPr lang="pl-PL" b="1" dirty="0" smtClean="0"/>
            <a:t>publiczne</a:t>
          </a:r>
          <a:endParaRPr lang="pl-PL" b="1" dirty="0"/>
        </a:p>
      </dgm:t>
    </dgm:pt>
    <dgm:pt modelId="{3B1D4DC8-F757-4E6E-9123-E6ED66F7693C}" type="parTrans" cxnId="{9FFB03E4-6EC4-42A8-B6BE-F43335F84B22}">
      <dgm:prSet/>
      <dgm:spPr/>
      <dgm:t>
        <a:bodyPr/>
        <a:lstStyle/>
        <a:p>
          <a:endParaRPr lang="pl-PL"/>
        </a:p>
      </dgm:t>
    </dgm:pt>
    <dgm:pt modelId="{AD5B73C5-8720-4E2E-A8F1-6C0B2EB2BD53}" type="sibTrans" cxnId="{9FFB03E4-6EC4-42A8-B6BE-F43335F84B22}">
      <dgm:prSet/>
      <dgm:spPr/>
      <dgm:t>
        <a:bodyPr/>
        <a:lstStyle/>
        <a:p>
          <a:endParaRPr lang="pl-PL"/>
        </a:p>
      </dgm:t>
    </dgm:pt>
    <dgm:pt modelId="{56AB00AA-B2C1-42B5-BFF3-1398A66603F1}">
      <dgm:prSet phldrT="[Tekst]"/>
      <dgm:spPr/>
      <dgm:t>
        <a:bodyPr/>
        <a:lstStyle/>
        <a:p>
          <a:r>
            <a:rPr lang="pl-PL" b="1" dirty="0" smtClean="0"/>
            <a:t>Opracowanie projektu</a:t>
          </a:r>
          <a:endParaRPr lang="pl-PL" b="1" dirty="0"/>
        </a:p>
      </dgm:t>
    </dgm:pt>
    <dgm:pt modelId="{25A5B30E-7D53-4CB2-9F27-23AA52D38C09}" type="parTrans" cxnId="{7064AF48-E6B7-4A51-846B-324BC085BFD0}">
      <dgm:prSet/>
      <dgm:spPr/>
      <dgm:t>
        <a:bodyPr/>
        <a:lstStyle/>
        <a:p>
          <a:endParaRPr lang="pl-PL"/>
        </a:p>
      </dgm:t>
    </dgm:pt>
    <dgm:pt modelId="{33B3ACC9-4571-4144-92B7-110F7AE0E55D}" type="sibTrans" cxnId="{7064AF48-E6B7-4A51-846B-324BC085BFD0}">
      <dgm:prSet/>
      <dgm:spPr/>
      <dgm:t>
        <a:bodyPr/>
        <a:lstStyle/>
        <a:p>
          <a:endParaRPr lang="pl-PL"/>
        </a:p>
      </dgm:t>
    </dgm:pt>
    <dgm:pt modelId="{D7E915CF-B5A9-4487-B339-ACEABADA40D2}">
      <dgm:prSet phldrT="[Tekst]"/>
      <dgm:spPr/>
      <dgm:t>
        <a:bodyPr/>
        <a:lstStyle/>
        <a:p>
          <a:r>
            <a:rPr lang="pl-PL" dirty="0" smtClean="0"/>
            <a:t>(</a:t>
          </a:r>
          <a:r>
            <a:rPr lang="pl-PL" b="1" dirty="0" smtClean="0"/>
            <a:t>Konferencja</a:t>
          </a:r>
          <a:r>
            <a:rPr lang="pl-PL" dirty="0" smtClean="0"/>
            <a:t> </a:t>
          </a:r>
          <a:r>
            <a:rPr lang="pl-PL" b="1" dirty="0" smtClean="0"/>
            <a:t>uzgodnieniowa</a:t>
          </a:r>
          <a:r>
            <a:rPr lang="pl-PL" dirty="0" smtClean="0"/>
            <a:t>)</a:t>
          </a:r>
          <a:endParaRPr lang="pl-PL" dirty="0"/>
        </a:p>
      </dgm:t>
    </dgm:pt>
    <dgm:pt modelId="{075EE0E4-F91F-4722-99AC-3FC71CA208A7}" type="parTrans" cxnId="{DFE06621-A468-4B07-975F-D7C292D5E274}">
      <dgm:prSet/>
      <dgm:spPr/>
      <dgm:t>
        <a:bodyPr/>
        <a:lstStyle/>
        <a:p>
          <a:endParaRPr lang="pl-PL"/>
        </a:p>
      </dgm:t>
    </dgm:pt>
    <dgm:pt modelId="{62A89101-1BAE-4FD6-B84C-811DAAD447A4}" type="sibTrans" cxnId="{DFE06621-A468-4B07-975F-D7C292D5E274}">
      <dgm:prSet/>
      <dgm:spPr/>
      <dgm:t>
        <a:bodyPr/>
        <a:lstStyle/>
        <a:p>
          <a:endParaRPr lang="pl-PL"/>
        </a:p>
      </dgm:t>
    </dgm:pt>
    <dgm:pt modelId="{3F1A9C46-1DA6-4A2B-9929-C3E555624633}" type="pres">
      <dgm:prSet presAssocID="{9F877C64-8039-4C9C-AAFA-717DB746A853}" presName="CompostProcess" presStyleCnt="0">
        <dgm:presLayoutVars>
          <dgm:dir/>
          <dgm:resizeHandles val="exact"/>
        </dgm:presLayoutVars>
      </dgm:prSet>
      <dgm:spPr/>
    </dgm:pt>
    <dgm:pt modelId="{1479D1F1-48BB-4742-AA89-F13FDB5266F8}" type="pres">
      <dgm:prSet presAssocID="{9F877C64-8039-4C9C-AAFA-717DB746A853}" presName="arrow" presStyleLbl="bgShp" presStyleIdx="0" presStyleCnt="1"/>
      <dgm:spPr/>
    </dgm:pt>
    <dgm:pt modelId="{19A7F9D1-A09F-4AB1-8944-7590C01ADBE1}" type="pres">
      <dgm:prSet presAssocID="{9F877C64-8039-4C9C-AAFA-717DB746A853}" presName="linearProcess" presStyleCnt="0"/>
      <dgm:spPr/>
    </dgm:pt>
    <dgm:pt modelId="{E1407494-8D94-413F-9780-090517B0E717}" type="pres">
      <dgm:prSet presAssocID="{56AB00AA-B2C1-42B5-BFF3-1398A66603F1}" presName="textNode" presStyleLbl="node1" presStyleIdx="0" presStyleCnt="5">
        <dgm:presLayoutVars>
          <dgm:bulletEnabled val="1"/>
        </dgm:presLayoutVars>
      </dgm:prSet>
      <dgm:spPr/>
      <dgm:t>
        <a:bodyPr/>
        <a:lstStyle/>
        <a:p>
          <a:endParaRPr lang="pl-PL"/>
        </a:p>
      </dgm:t>
    </dgm:pt>
    <dgm:pt modelId="{60CBF856-8147-486F-B71B-5D91E07D73D6}" type="pres">
      <dgm:prSet presAssocID="{33B3ACC9-4571-4144-92B7-110F7AE0E55D}" presName="sibTrans" presStyleCnt="0"/>
      <dgm:spPr/>
    </dgm:pt>
    <dgm:pt modelId="{E19E4991-345B-4917-AFC0-8BE6BEAA6FC8}" type="pres">
      <dgm:prSet presAssocID="{387139B3-A921-48E8-9C18-C04111C1327E}" presName="textNode" presStyleLbl="node1" presStyleIdx="1" presStyleCnt="5">
        <dgm:presLayoutVars>
          <dgm:bulletEnabled val="1"/>
        </dgm:presLayoutVars>
      </dgm:prSet>
      <dgm:spPr/>
      <dgm:t>
        <a:bodyPr/>
        <a:lstStyle/>
        <a:p>
          <a:endParaRPr lang="pl-PL"/>
        </a:p>
      </dgm:t>
    </dgm:pt>
    <dgm:pt modelId="{BBF823CE-C088-456C-8390-FF7503596B54}" type="pres">
      <dgm:prSet presAssocID="{C9C02EC7-67F1-4013-881C-9BE3B8AC606E}" presName="sibTrans" presStyleCnt="0"/>
      <dgm:spPr/>
    </dgm:pt>
    <dgm:pt modelId="{81EF82BB-D812-4ADC-AB60-556D1BC55A48}" type="pres">
      <dgm:prSet presAssocID="{AFE9AFCC-FA38-47B9-906F-EEBA9A61D90A}" presName="textNode" presStyleLbl="node1" presStyleIdx="2" presStyleCnt="5" custLinFactNeighborX="18965" custLinFactNeighborY="-1481">
        <dgm:presLayoutVars>
          <dgm:bulletEnabled val="1"/>
        </dgm:presLayoutVars>
      </dgm:prSet>
      <dgm:spPr/>
      <dgm:t>
        <a:bodyPr/>
        <a:lstStyle/>
        <a:p>
          <a:endParaRPr lang="pl-PL"/>
        </a:p>
      </dgm:t>
    </dgm:pt>
    <dgm:pt modelId="{BAD3D322-8311-411E-9EF6-10C05136613D}" type="pres">
      <dgm:prSet presAssocID="{4081EB24-C46D-4E98-9F6C-DA81B8FC9B47}" presName="sibTrans" presStyleCnt="0"/>
      <dgm:spPr/>
    </dgm:pt>
    <dgm:pt modelId="{E0D58114-0785-4CC0-B9B8-4E465EA9CE23}" type="pres">
      <dgm:prSet presAssocID="{6ED931AD-A506-405C-B508-4A7DA8E70978}" presName="textNode" presStyleLbl="node1" presStyleIdx="3" presStyleCnt="5">
        <dgm:presLayoutVars>
          <dgm:bulletEnabled val="1"/>
        </dgm:presLayoutVars>
      </dgm:prSet>
      <dgm:spPr/>
      <dgm:t>
        <a:bodyPr/>
        <a:lstStyle/>
        <a:p>
          <a:endParaRPr lang="pl-PL"/>
        </a:p>
      </dgm:t>
    </dgm:pt>
    <dgm:pt modelId="{FA4EE7CE-5719-45BA-8ECA-2A7B00D95134}" type="pres">
      <dgm:prSet presAssocID="{AD5B73C5-8720-4E2E-A8F1-6C0B2EB2BD53}" presName="sibTrans" presStyleCnt="0"/>
      <dgm:spPr/>
    </dgm:pt>
    <dgm:pt modelId="{49CB3DCC-D65A-4000-AA53-326C9562F63A}" type="pres">
      <dgm:prSet presAssocID="{D7E915CF-B5A9-4487-B339-ACEABADA40D2}" presName="textNode" presStyleLbl="node1" presStyleIdx="4" presStyleCnt="5">
        <dgm:presLayoutVars>
          <dgm:bulletEnabled val="1"/>
        </dgm:presLayoutVars>
      </dgm:prSet>
      <dgm:spPr/>
      <dgm:t>
        <a:bodyPr/>
        <a:lstStyle/>
        <a:p>
          <a:endParaRPr lang="pl-PL"/>
        </a:p>
      </dgm:t>
    </dgm:pt>
  </dgm:ptLst>
  <dgm:cxnLst>
    <dgm:cxn modelId="{91396FD0-FCFA-457B-A9EB-A1280E4D572A}" srcId="{9F877C64-8039-4C9C-AAFA-717DB746A853}" destId="{AFE9AFCC-FA38-47B9-906F-EEBA9A61D90A}" srcOrd="2" destOrd="0" parTransId="{1D7F2077-852C-49FE-8A9B-CA0F630D7F63}" sibTransId="{4081EB24-C46D-4E98-9F6C-DA81B8FC9B47}"/>
    <dgm:cxn modelId="{7064AF48-E6B7-4A51-846B-324BC085BFD0}" srcId="{9F877C64-8039-4C9C-AAFA-717DB746A853}" destId="{56AB00AA-B2C1-42B5-BFF3-1398A66603F1}" srcOrd="0" destOrd="0" parTransId="{25A5B30E-7D53-4CB2-9F27-23AA52D38C09}" sibTransId="{33B3ACC9-4571-4144-92B7-110F7AE0E55D}"/>
    <dgm:cxn modelId="{3B9A15F5-C0AB-4D62-A63E-836377FF6DBD}" type="presOf" srcId="{9F877C64-8039-4C9C-AAFA-717DB746A853}" destId="{3F1A9C46-1DA6-4A2B-9929-C3E555624633}" srcOrd="0" destOrd="0" presId="urn:microsoft.com/office/officeart/2005/8/layout/hProcess9"/>
    <dgm:cxn modelId="{5358986B-A689-4D9E-960E-DA6B4D1B7017}" type="presOf" srcId="{387139B3-A921-48E8-9C18-C04111C1327E}" destId="{E19E4991-345B-4917-AFC0-8BE6BEAA6FC8}" srcOrd="0" destOrd="0" presId="urn:microsoft.com/office/officeart/2005/8/layout/hProcess9"/>
    <dgm:cxn modelId="{12AA098F-F71A-4A5A-BB51-E48CBB1CC49C}" type="presOf" srcId="{AFE9AFCC-FA38-47B9-906F-EEBA9A61D90A}" destId="{81EF82BB-D812-4ADC-AB60-556D1BC55A48}" srcOrd="0" destOrd="0" presId="urn:microsoft.com/office/officeart/2005/8/layout/hProcess9"/>
    <dgm:cxn modelId="{DFE06621-A468-4B07-975F-D7C292D5E274}" srcId="{9F877C64-8039-4C9C-AAFA-717DB746A853}" destId="{D7E915CF-B5A9-4487-B339-ACEABADA40D2}" srcOrd="4" destOrd="0" parTransId="{075EE0E4-F91F-4722-99AC-3FC71CA208A7}" sibTransId="{62A89101-1BAE-4FD6-B84C-811DAAD447A4}"/>
    <dgm:cxn modelId="{70E469D3-5BFE-4368-841D-7C65845E1976}" srcId="{9F877C64-8039-4C9C-AAFA-717DB746A853}" destId="{387139B3-A921-48E8-9C18-C04111C1327E}" srcOrd="1" destOrd="0" parTransId="{3970AEB6-85EE-4B99-96EB-B0F2415F4307}" sibTransId="{C9C02EC7-67F1-4013-881C-9BE3B8AC606E}"/>
    <dgm:cxn modelId="{104F61D4-F78C-45D5-9036-DBDE4DA42BE6}" type="presOf" srcId="{6ED931AD-A506-405C-B508-4A7DA8E70978}" destId="{E0D58114-0785-4CC0-B9B8-4E465EA9CE23}" srcOrd="0" destOrd="0" presId="urn:microsoft.com/office/officeart/2005/8/layout/hProcess9"/>
    <dgm:cxn modelId="{2E46B5BA-7742-4D76-95D8-E1F075301975}" type="presOf" srcId="{56AB00AA-B2C1-42B5-BFF3-1398A66603F1}" destId="{E1407494-8D94-413F-9780-090517B0E717}" srcOrd="0" destOrd="0" presId="urn:microsoft.com/office/officeart/2005/8/layout/hProcess9"/>
    <dgm:cxn modelId="{9FFB03E4-6EC4-42A8-B6BE-F43335F84B22}" srcId="{9F877C64-8039-4C9C-AAFA-717DB746A853}" destId="{6ED931AD-A506-405C-B508-4A7DA8E70978}" srcOrd="3" destOrd="0" parTransId="{3B1D4DC8-F757-4E6E-9123-E6ED66F7693C}" sibTransId="{AD5B73C5-8720-4E2E-A8F1-6C0B2EB2BD53}"/>
    <dgm:cxn modelId="{CE353900-9908-4C7E-9A95-37B19018CBB3}" type="presOf" srcId="{D7E915CF-B5A9-4487-B339-ACEABADA40D2}" destId="{49CB3DCC-D65A-4000-AA53-326C9562F63A}" srcOrd="0" destOrd="0" presId="urn:microsoft.com/office/officeart/2005/8/layout/hProcess9"/>
    <dgm:cxn modelId="{CAADE6D9-0D60-4F24-AAEB-FB73FE03E0F4}" type="presParOf" srcId="{3F1A9C46-1DA6-4A2B-9929-C3E555624633}" destId="{1479D1F1-48BB-4742-AA89-F13FDB5266F8}" srcOrd="0" destOrd="0" presId="urn:microsoft.com/office/officeart/2005/8/layout/hProcess9"/>
    <dgm:cxn modelId="{FE9690CA-1171-445B-AB2D-C8365E4633A1}" type="presParOf" srcId="{3F1A9C46-1DA6-4A2B-9929-C3E555624633}" destId="{19A7F9D1-A09F-4AB1-8944-7590C01ADBE1}" srcOrd="1" destOrd="0" presId="urn:microsoft.com/office/officeart/2005/8/layout/hProcess9"/>
    <dgm:cxn modelId="{5E23AE08-006B-43EF-9D9D-66311CA9B074}" type="presParOf" srcId="{19A7F9D1-A09F-4AB1-8944-7590C01ADBE1}" destId="{E1407494-8D94-413F-9780-090517B0E717}" srcOrd="0" destOrd="0" presId="urn:microsoft.com/office/officeart/2005/8/layout/hProcess9"/>
    <dgm:cxn modelId="{F19BBC10-6F00-4FAD-A900-C7404C46FB11}" type="presParOf" srcId="{19A7F9D1-A09F-4AB1-8944-7590C01ADBE1}" destId="{60CBF856-8147-486F-B71B-5D91E07D73D6}" srcOrd="1" destOrd="0" presId="urn:microsoft.com/office/officeart/2005/8/layout/hProcess9"/>
    <dgm:cxn modelId="{7ACF9142-A95E-42B9-9517-65F1C20ABDFF}" type="presParOf" srcId="{19A7F9D1-A09F-4AB1-8944-7590C01ADBE1}" destId="{E19E4991-345B-4917-AFC0-8BE6BEAA6FC8}" srcOrd="2" destOrd="0" presId="urn:microsoft.com/office/officeart/2005/8/layout/hProcess9"/>
    <dgm:cxn modelId="{777A138A-BDB5-4ADB-9D08-AB4C44F2F92A}" type="presParOf" srcId="{19A7F9D1-A09F-4AB1-8944-7590C01ADBE1}" destId="{BBF823CE-C088-456C-8390-FF7503596B54}" srcOrd="3" destOrd="0" presId="urn:microsoft.com/office/officeart/2005/8/layout/hProcess9"/>
    <dgm:cxn modelId="{F059EB2A-FDD8-4608-80FE-868812E4C9E9}" type="presParOf" srcId="{19A7F9D1-A09F-4AB1-8944-7590C01ADBE1}" destId="{81EF82BB-D812-4ADC-AB60-556D1BC55A48}" srcOrd="4" destOrd="0" presId="urn:microsoft.com/office/officeart/2005/8/layout/hProcess9"/>
    <dgm:cxn modelId="{1B7D9D2D-7713-4B4B-9317-063F092CA203}" type="presParOf" srcId="{19A7F9D1-A09F-4AB1-8944-7590C01ADBE1}" destId="{BAD3D322-8311-411E-9EF6-10C05136613D}" srcOrd="5" destOrd="0" presId="urn:microsoft.com/office/officeart/2005/8/layout/hProcess9"/>
    <dgm:cxn modelId="{82D35261-5C87-4559-9488-B990DF93B4D8}" type="presParOf" srcId="{19A7F9D1-A09F-4AB1-8944-7590C01ADBE1}" destId="{E0D58114-0785-4CC0-B9B8-4E465EA9CE23}" srcOrd="6" destOrd="0" presId="urn:microsoft.com/office/officeart/2005/8/layout/hProcess9"/>
    <dgm:cxn modelId="{0D7FA810-82DD-4E7B-89D9-2D8D03BB27CD}" type="presParOf" srcId="{19A7F9D1-A09F-4AB1-8944-7590C01ADBE1}" destId="{FA4EE7CE-5719-45BA-8ECA-2A7B00D95134}" srcOrd="7" destOrd="0" presId="urn:microsoft.com/office/officeart/2005/8/layout/hProcess9"/>
    <dgm:cxn modelId="{95881071-6169-40BE-8684-EBF6F42F2FAC}" type="presParOf" srcId="{19A7F9D1-A09F-4AB1-8944-7590C01ADBE1}" destId="{49CB3DCC-D65A-4000-AA53-326C9562F63A}"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A1513D80-80ED-4F8B-920B-2D1357A4536F}"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pl-PL"/>
        </a:p>
      </dgm:t>
    </dgm:pt>
    <dgm:pt modelId="{29B93506-6B3B-46AD-B015-E4EA852D3B76}">
      <dgm:prSet phldrT="[Tekst]" custT="1"/>
      <dgm:spPr/>
      <dgm:t>
        <a:bodyPr/>
        <a:lstStyle/>
        <a:p>
          <a:r>
            <a:rPr lang="pl-PL" sz="1400" dirty="0"/>
            <a:t>Minister właściwy do spraw członkostwa RP w UE</a:t>
          </a:r>
        </a:p>
      </dgm:t>
    </dgm:pt>
    <dgm:pt modelId="{838F0B97-4E34-45CD-BAD8-1E691AFFB47F}" type="parTrans" cxnId="{C5378532-541B-4644-80BC-0CA9F8B01210}">
      <dgm:prSet/>
      <dgm:spPr/>
      <dgm:t>
        <a:bodyPr/>
        <a:lstStyle/>
        <a:p>
          <a:endParaRPr lang="pl-PL"/>
        </a:p>
      </dgm:t>
    </dgm:pt>
    <dgm:pt modelId="{4161A35A-FC38-45B4-A411-DFFAC05893B1}" type="sibTrans" cxnId="{C5378532-541B-4644-80BC-0CA9F8B01210}">
      <dgm:prSet/>
      <dgm:spPr/>
      <dgm:t>
        <a:bodyPr/>
        <a:lstStyle/>
        <a:p>
          <a:endParaRPr lang="pl-PL"/>
        </a:p>
      </dgm:t>
    </dgm:pt>
    <dgm:pt modelId="{00175EC9-B205-49C2-8702-8974A08F0A63}">
      <dgm:prSet phldrT="[Tekst]" custT="1"/>
      <dgm:spPr/>
      <dgm:t>
        <a:bodyPr/>
        <a:lstStyle/>
        <a:p>
          <a:r>
            <a:rPr lang="pl-PL" sz="1600" dirty="0"/>
            <a:t>Ministrowie, kierujący działami administracji</a:t>
          </a:r>
        </a:p>
      </dgm:t>
    </dgm:pt>
    <dgm:pt modelId="{7AE6B6EF-F3C5-4EFB-BDBE-D5AE4850E8F0}" type="parTrans" cxnId="{315EBA01-7129-4A83-AA1D-8DEC3403B149}">
      <dgm:prSet/>
      <dgm:spPr/>
      <dgm:t>
        <a:bodyPr/>
        <a:lstStyle/>
        <a:p>
          <a:endParaRPr lang="pl-PL"/>
        </a:p>
      </dgm:t>
    </dgm:pt>
    <dgm:pt modelId="{ED862089-ED30-407F-9D55-624248804DB9}" type="sibTrans" cxnId="{315EBA01-7129-4A83-AA1D-8DEC3403B149}">
      <dgm:prSet/>
      <dgm:spPr/>
      <dgm:t>
        <a:bodyPr/>
        <a:lstStyle/>
        <a:p>
          <a:endParaRPr lang="pl-PL"/>
        </a:p>
      </dgm:t>
    </dgm:pt>
    <dgm:pt modelId="{6B98BDBA-BD04-4544-AA7B-1B6B13A61A4C}">
      <dgm:prSet phldrT="[Tekst]"/>
      <dgm:spPr/>
      <dgm:t>
        <a:bodyPr/>
        <a:lstStyle/>
        <a:p>
          <a:r>
            <a:rPr lang="pl-PL" dirty="0"/>
            <a:t>organy, instytucje lub organizacje właściwe w sprawach będących przedmiotem prac Komitetu</a:t>
          </a:r>
        </a:p>
      </dgm:t>
    </dgm:pt>
    <dgm:pt modelId="{4D0E87F7-0A41-4EF4-A717-B8D28496684B}" type="parTrans" cxnId="{C32D76D3-6992-47B7-9BD8-71F0EC29C37B}">
      <dgm:prSet/>
      <dgm:spPr/>
      <dgm:t>
        <a:bodyPr/>
        <a:lstStyle/>
        <a:p>
          <a:endParaRPr lang="pl-PL"/>
        </a:p>
      </dgm:t>
    </dgm:pt>
    <dgm:pt modelId="{271A5B5B-11DB-4105-9E96-7EFFA5C1176B}" type="sibTrans" cxnId="{C32D76D3-6992-47B7-9BD8-71F0EC29C37B}">
      <dgm:prSet/>
      <dgm:spPr/>
      <dgm:t>
        <a:bodyPr/>
        <a:lstStyle/>
        <a:p>
          <a:endParaRPr lang="pl-PL"/>
        </a:p>
      </dgm:t>
    </dgm:pt>
    <dgm:pt modelId="{BCCE9713-3CA9-40AA-BF76-F6D179D08440}">
      <dgm:prSet phldrT="[Tekst]" custT="1"/>
      <dgm:spPr/>
      <dgm:t>
        <a:bodyPr/>
        <a:lstStyle/>
        <a:p>
          <a:r>
            <a:rPr lang="pl-PL" sz="1400" dirty="0"/>
            <a:t>eksperci reprezentujących organy, instytucje lub organizacje właściwe w sprawach będących przedmiotem prac Komitetu</a:t>
          </a:r>
        </a:p>
      </dgm:t>
    </dgm:pt>
    <dgm:pt modelId="{531C7F34-B710-4274-8759-6C9123106B9F}" type="parTrans" cxnId="{E6CD8D1F-9C29-49DF-A5E7-8B6C58803976}">
      <dgm:prSet/>
      <dgm:spPr/>
      <dgm:t>
        <a:bodyPr/>
        <a:lstStyle/>
        <a:p>
          <a:endParaRPr lang="pl-PL"/>
        </a:p>
      </dgm:t>
    </dgm:pt>
    <dgm:pt modelId="{35A549C4-7DA6-472C-B507-6C0EC2CCD149}" type="sibTrans" cxnId="{E6CD8D1F-9C29-49DF-A5E7-8B6C58803976}">
      <dgm:prSet/>
      <dgm:spPr/>
      <dgm:t>
        <a:bodyPr/>
        <a:lstStyle/>
        <a:p>
          <a:endParaRPr lang="pl-PL"/>
        </a:p>
      </dgm:t>
    </dgm:pt>
    <dgm:pt modelId="{29D1021D-FD9B-4845-8986-DBDC652F7583}">
      <dgm:prSet phldrT="[Tekst]" custT="1"/>
      <dgm:spPr/>
      <dgm:t>
        <a:bodyPr/>
        <a:lstStyle/>
        <a:p>
          <a:r>
            <a:rPr lang="pl-PL" sz="2000" dirty="0"/>
            <a:t>Szef KPRM</a:t>
          </a:r>
        </a:p>
      </dgm:t>
    </dgm:pt>
    <dgm:pt modelId="{149B52C4-338F-49E6-8E61-4D4C8A070FA0}" type="parTrans" cxnId="{CE5BC518-D90A-4F36-83F3-F31BB8F3A5C7}">
      <dgm:prSet/>
      <dgm:spPr/>
      <dgm:t>
        <a:bodyPr/>
        <a:lstStyle/>
        <a:p>
          <a:endParaRPr lang="pl-PL"/>
        </a:p>
      </dgm:t>
    </dgm:pt>
    <dgm:pt modelId="{BE311705-5176-4531-9297-4018A41AD82B}" type="sibTrans" cxnId="{CE5BC518-D90A-4F36-83F3-F31BB8F3A5C7}">
      <dgm:prSet/>
      <dgm:spPr/>
      <dgm:t>
        <a:bodyPr/>
        <a:lstStyle/>
        <a:p>
          <a:endParaRPr lang="pl-PL"/>
        </a:p>
      </dgm:t>
    </dgm:pt>
    <dgm:pt modelId="{1759BBD4-196F-4C99-A5C9-2DFF8E1B4BDC}">
      <dgm:prSet phldrT="[Tekst]"/>
      <dgm:spPr/>
      <dgm:t>
        <a:bodyPr/>
        <a:lstStyle/>
        <a:p>
          <a:r>
            <a:rPr lang="pl-PL" dirty="0"/>
            <a:t>Przewodniczący</a:t>
          </a:r>
        </a:p>
      </dgm:t>
    </dgm:pt>
    <dgm:pt modelId="{32F0FBEB-A41E-471D-BA2B-243E8A198393}" type="parTrans" cxnId="{6753AA4F-C4EA-457A-96CF-2EEAC1FF7812}">
      <dgm:prSet/>
      <dgm:spPr/>
      <dgm:t>
        <a:bodyPr/>
        <a:lstStyle/>
        <a:p>
          <a:endParaRPr lang="pl-PL"/>
        </a:p>
      </dgm:t>
    </dgm:pt>
    <dgm:pt modelId="{EE823CE2-EEC6-4202-81B0-22EB512E33D6}" type="sibTrans" cxnId="{6753AA4F-C4EA-457A-96CF-2EEAC1FF7812}">
      <dgm:prSet/>
      <dgm:spPr/>
      <dgm:t>
        <a:bodyPr/>
        <a:lstStyle/>
        <a:p>
          <a:endParaRPr lang="pl-PL"/>
        </a:p>
      </dgm:t>
    </dgm:pt>
    <dgm:pt modelId="{E688F457-850C-4E24-B89B-6D8D0B39A602}">
      <dgm:prSet phldrT="[Tekst]"/>
      <dgm:spPr/>
      <dgm:t>
        <a:bodyPr/>
        <a:lstStyle/>
        <a:p>
          <a:r>
            <a:rPr lang="pl-PL" dirty="0"/>
            <a:t>Członkowie</a:t>
          </a:r>
        </a:p>
      </dgm:t>
    </dgm:pt>
    <dgm:pt modelId="{A76F8BE7-65D5-48E4-AF47-2886EE751219}" type="parTrans" cxnId="{4F00AD45-B41C-4D2C-81C1-96B19A9350BC}">
      <dgm:prSet/>
      <dgm:spPr/>
      <dgm:t>
        <a:bodyPr/>
        <a:lstStyle/>
        <a:p>
          <a:endParaRPr lang="pl-PL"/>
        </a:p>
      </dgm:t>
    </dgm:pt>
    <dgm:pt modelId="{BC806B78-A8B7-4498-A9A3-C29E145798F6}" type="sibTrans" cxnId="{4F00AD45-B41C-4D2C-81C1-96B19A9350BC}">
      <dgm:prSet/>
      <dgm:spPr/>
      <dgm:t>
        <a:bodyPr/>
        <a:lstStyle/>
        <a:p>
          <a:endParaRPr lang="pl-PL"/>
        </a:p>
      </dgm:t>
    </dgm:pt>
    <dgm:pt modelId="{023E3F43-DDF9-43F7-8B7E-F28C42C14C4D}">
      <dgm:prSet phldrT="[Tekst]"/>
      <dgm:spPr/>
      <dgm:t>
        <a:bodyPr/>
        <a:lstStyle/>
        <a:p>
          <a:r>
            <a:rPr lang="pl-PL" dirty="0"/>
            <a:t>Uczestnicy</a:t>
          </a:r>
        </a:p>
      </dgm:t>
    </dgm:pt>
    <dgm:pt modelId="{6999D92B-3272-46E0-B900-19CCE00F358A}" type="parTrans" cxnId="{737893A8-0D4C-467E-85CA-F0234F635FE4}">
      <dgm:prSet/>
      <dgm:spPr/>
      <dgm:t>
        <a:bodyPr/>
        <a:lstStyle/>
        <a:p>
          <a:endParaRPr lang="pl-PL"/>
        </a:p>
      </dgm:t>
    </dgm:pt>
    <dgm:pt modelId="{0CBACCAF-FD99-435E-9F3F-604E1E7CC8EA}" type="sibTrans" cxnId="{737893A8-0D4C-467E-85CA-F0234F635FE4}">
      <dgm:prSet/>
      <dgm:spPr/>
      <dgm:t>
        <a:bodyPr/>
        <a:lstStyle/>
        <a:p>
          <a:endParaRPr lang="pl-PL"/>
        </a:p>
      </dgm:t>
    </dgm:pt>
    <dgm:pt modelId="{2EE31684-462C-43F3-B6D4-1FF9DEF2275F}">
      <dgm:prSet phldrT="[Tekst]" custT="1"/>
      <dgm:spPr/>
      <dgm:t>
        <a:bodyPr/>
        <a:lstStyle/>
        <a:p>
          <a:r>
            <a:rPr lang="pl-PL" sz="1200" dirty="0"/>
            <a:t>Prezes Prokuratorii Generalnej Rzeczypospolitej Polskiej </a:t>
          </a:r>
        </a:p>
      </dgm:t>
    </dgm:pt>
    <dgm:pt modelId="{CDE9AAA9-D2F5-4F0F-A445-65E8A677B852}" type="parTrans" cxnId="{C00C800A-E62D-4375-B469-9DE7F664572E}">
      <dgm:prSet/>
      <dgm:spPr/>
      <dgm:t>
        <a:bodyPr/>
        <a:lstStyle/>
        <a:p>
          <a:endParaRPr lang="pl-PL"/>
        </a:p>
      </dgm:t>
    </dgm:pt>
    <dgm:pt modelId="{E18D108A-9DA4-4413-8F06-3D5041AC9A75}" type="sibTrans" cxnId="{C00C800A-E62D-4375-B469-9DE7F664572E}">
      <dgm:prSet/>
      <dgm:spPr/>
      <dgm:t>
        <a:bodyPr/>
        <a:lstStyle/>
        <a:p>
          <a:endParaRPr lang="pl-PL"/>
        </a:p>
      </dgm:t>
    </dgm:pt>
    <dgm:pt modelId="{B6F0E44E-D90B-4C4B-9B92-B4AD19E03D58}" type="pres">
      <dgm:prSet presAssocID="{A1513D80-80ED-4F8B-920B-2D1357A4536F}" presName="mainComposite" presStyleCnt="0">
        <dgm:presLayoutVars>
          <dgm:chPref val="1"/>
          <dgm:dir/>
          <dgm:animOne val="branch"/>
          <dgm:animLvl val="lvl"/>
          <dgm:resizeHandles val="exact"/>
        </dgm:presLayoutVars>
      </dgm:prSet>
      <dgm:spPr/>
      <dgm:t>
        <a:bodyPr/>
        <a:lstStyle/>
        <a:p>
          <a:endParaRPr lang="pl-PL"/>
        </a:p>
      </dgm:t>
    </dgm:pt>
    <dgm:pt modelId="{FC47DD9D-0CF8-4B67-A616-B24BF7EF33B2}" type="pres">
      <dgm:prSet presAssocID="{A1513D80-80ED-4F8B-920B-2D1357A4536F}" presName="hierFlow" presStyleCnt="0"/>
      <dgm:spPr/>
    </dgm:pt>
    <dgm:pt modelId="{81F4BF42-5B6F-4434-85F9-152F18C4B041}" type="pres">
      <dgm:prSet presAssocID="{A1513D80-80ED-4F8B-920B-2D1357A4536F}" presName="firstBuf" presStyleCnt="0"/>
      <dgm:spPr/>
    </dgm:pt>
    <dgm:pt modelId="{2DABC380-41E9-467A-A712-F7C51BD88708}" type="pres">
      <dgm:prSet presAssocID="{A1513D80-80ED-4F8B-920B-2D1357A4536F}" presName="hierChild1" presStyleCnt="0">
        <dgm:presLayoutVars>
          <dgm:chPref val="1"/>
          <dgm:animOne val="branch"/>
          <dgm:animLvl val="lvl"/>
        </dgm:presLayoutVars>
      </dgm:prSet>
      <dgm:spPr/>
    </dgm:pt>
    <dgm:pt modelId="{E6FD5312-E480-47F6-B170-151487432532}" type="pres">
      <dgm:prSet presAssocID="{29B93506-6B3B-46AD-B015-E4EA852D3B76}" presName="Name14" presStyleCnt="0"/>
      <dgm:spPr/>
    </dgm:pt>
    <dgm:pt modelId="{7F72CAF5-F829-423C-96C7-288068A824E8}" type="pres">
      <dgm:prSet presAssocID="{29B93506-6B3B-46AD-B015-E4EA852D3B76}" presName="level1Shape" presStyleLbl="node0" presStyleIdx="0" presStyleCnt="1" custScaleX="140223">
        <dgm:presLayoutVars>
          <dgm:chPref val="3"/>
        </dgm:presLayoutVars>
      </dgm:prSet>
      <dgm:spPr/>
      <dgm:t>
        <a:bodyPr/>
        <a:lstStyle/>
        <a:p>
          <a:endParaRPr lang="pl-PL"/>
        </a:p>
      </dgm:t>
    </dgm:pt>
    <dgm:pt modelId="{AFD9E265-9555-4DD1-86E7-6F81889BAD24}" type="pres">
      <dgm:prSet presAssocID="{29B93506-6B3B-46AD-B015-E4EA852D3B76}" presName="hierChild2" presStyleCnt="0"/>
      <dgm:spPr/>
    </dgm:pt>
    <dgm:pt modelId="{BD37EC62-DFE2-437E-9910-6E2C585D2122}" type="pres">
      <dgm:prSet presAssocID="{7AE6B6EF-F3C5-4EFB-BDBE-D5AE4850E8F0}" presName="Name19" presStyleLbl="parChTrans1D2" presStyleIdx="0" presStyleCnt="3"/>
      <dgm:spPr/>
      <dgm:t>
        <a:bodyPr/>
        <a:lstStyle/>
        <a:p>
          <a:endParaRPr lang="pl-PL"/>
        </a:p>
      </dgm:t>
    </dgm:pt>
    <dgm:pt modelId="{D8F0B6BA-D6E7-4E7E-94C0-D4874978C648}" type="pres">
      <dgm:prSet presAssocID="{00175EC9-B205-49C2-8702-8974A08F0A63}" presName="Name21" presStyleCnt="0"/>
      <dgm:spPr/>
    </dgm:pt>
    <dgm:pt modelId="{957D51EC-D434-40F6-8688-FE564EEFF02F}" type="pres">
      <dgm:prSet presAssocID="{00175EC9-B205-49C2-8702-8974A08F0A63}" presName="level2Shape" presStyleLbl="node2" presStyleIdx="0" presStyleCnt="3" custScaleX="127253"/>
      <dgm:spPr/>
      <dgm:t>
        <a:bodyPr/>
        <a:lstStyle/>
        <a:p>
          <a:endParaRPr lang="pl-PL"/>
        </a:p>
      </dgm:t>
    </dgm:pt>
    <dgm:pt modelId="{32F92A2E-3AE6-40EB-BFF5-F1ABAC6CD4B1}" type="pres">
      <dgm:prSet presAssocID="{00175EC9-B205-49C2-8702-8974A08F0A63}" presName="hierChild3" presStyleCnt="0"/>
      <dgm:spPr/>
    </dgm:pt>
    <dgm:pt modelId="{FAEC66FA-44B1-4BE5-9731-D33D56AFEAB0}" type="pres">
      <dgm:prSet presAssocID="{4D0E87F7-0A41-4EF4-A717-B8D28496684B}" presName="Name19" presStyleLbl="parChTrans1D3" presStyleIdx="0" presStyleCnt="2"/>
      <dgm:spPr/>
      <dgm:t>
        <a:bodyPr/>
        <a:lstStyle/>
        <a:p>
          <a:endParaRPr lang="pl-PL"/>
        </a:p>
      </dgm:t>
    </dgm:pt>
    <dgm:pt modelId="{6B2AFA1B-D9D4-4770-8AAA-B90366A8371C}" type="pres">
      <dgm:prSet presAssocID="{6B98BDBA-BD04-4544-AA7B-1B6B13A61A4C}" presName="Name21" presStyleCnt="0"/>
      <dgm:spPr/>
    </dgm:pt>
    <dgm:pt modelId="{3DF07E19-7235-43AF-AFFC-65048047A807}" type="pres">
      <dgm:prSet presAssocID="{6B98BDBA-BD04-4544-AA7B-1B6B13A61A4C}" presName="level2Shape" presStyleLbl="node3" presStyleIdx="0" presStyleCnt="2" custScaleX="142889"/>
      <dgm:spPr/>
      <dgm:t>
        <a:bodyPr/>
        <a:lstStyle/>
        <a:p>
          <a:endParaRPr lang="pl-PL"/>
        </a:p>
      </dgm:t>
    </dgm:pt>
    <dgm:pt modelId="{87E5FC37-F3E9-4C1A-9146-3DF8E55FC580}" type="pres">
      <dgm:prSet presAssocID="{6B98BDBA-BD04-4544-AA7B-1B6B13A61A4C}" presName="hierChild3" presStyleCnt="0"/>
      <dgm:spPr/>
    </dgm:pt>
    <dgm:pt modelId="{2AE6FAB8-BD7B-43A9-82AE-E29A42C0B374}" type="pres">
      <dgm:prSet presAssocID="{531C7F34-B710-4274-8759-6C9123106B9F}" presName="Name19" presStyleLbl="parChTrans1D3" presStyleIdx="1" presStyleCnt="2"/>
      <dgm:spPr/>
      <dgm:t>
        <a:bodyPr/>
        <a:lstStyle/>
        <a:p>
          <a:endParaRPr lang="pl-PL"/>
        </a:p>
      </dgm:t>
    </dgm:pt>
    <dgm:pt modelId="{B60C226C-5FD9-4BEB-8967-09DCFFF1BFFB}" type="pres">
      <dgm:prSet presAssocID="{BCCE9713-3CA9-40AA-BF76-F6D179D08440}" presName="Name21" presStyleCnt="0"/>
      <dgm:spPr/>
    </dgm:pt>
    <dgm:pt modelId="{3CC5B158-C725-4ADE-8250-16E557CEDDF1}" type="pres">
      <dgm:prSet presAssocID="{BCCE9713-3CA9-40AA-BF76-F6D179D08440}" presName="level2Shape" presStyleLbl="node3" presStyleIdx="1" presStyleCnt="2" custScaleX="227477"/>
      <dgm:spPr/>
      <dgm:t>
        <a:bodyPr/>
        <a:lstStyle/>
        <a:p>
          <a:endParaRPr lang="pl-PL"/>
        </a:p>
      </dgm:t>
    </dgm:pt>
    <dgm:pt modelId="{820BAA51-851B-4009-9550-FAD479533EFA}" type="pres">
      <dgm:prSet presAssocID="{BCCE9713-3CA9-40AA-BF76-F6D179D08440}" presName="hierChild3" presStyleCnt="0"/>
      <dgm:spPr/>
    </dgm:pt>
    <dgm:pt modelId="{0AC43C46-BB79-45BE-91A7-8C3CFD51A25A}" type="pres">
      <dgm:prSet presAssocID="{CDE9AAA9-D2F5-4F0F-A445-65E8A677B852}" presName="Name19" presStyleLbl="parChTrans1D2" presStyleIdx="1" presStyleCnt="3"/>
      <dgm:spPr/>
      <dgm:t>
        <a:bodyPr/>
        <a:lstStyle/>
        <a:p>
          <a:endParaRPr lang="pl-PL"/>
        </a:p>
      </dgm:t>
    </dgm:pt>
    <dgm:pt modelId="{CF27071C-9915-4CC1-80E9-884F93EA409F}" type="pres">
      <dgm:prSet presAssocID="{2EE31684-462C-43F3-B6D4-1FF9DEF2275F}" presName="Name21" presStyleCnt="0"/>
      <dgm:spPr/>
    </dgm:pt>
    <dgm:pt modelId="{ABDFA109-2813-4782-828A-D8647B01516D}" type="pres">
      <dgm:prSet presAssocID="{2EE31684-462C-43F3-B6D4-1FF9DEF2275F}" presName="level2Shape" presStyleLbl="node2" presStyleIdx="1" presStyleCnt="3" custScaleX="113046"/>
      <dgm:spPr/>
      <dgm:t>
        <a:bodyPr/>
        <a:lstStyle/>
        <a:p>
          <a:endParaRPr lang="pl-PL"/>
        </a:p>
      </dgm:t>
    </dgm:pt>
    <dgm:pt modelId="{AE7D642E-A6CA-4082-BE90-E3B878379EB8}" type="pres">
      <dgm:prSet presAssocID="{2EE31684-462C-43F3-B6D4-1FF9DEF2275F}" presName="hierChild3" presStyleCnt="0"/>
      <dgm:spPr/>
    </dgm:pt>
    <dgm:pt modelId="{AE0398E3-B814-484C-AC9E-ADE0C2A43CC7}" type="pres">
      <dgm:prSet presAssocID="{149B52C4-338F-49E6-8E61-4D4C8A070FA0}" presName="Name19" presStyleLbl="parChTrans1D2" presStyleIdx="2" presStyleCnt="3"/>
      <dgm:spPr/>
      <dgm:t>
        <a:bodyPr/>
        <a:lstStyle/>
        <a:p>
          <a:endParaRPr lang="pl-PL"/>
        </a:p>
      </dgm:t>
    </dgm:pt>
    <dgm:pt modelId="{02B60FCC-7566-4FED-956A-90A8B116BC3B}" type="pres">
      <dgm:prSet presAssocID="{29D1021D-FD9B-4845-8986-DBDC652F7583}" presName="Name21" presStyleCnt="0"/>
      <dgm:spPr/>
    </dgm:pt>
    <dgm:pt modelId="{B65E2F2F-BF9A-4F2E-AFB3-F5287A6E57A4}" type="pres">
      <dgm:prSet presAssocID="{29D1021D-FD9B-4845-8986-DBDC652F7583}" presName="level2Shape" presStyleLbl="node2" presStyleIdx="2" presStyleCnt="3"/>
      <dgm:spPr/>
      <dgm:t>
        <a:bodyPr/>
        <a:lstStyle/>
        <a:p>
          <a:endParaRPr lang="pl-PL"/>
        </a:p>
      </dgm:t>
    </dgm:pt>
    <dgm:pt modelId="{9802D12A-89E7-4C21-9C84-2438E63C5298}" type="pres">
      <dgm:prSet presAssocID="{29D1021D-FD9B-4845-8986-DBDC652F7583}" presName="hierChild3" presStyleCnt="0"/>
      <dgm:spPr/>
    </dgm:pt>
    <dgm:pt modelId="{77B191CA-A5A3-49E6-953D-0ECF95A9F2B1}" type="pres">
      <dgm:prSet presAssocID="{A1513D80-80ED-4F8B-920B-2D1357A4536F}" presName="bgShapesFlow" presStyleCnt="0"/>
      <dgm:spPr/>
    </dgm:pt>
    <dgm:pt modelId="{67B08644-CB23-44E6-A373-7B5B41E502DD}" type="pres">
      <dgm:prSet presAssocID="{1759BBD4-196F-4C99-A5C9-2DFF8E1B4BDC}" presName="rectComp" presStyleCnt="0"/>
      <dgm:spPr/>
    </dgm:pt>
    <dgm:pt modelId="{E757B7BB-07D4-411A-B8AC-CCBA5F29B571}" type="pres">
      <dgm:prSet presAssocID="{1759BBD4-196F-4C99-A5C9-2DFF8E1B4BDC}" presName="bgRect" presStyleLbl="bgShp" presStyleIdx="0" presStyleCnt="3"/>
      <dgm:spPr/>
      <dgm:t>
        <a:bodyPr/>
        <a:lstStyle/>
        <a:p>
          <a:endParaRPr lang="pl-PL"/>
        </a:p>
      </dgm:t>
    </dgm:pt>
    <dgm:pt modelId="{883A0306-AD1F-4D83-B163-0831E4087100}" type="pres">
      <dgm:prSet presAssocID="{1759BBD4-196F-4C99-A5C9-2DFF8E1B4BDC}" presName="bgRectTx" presStyleLbl="bgShp" presStyleIdx="0" presStyleCnt="3">
        <dgm:presLayoutVars>
          <dgm:bulletEnabled val="1"/>
        </dgm:presLayoutVars>
      </dgm:prSet>
      <dgm:spPr/>
      <dgm:t>
        <a:bodyPr/>
        <a:lstStyle/>
        <a:p>
          <a:endParaRPr lang="pl-PL"/>
        </a:p>
      </dgm:t>
    </dgm:pt>
    <dgm:pt modelId="{1BCE3882-D1B7-471B-9D0E-31031EC53AB0}" type="pres">
      <dgm:prSet presAssocID="{1759BBD4-196F-4C99-A5C9-2DFF8E1B4BDC}" presName="spComp" presStyleCnt="0"/>
      <dgm:spPr/>
    </dgm:pt>
    <dgm:pt modelId="{CE075498-BC5E-44C7-9A0E-08AC0DE24E87}" type="pres">
      <dgm:prSet presAssocID="{1759BBD4-196F-4C99-A5C9-2DFF8E1B4BDC}" presName="vSp" presStyleCnt="0"/>
      <dgm:spPr/>
    </dgm:pt>
    <dgm:pt modelId="{31B5FF6D-F037-40C8-B205-4BCC180DA22A}" type="pres">
      <dgm:prSet presAssocID="{E688F457-850C-4E24-B89B-6D8D0B39A602}" presName="rectComp" presStyleCnt="0"/>
      <dgm:spPr/>
    </dgm:pt>
    <dgm:pt modelId="{88BFF18D-0FF5-4168-AB2C-A90EA5A5E9C4}" type="pres">
      <dgm:prSet presAssocID="{E688F457-850C-4E24-B89B-6D8D0B39A602}" presName="bgRect" presStyleLbl="bgShp" presStyleIdx="1" presStyleCnt="3"/>
      <dgm:spPr/>
      <dgm:t>
        <a:bodyPr/>
        <a:lstStyle/>
        <a:p>
          <a:endParaRPr lang="pl-PL"/>
        </a:p>
      </dgm:t>
    </dgm:pt>
    <dgm:pt modelId="{C571E059-1E4C-456A-8831-27BBD6F875C5}" type="pres">
      <dgm:prSet presAssocID="{E688F457-850C-4E24-B89B-6D8D0B39A602}" presName="bgRectTx" presStyleLbl="bgShp" presStyleIdx="1" presStyleCnt="3">
        <dgm:presLayoutVars>
          <dgm:bulletEnabled val="1"/>
        </dgm:presLayoutVars>
      </dgm:prSet>
      <dgm:spPr/>
      <dgm:t>
        <a:bodyPr/>
        <a:lstStyle/>
        <a:p>
          <a:endParaRPr lang="pl-PL"/>
        </a:p>
      </dgm:t>
    </dgm:pt>
    <dgm:pt modelId="{74A0E7E1-283E-4746-9020-0B2C04645C0B}" type="pres">
      <dgm:prSet presAssocID="{E688F457-850C-4E24-B89B-6D8D0B39A602}" presName="spComp" presStyleCnt="0"/>
      <dgm:spPr/>
    </dgm:pt>
    <dgm:pt modelId="{611C35E1-A394-4B84-8855-230B4F4B12A1}" type="pres">
      <dgm:prSet presAssocID="{E688F457-850C-4E24-B89B-6D8D0B39A602}" presName="vSp" presStyleCnt="0"/>
      <dgm:spPr/>
    </dgm:pt>
    <dgm:pt modelId="{DDCB030A-F470-4FB0-B087-BD72F478BC42}" type="pres">
      <dgm:prSet presAssocID="{023E3F43-DDF9-43F7-8B7E-F28C42C14C4D}" presName="rectComp" presStyleCnt="0"/>
      <dgm:spPr/>
    </dgm:pt>
    <dgm:pt modelId="{2ED0A461-89A0-41FC-BEB1-CA3FFFB1A4F7}" type="pres">
      <dgm:prSet presAssocID="{023E3F43-DDF9-43F7-8B7E-F28C42C14C4D}" presName="bgRect" presStyleLbl="bgShp" presStyleIdx="2" presStyleCnt="3"/>
      <dgm:spPr/>
      <dgm:t>
        <a:bodyPr/>
        <a:lstStyle/>
        <a:p>
          <a:endParaRPr lang="pl-PL"/>
        </a:p>
      </dgm:t>
    </dgm:pt>
    <dgm:pt modelId="{8D4458B9-E125-4840-AA70-2C5545AE0E49}" type="pres">
      <dgm:prSet presAssocID="{023E3F43-DDF9-43F7-8B7E-F28C42C14C4D}" presName="bgRectTx" presStyleLbl="bgShp" presStyleIdx="2" presStyleCnt="3">
        <dgm:presLayoutVars>
          <dgm:bulletEnabled val="1"/>
        </dgm:presLayoutVars>
      </dgm:prSet>
      <dgm:spPr/>
      <dgm:t>
        <a:bodyPr/>
        <a:lstStyle/>
        <a:p>
          <a:endParaRPr lang="pl-PL"/>
        </a:p>
      </dgm:t>
    </dgm:pt>
  </dgm:ptLst>
  <dgm:cxnLst>
    <dgm:cxn modelId="{C00C800A-E62D-4375-B469-9DE7F664572E}" srcId="{29B93506-6B3B-46AD-B015-E4EA852D3B76}" destId="{2EE31684-462C-43F3-B6D4-1FF9DEF2275F}" srcOrd="1" destOrd="0" parTransId="{CDE9AAA9-D2F5-4F0F-A445-65E8A677B852}" sibTransId="{E18D108A-9DA4-4413-8F06-3D5041AC9A75}"/>
    <dgm:cxn modelId="{05921D5A-7B9F-4CC9-BDC1-852B2045ABD9}" type="presOf" srcId="{7AE6B6EF-F3C5-4EFB-BDBE-D5AE4850E8F0}" destId="{BD37EC62-DFE2-437E-9910-6E2C585D2122}" srcOrd="0" destOrd="0" presId="urn:microsoft.com/office/officeart/2005/8/layout/hierarchy6"/>
    <dgm:cxn modelId="{0A85EB00-B71E-4C2A-A607-79EE77CCE850}" type="presOf" srcId="{1759BBD4-196F-4C99-A5C9-2DFF8E1B4BDC}" destId="{E757B7BB-07D4-411A-B8AC-CCBA5F29B571}" srcOrd="0" destOrd="0" presId="urn:microsoft.com/office/officeart/2005/8/layout/hierarchy6"/>
    <dgm:cxn modelId="{B9DB3DCC-DD82-46C7-8B4F-9A1BF9A26BB8}" type="presOf" srcId="{023E3F43-DDF9-43F7-8B7E-F28C42C14C4D}" destId="{8D4458B9-E125-4840-AA70-2C5545AE0E49}" srcOrd="1" destOrd="0" presId="urn:microsoft.com/office/officeart/2005/8/layout/hierarchy6"/>
    <dgm:cxn modelId="{3A1BDF77-440B-4AF1-B7DA-7531A9AEEEB5}" type="presOf" srcId="{CDE9AAA9-D2F5-4F0F-A445-65E8A677B852}" destId="{0AC43C46-BB79-45BE-91A7-8C3CFD51A25A}" srcOrd="0" destOrd="0" presId="urn:microsoft.com/office/officeart/2005/8/layout/hierarchy6"/>
    <dgm:cxn modelId="{37AC2576-ED19-408F-A6AF-759F1CDF1C77}" type="presOf" srcId="{149B52C4-338F-49E6-8E61-4D4C8A070FA0}" destId="{AE0398E3-B814-484C-AC9E-ADE0C2A43CC7}" srcOrd="0" destOrd="0" presId="urn:microsoft.com/office/officeart/2005/8/layout/hierarchy6"/>
    <dgm:cxn modelId="{4F00AD45-B41C-4D2C-81C1-96B19A9350BC}" srcId="{A1513D80-80ED-4F8B-920B-2D1357A4536F}" destId="{E688F457-850C-4E24-B89B-6D8D0B39A602}" srcOrd="2" destOrd="0" parTransId="{A76F8BE7-65D5-48E4-AF47-2886EE751219}" sibTransId="{BC806B78-A8B7-4498-A9A3-C29E145798F6}"/>
    <dgm:cxn modelId="{838ADA64-9301-41CF-997F-BF91A41BE2B5}" type="presOf" srcId="{00175EC9-B205-49C2-8702-8974A08F0A63}" destId="{957D51EC-D434-40F6-8688-FE564EEFF02F}" srcOrd="0" destOrd="0" presId="urn:microsoft.com/office/officeart/2005/8/layout/hierarchy6"/>
    <dgm:cxn modelId="{33CF38D4-87A5-49A7-9929-4990AA05B2DC}" type="presOf" srcId="{E688F457-850C-4E24-B89B-6D8D0B39A602}" destId="{88BFF18D-0FF5-4168-AB2C-A90EA5A5E9C4}" srcOrd="0" destOrd="0" presId="urn:microsoft.com/office/officeart/2005/8/layout/hierarchy6"/>
    <dgm:cxn modelId="{15D3B410-27EC-4F14-AC0B-31C890BE9EC7}" type="presOf" srcId="{29D1021D-FD9B-4845-8986-DBDC652F7583}" destId="{B65E2F2F-BF9A-4F2E-AFB3-F5287A6E57A4}" srcOrd="0" destOrd="0" presId="urn:microsoft.com/office/officeart/2005/8/layout/hierarchy6"/>
    <dgm:cxn modelId="{E1FC2216-EB74-41AC-BB87-6AA4135B0D6F}" type="presOf" srcId="{1759BBD4-196F-4C99-A5C9-2DFF8E1B4BDC}" destId="{883A0306-AD1F-4D83-B163-0831E4087100}" srcOrd="1" destOrd="0" presId="urn:microsoft.com/office/officeart/2005/8/layout/hierarchy6"/>
    <dgm:cxn modelId="{E6CD8D1F-9C29-49DF-A5E7-8B6C58803976}" srcId="{00175EC9-B205-49C2-8702-8974A08F0A63}" destId="{BCCE9713-3CA9-40AA-BF76-F6D179D08440}" srcOrd="1" destOrd="0" parTransId="{531C7F34-B710-4274-8759-6C9123106B9F}" sibTransId="{35A549C4-7DA6-472C-B507-6C0EC2CCD149}"/>
    <dgm:cxn modelId="{737893A8-0D4C-467E-85CA-F0234F635FE4}" srcId="{A1513D80-80ED-4F8B-920B-2D1357A4536F}" destId="{023E3F43-DDF9-43F7-8B7E-F28C42C14C4D}" srcOrd="3" destOrd="0" parTransId="{6999D92B-3272-46E0-B900-19CCE00F358A}" sibTransId="{0CBACCAF-FD99-435E-9F3F-604E1E7CC8EA}"/>
    <dgm:cxn modelId="{A6093299-A271-40A7-88F0-5FA1E83CF3CA}" type="presOf" srcId="{E688F457-850C-4E24-B89B-6D8D0B39A602}" destId="{C571E059-1E4C-456A-8831-27BBD6F875C5}" srcOrd="1" destOrd="0" presId="urn:microsoft.com/office/officeart/2005/8/layout/hierarchy6"/>
    <dgm:cxn modelId="{C5378532-541B-4644-80BC-0CA9F8B01210}" srcId="{A1513D80-80ED-4F8B-920B-2D1357A4536F}" destId="{29B93506-6B3B-46AD-B015-E4EA852D3B76}" srcOrd="0" destOrd="0" parTransId="{838F0B97-4E34-45CD-BAD8-1E691AFFB47F}" sibTransId="{4161A35A-FC38-45B4-A411-DFFAC05893B1}"/>
    <dgm:cxn modelId="{AC2F9DD3-689B-4323-9BD8-899B52FE6CB6}" type="presOf" srcId="{6B98BDBA-BD04-4544-AA7B-1B6B13A61A4C}" destId="{3DF07E19-7235-43AF-AFFC-65048047A807}" srcOrd="0" destOrd="0" presId="urn:microsoft.com/office/officeart/2005/8/layout/hierarchy6"/>
    <dgm:cxn modelId="{0387242B-7B17-4CDF-8DCA-74608F0F523B}" type="presOf" srcId="{531C7F34-B710-4274-8759-6C9123106B9F}" destId="{2AE6FAB8-BD7B-43A9-82AE-E29A42C0B374}" srcOrd="0" destOrd="0" presId="urn:microsoft.com/office/officeart/2005/8/layout/hierarchy6"/>
    <dgm:cxn modelId="{EDBFA738-24B9-4324-ABB8-045A3622FF93}" type="presOf" srcId="{29B93506-6B3B-46AD-B015-E4EA852D3B76}" destId="{7F72CAF5-F829-423C-96C7-288068A824E8}" srcOrd="0" destOrd="0" presId="urn:microsoft.com/office/officeart/2005/8/layout/hierarchy6"/>
    <dgm:cxn modelId="{C32D76D3-6992-47B7-9BD8-71F0EC29C37B}" srcId="{00175EC9-B205-49C2-8702-8974A08F0A63}" destId="{6B98BDBA-BD04-4544-AA7B-1B6B13A61A4C}" srcOrd="0" destOrd="0" parTransId="{4D0E87F7-0A41-4EF4-A717-B8D28496684B}" sibTransId="{271A5B5B-11DB-4105-9E96-7EFFA5C1176B}"/>
    <dgm:cxn modelId="{315EBA01-7129-4A83-AA1D-8DEC3403B149}" srcId="{29B93506-6B3B-46AD-B015-E4EA852D3B76}" destId="{00175EC9-B205-49C2-8702-8974A08F0A63}" srcOrd="0" destOrd="0" parTransId="{7AE6B6EF-F3C5-4EFB-BDBE-D5AE4850E8F0}" sibTransId="{ED862089-ED30-407F-9D55-624248804DB9}"/>
    <dgm:cxn modelId="{6753AA4F-C4EA-457A-96CF-2EEAC1FF7812}" srcId="{A1513D80-80ED-4F8B-920B-2D1357A4536F}" destId="{1759BBD4-196F-4C99-A5C9-2DFF8E1B4BDC}" srcOrd="1" destOrd="0" parTransId="{32F0FBEB-A41E-471D-BA2B-243E8A198393}" sibTransId="{EE823CE2-EEC6-4202-81B0-22EB512E33D6}"/>
    <dgm:cxn modelId="{BBF3DB06-5F43-4B7D-95E9-033FA759123B}" type="presOf" srcId="{A1513D80-80ED-4F8B-920B-2D1357A4536F}" destId="{B6F0E44E-D90B-4C4B-9B92-B4AD19E03D58}" srcOrd="0" destOrd="0" presId="urn:microsoft.com/office/officeart/2005/8/layout/hierarchy6"/>
    <dgm:cxn modelId="{7C8F280E-DF98-48A2-BC8D-503030AFFF84}" type="presOf" srcId="{023E3F43-DDF9-43F7-8B7E-F28C42C14C4D}" destId="{2ED0A461-89A0-41FC-BEB1-CA3FFFB1A4F7}" srcOrd="0" destOrd="0" presId="urn:microsoft.com/office/officeart/2005/8/layout/hierarchy6"/>
    <dgm:cxn modelId="{B5649C9D-9FA0-4AF2-BD07-02D863B2D659}" type="presOf" srcId="{BCCE9713-3CA9-40AA-BF76-F6D179D08440}" destId="{3CC5B158-C725-4ADE-8250-16E557CEDDF1}" srcOrd="0" destOrd="0" presId="urn:microsoft.com/office/officeart/2005/8/layout/hierarchy6"/>
    <dgm:cxn modelId="{CE5BC518-D90A-4F36-83F3-F31BB8F3A5C7}" srcId="{29B93506-6B3B-46AD-B015-E4EA852D3B76}" destId="{29D1021D-FD9B-4845-8986-DBDC652F7583}" srcOrd="2" destOrd="0" parTransId="{149B52C4-338F-49E6-8E61-4D4C8A070FA0}" sibTransId="{BE311705-5176-4531-9297-4018A41AD82B}"/>
    <dgm:cxn modelId="{A56F0BBE-ED50-47AB-A70A-F970CA4AEB3B}" type="presOf" srcId="{4D0E87F7-0A41-4EF4-A717-B8D28496684B}" destId="{FAEC66FA-44B1-4BE5-9731-D33D56AFEAB0}" srcOrd="0" destOrd="0" presId="urn:microsoft.com/office/officeart/2005/8/layout/hierarchy6"/>
    <dgm:cxn modelId="{089A0D42-A9C7-4A33-88B6-CABE0D8AB87B}" type="presOf" srcId="{2EE31684-462C-43F3-B6D4-1FF9DEF2275F}" destId="{ABDFA109-2813-4782-828A-D8647B01516D}" srcOrd="0" destOrd="0" presId="urn:microsoft.com/office/officeart/2005/8/layout/hierarchy6"/>
    <dgm:cxn modelId="{E2D4E8BC-064D-493A-9D73-A8BE2BA3B6AC}" type="presParOf" srcId="{B6F0E44E-D90B-4C4B-9B92-B4AD19E03D58}" destId="{FC47DD9D-0CF8-4B67-A616-B24BF7EF33B2}" srcOrd="0" destOrd="0" presId="urn:microsoft.com/office/officeart/2005/8/layout/hierarchy6"/>
    <dgm:cxn modelId="{5E1297BC-8A71-4C32-AB5C-639657ED0FFB}" type="presParOf" srcId="{FC47DD9D-0CF8-4B67-A616-B24BF7EF33B2}" destId="{81F4BF42-5B6F-4434-85F9-152F18C4B041}" srcOrd="0" destOrd="0" presId="urn:microsoft.com/office/officeart/2005/8/layout/hierarchy6"/>
    <dgm:cxn modelId="{FDE702A0-5361-41DF-8985-4396117989C2}" type="presParOf" srcId="{FC47DD9D-0CF8-4B67-A616-B24BF7EF33B2}" destId="{2DABC380-41E9-467A-A712-F7C51BD88708}" srcOrd="1" destOrd="0" presId="urn:microsoft.com/office/officeart/2005/8/layout/hierarchy6"/>
    <dgm:cxn modelId="{C40E8103-40BB-4B5E-BD3D-6B126A697D6D}" type="presParOf" srcId="{2DABC380-41E9-467A-A712-F7C51BD88708}" destId="{E6FD5312-E480-47F6-B170-151487432532}" srcOrd="0" destOrd="0" presId="urn:microsoft.com/office/officeart/2005/8/layout/hierarchy6"/>
    <dgm:cxn modelId="{D44EFE52-1173-46E8-9D76-F284512F49C1}" type="presParOf" srcId="{E6FD5312-E480-47F6-B170-151487432532}" destId="{7F72CAF5-F829-423C-96C7-288068A824E8}" srcOrd="0" destOrd="0" presId="urn:microsoft.com/office/officeart/2005/8/layout/hierarchy6"/>
    <dgm:cxn modelId="{0F41C5FC-244E-4F77-8F42-6CB1851D25AF}" type="presParOf" srcId="{E6FD5312-E480-47F6-B170-151487432532}" destId="{AFD9E265-9555-4DD1-86E7-6F81889BAD24}" srcOrd="1" destOrd="0" presId="urn:microsoft.com/office/officeart/2005/8/layout/hierarchy6"/>
    <dgm:cxn modelId="{10DB31F3-65D2-4666-9D1E-EE7F658408D4}" type="presParOf" srcId="{AFD9E265-9555-4DD1-86E7-6F81889BAD24}" destId="{BD37EC62-DFE2-437E-9910-6E2C585D2122}" srcOrd="0" destOrd="0" presId="urn:microsoft.com/office/officeart/2005/8/layout/hierarchy6"/>
    <dgm:cxn modelId="{3A770811-28BD-47BF-8749-38E5EF2C7AEC}" type="presParOf" srcId="{AFD9E265-9555-4DD1-86E7-6F81889BAD24}" destId="{D8F0B6BA-D6E7-4E7E-94C0-D4874978C648}" srcOrd="1" destOrd="0" presId="urn:microsoft.com/office/officeart/2005/8/layout/hierarchy6"/>
    <dgm:cxn modelId="{9D4EE7F3-2824-4199-A6E0-AF10B40FDF89}" type="presParOf" srcId="{D8F0B6BA-D6E7-4E7E-94C0-D4874978C648}" destId="{957D51EC-D434-40F6-8688-FE564EEFF02F}" srcOrd="0" destOrd="0" presId="urn:microsoft.com/office/officeart/2005/8/layout/hierarchy6"/>
    <dgm:cxn modelId="{A69F3730-8BFB-4F35-B9CD-5DEFDE2DC7E4}" type="presParOf" srcId="{D8F0B6BA-D6E7-4E7E-94C0-D4874978C648}" destId="{32F92A2E-3AE6-40EB-BFF5-F1ABAC6CD4B1}" srcOrd="1" destOrd="0" presId="urn:microsoft.com/office/officeart/2005/8/layout/hierarchy6"/>
    <dgm:cxn modelId="{3FF96B83-A467-4C98-99F5-13915349254E}" type="presParOf" srcId="{32F92A2E-3AE6-40EB-BFF5-F1ABAC6CD4B1}" destId="{FAEC66FA-44B1-4BE5-9731-D33D56AFEAB0}" srcOrd="0" destOrd="0" presId="urn:microsoft.com/office/officeart/2005/8/layout/hierarchy6"/>
    <dgm:cxn modelId="{B2CA413E-4BE2-4829-A738-B4A15AD78D28}" type="presParOf" srcId="{32F92A2E-3AE6-40EB-BFF5-F1ABAC6CD4B1}" destId="{6B2AFA1B-D9D4-4770-8AAA-B90366A8371C}" srcOrd="1" destOrd="0" presId="urn:microsoft.com/office/officeart/2005/8/layout/hierarchy6"/>
    <dgm:cxn modelId="{68AAA296-8537-444D-8806-4E664B4A6424}" type="presParOf" srcId="{6B2AFA1B-D9D4-4770-8AAA-B90366A8371C}" destId="{3DF07E19-7235-43AF-AFFC-65048047A807}" srcOrd="0" destOrd="0" presId="urn:microsoft.com/office/officeart/2005/8/layout/hierarchy6"/>
    <dgm:cxn modelId="{8520067A-1CB1-4788-8246-61ECA6DAEA42}" type="presParOf" srcId="{6B2AFA1B-D9D4-4770-8AAA-B90366A8371C}" destId="{87E5FC37-F3E9-4C1A-9146-3DF8E55FC580}" srcOrd="1" destOrd="0" presId="urn:microsoft.com/office/officeart/2005/8/layout/hierarchy6"/>
    <dgm:cxn modelId="{45BCF2D1-8BF9-4C65-A19B-F238F052157D}" type="presParOf" srcId="{32F92A2E-3AE6-40EB-BFF5-F1ABAC6CD4B1}" destId="{2AE6FAB8-BD7B-43A9-82AE-E29A42C0B374}" srcOrd="2" destOrd="0" presId="urn:microsoft.com/office/officeart/2005/8/layout/hierarchy6"/>
    <dgm:cxn modelId="{B7D6AC93-FEFB-48FE-B04F-2A7939ADB189}" type="presParOf" srcId="{32F92A2E-3AE6-40EB-BFF5-F1ABAC6CD4B1}" destId="{B60C226C-5FD9-4BEB-8967-09DCFFF1BFFB}" srcOrd="3" destOrd="0" presId="urn:microsoft.com/office/officeart/2005/8/layout/hierarchy6"/>
    <dgm:cxn modelId="{97E6E879-DD03-4DA8-811E-9BD5A8AE7120}" type="presParOf" srcId="{B60C226C-5FD9-4BEB-8967-09DCFFF1BFFB}" destId="{3CC5B158-C725-4ADE-8250-16E557CEDDF1}" srcOrd="0" destOrd="0" presId="urn:microsoft.com/office/officeart/2005/8/layout/hierarchy6"/>
    <dgm:cxn modelId="{38D9E835-F41D-4CA1-AB16-C5B555AEE490}" type="presParOf" srcId="{B60C226C-5FD9-4BEB-8967-09DCFFF1BFFB}" destId="{820BAA51-851B-4009-9550-FAD479533EFA}" srcOrd="1" destOrd="0" presId="urn:microsoft.com/office/officeart/2005/8/layout/hierarchy6"/>
    <dgm:cxn modelId="{7FE4629E-8F6C-4D8C-84B5-AC85AC2C46DF}" type="presParOf" srcId="{AFD9E265-9555-4DD1-86E7-6F81889BAD24}" destId="{0AC43C46-BB79-45BE-91A7-8C3CFD51A25A}" srcOrd="2" destOrd="0" presId="urn:microsoft.com/office/officeart/2005/8/layout/hierarchy6"/>
    <dgm:cxn modelId="{9DBBC6D9-71F2-4B46-805E-06C28B11F9B7}" type="presParOf" srcId="{AFD9E265-9555-4DD1-86E7-6F81889BAD24}" destId="{CF27071C-9915-4CC1-80E9-884F93EA409F}" srcOrd="3" destOrd="0" presId="urn:microsoft.com/office/officeart/2005/8/layout/hierarchy6"/>
    <dgm:cxn modelId="{A49412F6-9BC4-4521-9C49-6D01B482CE2B}" type="presParOf" srcId="{CF27071C-9915-4CC1-80E9-884F93EA409F}" destId="{ABDFA109-2813-4782-828A-D8647B01516D}" srcOrd="0" destOrd="0" presId="urn:microsoft.com/office/officeart/2005/8/layout/hierarchy6"/>
    <dgm:cxn modelId="{76AF4794-F737-42A6-A39C-99FC17D13806}" type="presParOf" srcId="{CF27071C-9915-4CC1-80E9-884F93EA409F}" destId="{AE7D642E-A6CA-4082-BE90-E3B878379EB8}" srcOrd="1" destOrd="0" presId="urn:microsoft.com/office/officeart/2005/8/layout/hierarchy6"/>
    <dgm:cxn modelId="{E7D0DCFF-764C-4B34-9659-4CB0CAE44F58}" type="presParOf" srcId="{AFD9E265-9555-4DD1-86E7-6F81889BAD24}" destId="{AE0398E3-B814-484C-AC9E-ADE0C2A43CC7}" srcOrd="4" destOrd="0" presId="urn:microsoft.com/office/officeart/2005/8/layout/hierarchy6"/>
    <dgm:cxn modelId="{96F1C017-3574-45D5-8DB3-FB669A245B27}" type="presParOf" srcId="{AFD9E265-9555-4DD1-86E7-6F81889BAD24}" destId="{02B60FCC-7566-4FED-956A-90A8B116BC3B}" srcOrd="5" destOrd="0" presId="urn:microsoft.com/office/officeart/2005/8/layout/hierarchy6"/>
    <dgm:cxn modelId="{B6D9CA0A-4316-4044-BE31-F1BB6CD189CA}" type="presParOf" srcId="{02B60FCC-7566-4FED-956A-90A8B116BC3B}" destId="{B65E2F2F-BF9A-4F2E-AFB3-F5287A6E57A4}" srcOrd="0" destOrd="0" presId="urn:microsoft.com/office/officeart/2005/8/layout/hierarchy6"/>
    <dgm:cxn modelId="{E9C89894-2586-42CB-867C-B681134BF400}" type="presParOf" srcId="{02B60FCC-7566-4FED-956A-90A8B116BC3B}" destId="{9802D12A-89E7-4C21-9C84-2438E63C5298}" srcOrd="1" destOrd="0" presId="urn:microsoft.com/office/officeart/2005/8/layout/hierarchy6"/>
    <dgm:cxn modelId="{205A6A1C-0B85-4039-89B0-5B1FCCEFFED7}" type="presParOf" srcId="{B6F0E44E-D90B-4C4B-9B92-B4AD19E03D58}" destId="{77B191CA-A5A3-49E6-953D-0ECF95A9F2B1}" srcOrd="1" destOrd="0" presId="urn:microsoft.com/office/officeart/2005/8/layout/hierarchy6"/>
    <dgm:cxn modelId="{A031DF3D-E947-455F-BBE5-E745DAB775CB}" type="presParOf" srcId="{77B191CA-A5A3-49E6-953D-0ECF95A9F2B1}" destId="{67B08644-CB23-44E6-A373-7B5B41E502DD}" srcOrd="0" destOrd="0" presId="urn:microsoft.com/office/officeart/2005/8/layout/hierarchy6"/>
    <dgm:cxn modelId="{3D1F5680-08CF-46C7-AF52-2CC04E190C6A}" type="presParOf" srcId="{67B08644-CB23-44E6-A373-7B5B41E502DD}" destId="{E757B7BB-07D4-411A-B8AC-CCBA5F29B571}" srcOrd="0" destOrd="0" presId="urn:microsoft.com/office/officeart/2005/8/layout/hierarchy6"/>
    <dgm:cxn modelId="{4245D564-6FE4-4ACB-B504-07BDF92E429C}" type="presParOf" srcId="{67B08644-CB23-44E6-A373-7B5B41E502DD}" destId="{883A0306-AD1F-4D83-B163-0831E4087100}" srcOrd="1" destOrd="0" presId="urn:microsoft.com/office/officeart/2005/8/layout/hierarchy6"/>
    <dgm:cxn modelId="{EAD9FBB0-FAC5-4B5B-9015-F2742E4E1CBB}" type="presParOf" srcId="{77B191CA-A5A3-49E6-953D-0ECF95A9F2B1}" destId="{1BCE3882-D1B7-471B-9D0E-31031EC53AB0}" srcOrd="1" destOrd="0" presId="urn:microsoft.com/office/officeart/2005/8/layout/hierarchy6"/>
    <dgm:cxn modelId="{DCF03CE2-2C8B-46E1-AD32-DDD708A6DE13}" type="presParOf" srcId="{1BCE3882-D1B7-471B-9D0E-31031EC53AB0}" destId="{CE075498-BC5E-44C7-9A0E-08AC0DE24E87}" srcOrd="0" destOrd="0" presId="urn:microsoft.com/office/officeart/2005/8/layout/hierarchy6"/>
    <dgm:cxn modelId="{0A66B975-5528-4138-B7A3-389587D78BB7}" type="presParOf" srcId="{77B191CA-A5A3-49E6-953D-0ECF95A9F2B1}" destId="{31B5FF6D-F037-40C8-B205-4BCC180DA22A}" srcOrd="2" destOrd="0" presId="urn:microsoft.com/office/officeart/2005/8/layout/hierarchy6"/>
    <dgm:cxn modelId="{874DCF70-8C17-49BA-9D8A-34613585074C}" type="presParOf" srcId="{31B5FF6D-F037-40C8-B205-4BCC180DA22A}" destId="{88BFF18D-0FF5-4168-AB2C-A90EA5A5E9C4}" srcOrd="0" destOrd="0" presId="urn:microsoft.com/office/officeart/2005/8/layout/hierarchy6"/>
    <dgm:cxn modelId="{41C339B7-8E38-4AEB-8ED4-922E36EDDD6D}" type="presParOf" srcId="{31B5FF6D-F037-40C8-B205-4BCC180DA22A}" destId="{C571E059-1E4C-456A-8831-27BBD6F875C5}" srcOrd="1" destOrd="0" presId="urn:microsoft.com/office/officeart/2005/8/layout/hierarchy6"/>
    <dgm:cxn modelId="{D417E82D-DC9F-4C63-84D9-4FDC7A0F7F5C}" type="presParOf" srcId="{77B191CA-A5A3-49E6-953D-0ECF95A9F2B1}" destId="{74A0E7E1-283E-4746-9020-0B2C04645C0B}" srcOrd="3" destOrd="0" presId="urn:microsoft.com/office/officeart/2005/8/layout/hierarchy6"/>
    <dgm:cxn modelId="{D331623E-5663-4D69-9A20-E7CBD856EA44}" type="presParOf" srcId="{74A0E7E1-283E-4746-9020-0B2C04645C0B}" destId="{611C35E1-A394-4B84-8855-230B4F4B12A1}" srcOrd="0" destOrd="0" presId="urn:microsoft.com/office/officeart/2005/8/layout/hierarchy6"/>
    <dgm:cxn modelId="{8E6AC07A-D882-452D-90D2-523BCCC2230A}" type="presParOf" srcId="{77B191CA-A5A3-49E6-953D-0ECF95A9F2B1}" destId="{DDCB030A-F470-4FB0-B087-BD72F478BC42}" srcOrd="4" destOrd="0" presId="urn:microsoft.com/office/officeart/2005/8/layout/hierarchy6"/>
    <dgm:cxn modelId="{79E302E3-4A57-4E34-9F5F-D96128C026C1}" type="presParOf" srcId="{DDCB030A-F470-4FB0-B087-BD72F478BC42}" destId="{2ED0A461-89A0-41FC-BEB1-CA3FFFB1A4F7}" srcOrd="0" destOrd="0" presId="urn:microsoft.com/office/officeart/2005/8/layout/hierarchy6"/>
    <dgm:cxn modelId="{07F0F295-68B5-4082-9742-FD70D2E0816C}" type="presParOf" srcId="{DDCB030A-F470-4FB0-B087-BD72F478BC42}" destId="{8D4458B9-E125-4840-AA70-2C5545AE0E49}"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AF9BEB9F-DBED-4087-8DDA-E246F07944BF}"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pl-PL"/>
        </a:p>
      </dgm:t>
    </dgm:pt>
    <dgm:pt modelId="{8BDF8DFF-2AD6-4EC3-80CA-58219093FF65}">
      <dgm:prSet phldrT="[Tekst]"/>
      <dgm:spPr/>
      <dgm:t>
        <a:bodyPr/>
        <a:lstStyle/>
        <a:p>
          <a:r>
            <a:rPr lang="pl-PL" dirty="0"/>
            <a:t>Przewodniczący Stałego Komitetu Rady Ministrów </a:t>
          </a:r>
        </a:p>
      </dgm:t>
    </dgm:pt>
    <dgm:pt modelId="{A3AA0339-6F1D-4350-9C06-2C86492488D9}" type="parTrans" cxnId="{E274B066-A3B5-4EDC-B11A-07AA85D96C6F}">
      <dgm:prSet/>
      <dgm:spPr/>
      <dgm:t>
        <a:bodyPr/>
        <a:lstStyle/>
        <a:p>
          <a:endParaRPr lang="pl-PL"/>
        </a:p>
      </dgm:t>
    </dgm:pt>
    <dgm:pt modelId="{EDBFB36B-5638-4107-84A7-5055953549AD}" type="sibTrans" cxnId="{E274B066-A3B5-4EDC-B11A-07AA85D96C6F}">
      <dgm:prSet/>
      <dgm:spPr/>
      <dgm:t>
        <a:bodyPr/>
        <a:lstStyle/>
        <a:p>
          <a:endParaRPr lang="pl-PL"/>
        </a:p>
      </dgm:t>
    </dgm:pt>
    <dgm:pt modelId="{88334A27-40F8-4DB9-81AC-BE01D0E4497C}">
      <dgm:prSet/>
      <dgm:spPr/>
      <dgm:t>
        <a:bodyPr/>
        <a:lstStyle/>
        <a:p>
          <a:r>
            <a:rPr lang="pl-PL" dirty="0"/>
            <a:t>Prezes Rządowego Centrum Legislacji </a:t>
          </a:r>
        </a:p>
      </dgm:t>
    </dgm:pt>
    <dgm:pt modelId="{36172A23-EC6F-4721-81F3-75784A202626}" type="parTrans" cxnId="{34A967E5-963A-43F3-96BD-0603B5AD05E5}">
      <dgm:prSet/>
      <dgm:spPr/>
      <dgm:t>
        <a:bodyPr/>
        <a:lstStyle/>
        <a:p>
          <a:endParaRPr lang="pl-PL"/>
        </a:p>
      </dgm:t>
    </dgm:pt>
    <dgm:pt modelId="{251666BE-A152-43ED-BE0E-0B325E3750F5}" type="sibTrans" cxnId="{34A967E5-963A-43F3-96BD-0603B5AD05E5}">
      <dgm:prSet/>
      <dgm:spPr/>
      <dgm:t>
        <a:bodyPr/>
        <a:lstStyle/>
        <a:p>
          <a:endParaRPr lang="pl-PL"/>
        </a:p>
      </dgm:t>
    </dgm:pt>
    <dgm:pt modelId="{E04E1819-04CD-4D12-933A-64AEC94A61D4}">
      <dgm:prSet/>
      <dgm:spPr/>
      <dgm:t>
        <a:bodyPr/>
        <a:lstStyle/>
        <a:p>
          <a:r>
            <a:rPr lang="pl-PL" dirty="0"/>
            <a:t>Prezes Urzędu Ochrony Konkurencji i Konsumentów</a:t>
          </a:r>
        </a:p>
      </dgm:t>
    </dgm:pt>
    <dgm:pt modelId="{ED6FDD97-5151-4094-8C25-F933ACA10F13}" type="parTrans" cxnId="{58DAB769-340D-4026-8742-927D54D3FA3E}">
      <dgm:prSet/>
      <dgm:spPr/>
      <dgm:t>
        <a:bodyPr/>
        <a:lstStyle/>
        <a:p>
          <a:endParaRPr lang="pl-PL"/>
        </a:p>
      </dgm:t>
    </dgm:pt>
    <dgm:pt modelId="{1D495C1F-6FC4-4DBA-B723-26A43D0162CE}" type="sibTrans" cxnId="{58DAB769-340D-4026-8742-927D54D3FA3E}">
      <dgm:prSet/>
      <dgm:spPr/>
      <dgm:t>
        <a:bodyPr/>
        <a:lstStyle/>
        <a:p>
          <a:endParaRPr lang="pl-PL"/>
        </a:p>
      </dgm:t>
    </dgm:pt>
    <dgm:pt modelId="{D82AF904-EDC2-4E69-A725-4153D06C72A0}">
      <dgm:prSet/>
      <dgm:spPr/>
      <dgm:t>
        <a:bodyPr/>
        <a:lstStyle/>
        <a:p>
          <a:r>
            <a:rPr lang="pl-PL" dirty="0"/>
            <a:t>Prezes Urzędu Zamówień Publicznych</a:t>
          </a:r>
        </a:p>
      </dgm:t>
    </dgm:pt>
    <dgm:pt modelId="{A4168BC2-DFE8-4054-9343-B439D98A53B7}" type="parTrans" cxnId="{BA9561D8-86D1-48DB-9078-7BB978AB9148}">
      <dgm:prSet/>
      <dgm:spPr/>
      <dgm:t>
        <a:bodyPr/>
        <a:lstStyle/>
        <a:p>
          <a:endParaRPr lang="pl-PL"/>
        </a:p>
      </dgm:t>
    </dgm:pt>
    <dgm:pt modelId="{4E22FC5B-8FB1-48CE-A73F-7294F0A28C94}" type="sibTrans" cxnId="{BA9561D8-86D1-48DB-9078-7BB978AB9148}">
      <dgm:prSet/>
      <dgm:spPr/>
      <dgm:t>
        <a:bodyPr/>
        <a:lstStyle/>
        <a:p>
          <a:endParaRPr lang="pl-PL"/>
        </a:p>
      </dgm:t>
    </dgm:pt>
    <dgm:pt modelId="{27C45A6B-488B-4C0A-AD98-631F8B428D9A}">
      <dgm:prSet/>
      <dgm:spPr/>
      <dgm:t>
        <a:bodyPr/>
        <a:lstStyle/>
        <a:p>
          <a:r>
            <a:rPr lang="pl-PL" dirty="0"/>
            <a:t>Szef Kancelarii Prezydenta Rzeczypospolitej Polskiej</a:t>
          </a:r>
        </a:p>
      </dgm:t>
    </dgm:pt>
    <dgm:pt modelId="{E47667EE-D56D-4261-B092-819086B306BE}" type="parTrans" cxnId="{4ACF9C05-5C37-4858-B81E-703A21EDE087}">
      <dgm:prSet/>
      <dgm:spPr/>
      <dgm:t>
        <a:bodyPr/>
        <a:lstStyle/>
        <a:p>
          <a:endParaRPr lang="pl-PL"/>
        </a:p>
      </dgm:t>
    </dgm:pt>
    <dgm:pt modelId="{46308189-4D53-4258-810C-19125F779514}" type="sibTrans" cxnId="{4ACF9C05-5C37-4858-B81E-703A21EDE087}">
      <dgm:prSet/>
      <dgm:spPr/>
      <dgm:t>
        <a:bodyPr/>
        <a:lstStyle/>
        <a:p>
          <a:endParaRPr lang="pl-PL"/>
        </a:p>
      </dgm:t>
    </dgm:pt>
    <dgm:pt modelId="{4569E359-746F-4163-89D6-BB60F976B607}">
      <dgm:prSet/>
      <dgm:spPr/>
      <dgm:t>
        <a:bodyPr/>
        <a:lstStyle/>
        <a:p>
          <a:r>
            <a:rPr lang="pl-PL" dirty="0"/>
            <a:t>Prezes Narodowego Banku Polskiego.</a:t>
          </a:r>
        </a:p>
      </dgm:t>
    </dgm:pt>
    <dgm:pt modelId="{53DAA6BF-6E38-4DCF-A3FB-380DB4016F73}" type="parTrans" cxnId="{6CE5217F-A348-4B37-AF87-65C0302960E0}">
      <dgm:prSet/>
      <dgm:spPr/>
      <dgm:t>
        <a:bodyPr/>
        <a:lstStyle/>
        <a:p>
          <a:endParaRPr lang="pl-PL"/>
        </a:p>
      </dgm:t>
    </dgm:pt>
    <dgm:pt modelId="{28540A9A-911A-4771-9D71-F29B0A051651}" type="sibTrans" cxnId="{6CE5217F-A348-4B37-AF87-65C0302960E0}">
      <dgm:prSet/>
      <dgm:spPr/>
      <dgm:t>
        <a:bodyPr/>
        <a:lstStyle/>
        <a:p>
          <a:endParaRPr lang="pl-PL"/>
        </a:p>
      </dgm:t>
    </dgm:pt>
    <dgm:pt modelId="{1517DFBE-4E7B-4A10-8372-E7E504273D55}" type="pres">
      <dgm:prSet presAssocID="{AF9BEB9F-DBED-4087-8DDA-E246F07944BF}" presName="Name0" presStyleCnt="0">
        <dgm:presLayoutVars>
          <dgm:chMax val="7"/>
          <dgm:chPref val="7"/>
          <dgm:dir/>
        </dgm:presLayoutVars>
      </dgm:prSet>
      <dgm:spPr/>
      <dgm:t>
        <a:bodyPr/>
        <a:lstStyle/>
        <a:p>
          <a:endParaRPr lang="pl-PL"/>
        </a:p>
      </dgm:t>
    </dgm:pt>
    <dgm:pt modelId="{0C600D6E-7026-4A31-8508-4E6F6A0F7D19}" type="pres">
      <dgm:prSet presAssocID="{AF9BEB9F-DBED-4087-8DDA-E246F07944BF}" presName="Name1" presStyleCnt="0"/>
      <dgm:spPr/>
    </dgm:pt>
    <dgm:pt modelId="{D952778D-B555-425F-89C0-F7681E659C6F}" type="pres">
      <dgm:prSet presAssocID="{AF9BEB9F-DBED-4087-8DDA-E246F07944BF}" presName="cycle" presStyleCnt="0"/>
      <dgm:spPr/>
    </dgm:pt>
    <dgm:pt modelId="{97D9B0E5-5EAE-48F9-BBEC-7551EA946F4E}" type="pres">
      <dgm:prSet presAssocID="{AF9BEB9F-DBED-4087-8DDA-E246F07944BF}" presName="srcNode" presStyleLbl="node1" presStyleIdx="0" presStyleCnt="6"/>
      <dgm:spPr/>
    </dgm:pt>
    <dgm:pt modelId="{02F7C870-3204-41DB-B3D5-B929744A601D}" type="pres">
      <dgm:prSet presAssocID="{AF9BEB9F-DBED-4087-8DDA-E246F07944BF}" presName="conn" presStyleLbl="parChTrans1D2" presStyleIdx="0" presStyleCnt="1"/>
      <dgm:spPr/>
      <dgm:t>
        <a:bodyPr/>
        <a:lstStyle/>
        <a:p>
          <a:endParaRPr lang="pl-PL"/>
        </a:p>
      </dgm:t>
    </dgm:pt>
    <dgm:pt modelId="{86CFD817-90B3-4E14-B02F-E45D0E94D1FA}" type="pres">
      <dgm:prSet presAssocID="{AF9BEB9F-DBED-4087-8DDA-E246F07944BF}" presName="extraNode" presStyleLbl="node1" presStyleIdx="0" presStyleCnt="6"/>
      <dgm:spPr/>
    </dgm:pt>
    <dgm:pt modelId="{3250272A-615C-4B3B-BE89-61C0AB086E3F}" type="pres">
      <dgm:prSet presAssocID="{AF9BEB9F-DBED-4087-8DDA-E246F07944BF}" presName="dstNode" presStyleLbl="node1" presStyleIdx="0" presStyleCnt="6"/>
      <dgm:spPr/>
    </dgm:pt>
    <dgm:pt modelId="{D1F633E1-3C26-43CE-A42D-9CFE6FA06F53}" type="pres">
      <dgm:prSet presAssocID="{8BDF8DFF-2AD6-4EC3-80CA-58219093FF65}" presName="text_1" presStyleLbl="node1" presStyleIdx="0" presStyleCnt="6">
        <dgm:presLayoutVars>
          <dgm:bulletEnabled val="1"/>
        </dgm:presLayoutVars>
      </dgm:prSet>
      <dgm:spPr/>
      <dgm:t>
        <a:bodyPr/>
        <a:lstStyle/>
        <a:p>
          <a:endParaRPr lang="pl-PL"/>
        </a:p>
      </dgm:t>
    </dgm:pt>
    <dgm:pt modelId="{11517E67-64C3-4228-A7AF-A0C79A3AE4D4}" type="pres">
      <dgm:prSet presAssocID="{8BDF8DFF-2AD6-4EC3-80CA-58219093FF65}" presName="accent_1" presStyleCnt="0"/>
      <dgm:spPr/>
    </dgm:pt>
    <dgm:pt modelId="{26848BEB-653C-46ED-82CD-76508664C499}" type="pres">
      <dgm:prSet presAssocID="{8BDF8DFF-2AD6-4EC3-80CA-58219093FF65}" presName="accentRepeatNode" presStyleLbl="solidFgAcc1" presStyleIdx="0" presStyleCnt="6"/>
      <dgm:spPr/>
    </dgm:pt>
    <dgm:pt modelId="{9F7AC290-A747-4772-B22C-9BD749FE1171}" type="pres">
      <dgm:prSet presAssocID="{88334A27-40F8-4DB9-81AC-BE01D0E4497C}" presName="text_2" presStyleLbl="node1" presStyleIdx="1" presStyleCnt="6">
        <dgm:presLayoutVars>
          <dgm:bulletEnabled val="1"/>
        </dgm:presLayoutVars>
      </dgm:prSet>
      <dgm:spPr/>
      <dgm:t>
        <a:bodyPr/>
        <a:lstStyle/>
        <a:p>
          <a:endParaRPr lang="pl-PL"/>
        </a:p>
      </dgm:t>
    </dgm:pt>
    <dgm:pt modelId="{A589FFC4-124A-4BAB-84A0-512F9260520F}" type="pres">
      <dgm:prSet presAssocID="{88334A27-40F8-4DB9-81AC-BE01D0E4497C}" presName="accent_2" presStyleCnt="0"/>
      <dgm:spPr/>
    </dgm:pt>
    <dgm:pt modelId="{FEB74876-310D-4B45-B104-B14A2144BD2B}" type="pres">
      <dgm:prSet presAssocID="{88334A27-40F8-4DB9-81AC-BE01D0E4497C}" presName="accentRepeatNode" presStyleLbl="solidFgAcc1" presStyleIdx="1" presStyleCnt="6"/>
      <dgm:spPr/>
    </dgm:pt>
    <dgm:pt modelId="{87F3F1F3-55FF-4532-9994-015AD19B5362}" type="pres">
      <dgm:prSet presAssocID="{E04E1819-04CD-4D12-933A-64AEC94A61D4}" presName="text_3" presStyleLbl="node1" presStyleIdx="2" presStyleCnt="6">
        <dgm:presLayoutVars>
          <dgm:bulletEnabled val="1"/>
        </dgm:presLayoutVars>
      </dgm:prSet>
      <dgm:spPr/>
      <dgm:t>
        <a:bodyPr/>
        <a:lstStyle/>
        <a:p>
          <a:endParaRPr lang="pl-PL"/>
        </a:p>
      </dgm:t>
    </dgm:pt>
    <dgm:pt modelId="{80DF6276-5926-49FE-A425-17FD656D66A0}" type="pres">
      <dgm:prSet presAssocID="{E04E1819-04CD-4D12-933A-64AEC94A61D4}" presName="accent_3" presStyleCnt="0"/>
      <dgm:spPr/>
    </dgm:pt>
    <dgm:pt modelId="{20D6D290-C377-4FB5-A121-5FCBB4EFF773}" type="pres">
      <dgm:prSet presAssocID="{E04E1819-04CD-4D12-933A-64AEC94A61D4}" presName="accentRepeatNode" presStyleLbl="solidFgAcc1" presStyleIdx="2" presStyleCnt="6"/>
      <dgm:spPr/>
    </dgm:pt>
    <dgm:pt modelId="{567B2F9E-3C6A-4FFB-83CC-AB7766E74326}" type="pres">
      <dgm:prSet presAssocID="{D82AF904-EDC2-4E69-A725-4153D06C72A0}" presName="text_4" presStyleLbl="node1" presStyleIdx="3" presStyleCnt="6">
        <dgm:presLayoutVars>
          <dgm:bulletEnabled val="1"/>
        </dgm:presLayoutVars>
      </dgm:prSet>
      <dgm:spPr/>
      <dgm:t>
        <a:bodyPr/>
        <a:lstStyle/>
        <a:p>
          <a:endParaRPr lang="pl-PL"/>
        </a:p>
      </dgm:t>
    </dgm:pt>
    <dgm:pt modelId="{FB7D835C-4B19-4853-B6EE-00A3A35D8E0D}" type="pres">
      <dgm:prSet presAssocID="{D82AF904-EDC2-4E69-A725-4153D06C72A0}" presName="accent_4" presStyleCnt="0"/>
      <dgm:spPr/>
    </dgm:pt>
    <dgm:pt modelId="{AA03D961-62B2-4150-9417-A392B63A4290}" type="pres">
      <dgm:prSet presAssocID="{D82AF904-EDC2-4E69-A725-4153D06C72A0}" presName="accentRepeatNode" presStyleLbl="solidFgAcc1" presStyleIdx="3" presStyleCnt="6"/>
      <dgm:spPr/>
    </dgm:pt>
    <dgm:pt modelId="{5FDD4598-983B-4A2E-B2D7-D1243DD076B0}" type="pres">
      <dgm:prSet presAssocID="{27C45A6B-488B-4C0A-AD98-631F8B428D9A}" presName="text_5" presStyleLbl="node1" presStyleIdx="4" presStyleCnt="6">
        <dgm:presLayoutVars>
          <dgm:bulletEnabled val="1"/>
        </dgm:presLayoutVars>
      </dgm:prSet>
      <dgm:spPr/>
      <dgm:t>
        <a:bodyPr/>
        <a:lstStyle/>
        <a:p>
          <a:endParaRPr lang="pl-PL"/>
        </a:p>
      </dgm:t>
    </dgm:pt>
    <dgm:pt modelId="{3157FB08-A616-40A5-A180-204E65DBDBD5}" type="pres">
      <dgm:prSet presAssocID="{27C45A6B-488B-4C0A-AD98-631F8B428D9A}" presName="accent_5" presStyleCnt="0"/>
      <dgm:spPr/>
    </dgm:pt>
    <dgm:pt modelId="{DEBF4552-C543-4B7B-A290-76D2AA98FB09}" type="pres">
      <dgm:prSet presAssocID="{27C45A6B-488B-4C0A-AD98-631F8B428D9A}" presName="accentRepeatNode" presStyleLbl="solidFgAcc1" presStyleIdx="4" presStyleCnt="6"/>
      <dgm:spPr/>
    </dgm:pt>
    <dgm:pt modelId="{6EF144B4-FF52-4E91-9326-762C56090DA8}" type="pres">
      <dgm:prSet presAssocID="{4569E359-746F-4163-89D6-BB60F976B607}" presName="text_6" presStyleLbl="node1" presStyleIdx="5" presStyleCnt="6">
        <dgm:presLayoutVars>
          <dgm:bulletEnabled val="1"/>
        </dgm:presLayoutVars>
      </dgm:prSet>
      <dgm:spPr/>
      <dgm:t>
        <a:bodyPr/>
        <a:lstStyle/>
        <a:p>
          <a:endParaRPr lang="pl-PL"/>
        </a:p>
      </dgm:t>
    </dgm:pt>
    <dgm:pt modelId="{5FC0C6F5-F534-49F3-94AB-56F17DB38776}" type="pres">
      <dgm:prSet presAssocID="{4569E359-746F-4163-89D6-BB60F976B607}" presName="accent_6" presStyleCnt="0"/>
      <dgm:spPr/>
    </dgm:pt>
    <dgm:pt modelId="{061007C2-A038-4AE3-9F67-5A95BE20023C}" type="pres">
      <dgm:prSet presAssocID="{4569E359-746F-4163-89D6-BB60F976B607}" presName="accentRepeatNode" presStyleLbl="solidFgAcc1" presStyleIdx="5" presStyleCnt="6"/>
      <dgm:spPr/>
    </dgm:pt>
  </dgm:ptLst>
  <dgm:cxnLst>
    <dgm:cxn modelId="{BA9561D8-86D1-48DB-9078-7BB978AB9148}" srcId="{AF9BEB9F-DBED-4087-8DDA-E246F07944BF}" destId="{D82AF904-EDC2-4E69-A725-4153D06C72A0}" srcOrd="3" destOrd="0" parTransId="{A4168BC2-DFE8-4054-9343-B439D98A53B7}" sibTransId="{4E22FC5B-8FB1-48CE-A73F-7294F0A28C94}"/>
    <dgm:cxn modelId="{6BEECAA0-6C7E-4A26-87EC-8A22BFE0259F}" type="presOf" srcId="{8BDF8DFF-2AD6-4EC3-80CA-58219093FF65}" destId="{D1F633E1-3C26-43CE-A42D-9CFE6FA06F53}" srcOrd="0" destOrd="0" presId="urn:microsoft.com/office/officeart/2008/layout/VerticalCurvedList"/>
    <dgm:cxn modelId="{737D5758-2E65-4EB7-AE34-12028DC27DAB}" type="presOf" srcId="{4569E359-746F-4163-89D6-BB60F976B607}" destId="{6EF144B4-FF52-4E91-9326-762C56090DA8}" srcOrd="0" destOrd="0" presId="urn:microsoft.com/office/officeart/2008/layout/VerticalCurvedList"/>
    <dgm:cxn modelId="{34A967E5-963A-43F3-96BD-0603B5AD05E5}" srcId="{AF9BEB9F-DBED-4087-8DDA-E246F07944BF}" destId="{88334A27-40F8-4DB9-81AC-BE01D0E4497C}" srcOrd="1" destOrd="0" parTransId="{36172A23-EC6F-4721-81F3-75784A202626}" sibTransId="{251666BE-A152-43ED-BE0E-0B325E3750F5}"/>
    <dgm:cxn modelId="{58DAB769-340D-4026-8742-927D54D3FA3E}" srcId="{AF9BEB9F-DBED-4087-8DDA-E246F07944BF}" destId="{E04E1819-04CD-4D12-933A-64AEC94A61D4}" srcOrd="2" destOrd="0" parTransId="{ED6FDD97-5151-4094-8C25-F933ACA10F13}" sibTransId="{1D495C1F-6FC4-4DBA-B723-26A43D0162CE}"/>
    <dgm:cxn modelId="{E274B066-A3B5-4EDC-B11A-07AA85D96C6F}" srcId="{AF9BEB9F-DBED-4087-8DDA-E246F07944BF}" destId="{8BDF8DFF-2AD6-4EC3-80CA-58219093FF65}" srcOrd="0" destOrd="0" parTransId="{A3AA0339-6F1D-4350-9C06-2C86492488D9}" sibTransId="{EDBFB36B-5638-4107-84A7-5055953549AD}"/>
    <dgm:cxn modelId="{2CBCE9FF-BE81-4776-AD3D-E79DD936BD4C}" type="presOf" srcId="{E04E1819-04CD-4D12-933A-64AEC94A61D4}" destId="{87F3F1F3-55FF-4532-9994-015AD19B5362}" srcOrd="0" destOrd="0" presId="urn:microsoft.com/office/officeart/2008/layout/VerticalCurvedList"/>
    <dgm:cxn modelId="{6CE5217F-A348-4B37-AF87-65C0302960E0}" srcId="{AF9BEB9F-DBED-4087-8DDA-E246F07944BF}" destId="{4569E359-746F-4163-89D6-BB60F976B607}" srcOrd="5" destOrd="0" parTransId="{53DAA6BF-6E38-4DCF-A3FB-380DB4016F73}" sibTransId="{28540A9A-911A-4771-9D71-F29B0A051651}"/>
    <dgm:cxn modelId="{33B33872-D59E-424B-A7B4-6172B088BD8B}" type="presOf" srcId="{EDBFB36B-5638-4107-84A7-5055953549AD}" destId="{02F7C870-3204-41DB-B3D5-B929744A601D}" srcOrd="0" destOrd="0" presId="urn:microsoft.com/office/officeart/2008/layout/VerticalCurvedList"/>
    <dgm:cxn modelId="{4ACF9C05-5C37-4858-B81E-703A21EDE087}" srcId="{AF9BEB9F-DBED-4087-8DDA-E246F07944BF}" destId="{27C45A6B-488B-4C0A-AD98-631F8B428D9A}" srcOrd="4" destOrd="0" parTransId="{E47667EE-D56D-4261-B092-819086B306BE}" sibTransId="{46308189-4D53-4258-810C-19125F779514}"/>
    <dgm:cxn modelId="{9C653899-0423-44E9-BD8E-58A5A982DF89}" type="presOf" srcId="{AF9BEB9F-DBED-4087-8DDA-E246F07944BF}" destId="{1517DFBE-4E7B-4A10-8372-E7E504273D55}" srcOrd="0" destOrd="0" presId="urn:microsoft.com/office/officeart/2008/layout/VerticalCurvedList"/>
    <dgm:cxn modelId="{544D945E-84D6-46EB-84CA-260741BED998}" type="presOf" srcId="{88334A27-40F8-4DB9-81AC-BE01D0E4497C}" destId="{9F7AC290-A747-4772-B22C-9BD749FE1171}" srcOrd="0" destOrd="0" presId="urn:microsoft.com/office/officeart/2008/layout/VerticalCurvedList"/>
    <dgm:cxn modelId="{7F414EDD-E86D-4319-B122-25A33D91C961}" type="presOf" srcId="{27C45A6B-488B-4C0A-AD98-631F8B428D9A}" destId="{5FDD4598-983B-4A2E-B2D7-D1243DD076B0}" srcOrd="0" destOrd="0" presId="urn:microsoft.com/office/officeart/2008/layout/VerticalCurvedList"/>
    <dgm:cxn modelId="{BB6C0192-A7F7-4CF1-AE78-E4D80C619F7D}" type="presOf" srcId="{D82AF904-EDC2-4E69-A725-4153D06C72A0}" destId="{567B2F9E-3C6A-4FFB-83CC-AB7766E74326}" srcOrd="0" destOrd="0" presId="urn:microsoft.com/office/officeart/2008/layout/VerticalCurvedList"/>
    <dgm:cxn modelId="{F6BB9C62-E235-4B3E-8C4F-877586BB3E5D}" type="presParOf" srcId="{1517DFBE-4E7B-4A10-8372-E7E504273D55}" destId="{0C600D6E-7026-4A31-8508-4E6F6A0F7D19}" srcOrd="0" destOrd="0" presId="urn:microsoft.com/office/officeart/2008/layout/VerticalCurvedList"/>
    <dgm:cxn modelId="{36EA76D4-2FDF-40AA-AEFB-D40EA07D6CB8}" type="presParOf" srcId="{0C600D6E-7026-4A31-8508-4E6F6A0F7D19}" destId="{D952778D-B555-425F-89C0-F7681E659C6F}" srcOrd="0" destOrd="0" presId="urn:microsoft.com/office/officeart/2008/layout/VerticalCurvedList"/>
    <dgm:cxn modelId="{EB7F2B03-56FC-407B-8351-B9E10923140F}" type="presParOf" srcId="{D952778D-B555-425F-89C0-F7681E659C6F}" destId="{97D9B0E5-5EAE-48F9-BBEC-7551EA946F4E}" srcOrd="0" destOrd="0" presId="urn:microsoft.com/office/officeart/2008/layout/VerticalCurvedList"/>
    <dgm:cxn modelId="{7133BB36-8488-42EE-9FFC-F130D553A2C9}" type="presParOf" srcId="{D952778D-B555-425F-89C0-F7681E659C6F}" destId="{02F7C870-3204-41DB-B3D5-B929744A601D}" srcOrd="1" destOrd="0" presId="urn:microsoft.com/office/officeart/2008/layout/VerticalCurvedList"/>
    <dgm:cxn modelId="{3804C7FE-3E44-4793-AF58-0664957A36DC}" type="presParOf" srcId="{D952778D-B555-425F-89C0-F7681E659C6F}" destId="{86CFD817-90B3-4E14-B02F-E45D0E94D1FA}" srcOrd="2" destOrd="0" presId="urn:microsoft.com/office/officeart/2008/layout/VerticalCurvedList"/>
    <dgm:cxn modelId="{B88B0733-6A0D-4778-BA6C-ACA141BE787E}" type="presParOf" srcId="{D952778D-B555-425F-89C0-F7681E659C6F}" destId="{3250272A-615C-4B3B-BE89-61C0AB086E3F}" srcOrd="3" destOrd="0" presId="urn:microsoft.com/office/officeart/2008/layout/VerticalCurvedList"/>
    <dgm:cxn modelId="{139C0273-E440-42F2-8F32-1543E0A7F03C}" type="presParOf" srcId="{0C600D6E-7026-4A31-8508-4E6F6A0F7D19}" destId="{D1F633E1-3C26-43CE-A42D-9CFE6FA06F53}" srcOrd="1" destOrd="0" presId="urn:microsoft.com/office/officeart/2008/layout/VerticalCurvedList"/>
    <dgm:cxn modelId="{DF70CAB7-5B0A-42BA-94F7-679530665580}" type="presParOf" srcId="{0C600D6E-7026-4A31-8508-4E6F6A0F7D19}" destId="{11517E67-64C3-4228-A7AF-A0C79A3AE4D4}" srcOrd="2" destOrd="0" presId="urn:microsoft.com/office/officeart/2008/layout/VerticalCurvedList"/>
    <dgm:cxn modelId="{5EF0FD41-71CC-4B85-A44A-CA5A78741DDE}" type="presParOf" srcId="{11517E67-64C3-4228-A7AF-A0C79A3AE4D4}" destId="{26848BEB-653C-46ED-82CD-76508664C499}" srcOrd="0" destOrd="0" presId="urn:microsoft.com/office/officeart/2008/layout/VerticalCurvedList"/>
    <dgm:cxn modelId="{6FD45C3C-35AD-4C62-9F15-A3AA1DBA1A37}" type="presParOf" srcId="{0C600D6E-7026-4A31-8508-4E6F6A0F7D19}" destId="{9F7AC290-A747-4772-B22C-9BD749FE1171}" srcOrd="3" destOrd="0" presId="urn:microsoft.com/office/officeart/2008/layout/VerticalCurvedList"/>
    <dgm:cxn modelId="{E2F88ED4-099B-41BC-B171-32ED92F003F6}" type="presParOf" srcId="{0C600D6E-7026-4A31-8508-4E6F6A0F7D19}" destId="{A589FFC4-124A-4BAB-84A0-512F9260520F}" srcOrd="4" destOrd="0" presId="urn:microsoft.com/office/officeart/2008/layout/VerticalCurvedList"/>
    <dgm:cxn modelId="{9396A534-CC64-4D87-B6FB-F6B089DC5084}" type="presParOf" srcId="{A589FFC4-124A-4BAB-84A0-512F9260520F}" destId="{FEB74876-310D-4B45-B104-B14A2144BD2B}" srcOrd="0" destOrd="0" presId="urn:microsoft.com/office/officeart/2008/layout/VerticalCurvedList"/>
    <dgm:cxn modelId="{63795892-341B-44D1-A542-9BB092FB24B3}" type="presParOf" srcId="{0C600D6E-7026-4A31-8508-4E6F6A0F7D19}" destId="{87F3F1F3-55FF-4532-9994-015AD19B5362}" srcOrd="5" destOrd="0" presId="urn:microsoft.com/office/officeart/2008/layout/VerticalCurvedList"/>
    <dgm:cxn modelId="{875931A1-EC12-4300-A581-F005597722BF}" type="presParOf" srcId="{0C600D6E-7026-4A31-8508-4E6F6A0F7D19}" destId="{80DF6276-5926-49FE-A425-17FD656D66A0}" srcOrd="6" destOrd="0" presId="urn:microsoft.com/office/officeart/2008/layout/VerticalCurvedList"/>
    <dgm:cxn modelId="{5919EAE2-F304-4918-9BA0-6B0768269046}" type="presParOf" srcId="{80DF6276-5926-49FE-A425-17FD656D66A0}" destId="{20D6D290-C377-4FB5-A121-5FCBB4EFF773}" srcOrd="0" destOrd="0" presId="urn:microsoft.com/office/officeart/2008/layout/VerticalCurvedList"/>
    <dgm:cxn modelId="{C927FD5C-3664-40EE-9F91-25CEA99B87ED}" type="presParOf" srcId="{0C600D6E-7026-4A31-8508-4E6F6A0F7D19}" destId="{567B2F9E-3C6A-4FFB-83CC-AB7766E74326}" srcOrd="7" destOrd="0" presId="urn:microsoft.com/office/officeart/2008/layout/VerticalCurvedList"/>
    <dgm:cxn modelId="{B328C5F4-AF0D-4D11-8B56-236D3E1721DD}" type="presParOf" srcId="{0C600D6E-7026-4A31-8508-4E6F6A0F7D19}" destId="{FB7D835C-4B19-4853-B6EE-00A3A35D8E0D}" srcOrd="8" destOrd="0" presId="urn:microsoft.com/office/officeart/2008/layout/VerticalCurvedList"/>
    <dgm:cxn modelId="{F56B3AC2-FBD1-41A8-AA1F-03F83123E8A3}" type="presParOf" srcId="{FB7D835C-4B19-4853-B6EE-00A3A35D8E0D}" destId="{AA03D961-62B2-4150-9417-A392B63A4290}" srcOrd="0" destOrd="0" presId="urn:microsoft.com/office/officeart/2008/layout/VerticalCurvedList"/>
    <dgm:cxn modelId="{AE0F9143-68B4-4CF0-89DE-A2449E1FB0A1}" type="presParOf" srcId="{0C600D6E-7026-4A31-8508-4E6F6A0F7D19}" destId="{5FDD4598-983B-4A2E-B2D7-D1243DD076B0}" srcOrd="9" destOrd="0" presId="urn:microsoft.com/office/officeart/2008/layout/VerticalCurvedList"/>
    <dgm:cxn modelId="{0187617D-7D78-45DA-83E8-6BD7634A6BD6}" type="presParOf" srcId="{0C600D6E-7026-4A31-8508-4E6F6A0F7D19}" destId="{3157FB08-A616-40A5-A180-204E65DBDBD5}" srcOrd="10" destOrd="0" presId="urn:microsoft.com/office/officeart/2008/layout/VerticalCurvedList"/>
    <dgm:cxn modelId="{3B8672D3-B81E-4AD1-8D9A-FE527A6CCCEC}" type="presParOf" srcId="{3157FB08-A616-40A5-A180-204E65DBDBD5}" destId="{DEBF4552-C543-4B7B-A290-76D2AA98FB09}" srcOrd="0" destOrd="0" presId="urn:microsoft.com/office/officeart/2008/layout/VerticalCurvedList"/>
    <dgm:cxn modelId="{D5B69613-D9B0-4873-A170-4B96E9A993FE}" type="presParOf" srcId="{0C600D6E-7026-4A31-8508-4E6F6A0F7D19}" destId="{6EF144B4-FF52-4E91-9326-762C56090DA8}" srcOrd="11" destOrd="0" presId="urn:microsoft.com/office/officeart/2008/layout/VerticalCurvedList"/>
    <dgm:cxn modelId="{30589949-447F-49DA-9BF7-54C599618F65}" type="presParOf" srcId="{0C600D6E-7026-4A31-8508-4E6F6A0F7D19}" destId="{5FC0C6F5-F534-49F3-94AB-56F17DB38776}" srcOrd="12" destOrd="0" presId="urn:microsoft.com/office/officeart/2008/layout/VerticalCurvedList"/>
    <dgm:cxn modelId="{3D7ECB6D-5660-4E86-87FA-9CE1C64664DC}" type="presParOf" srcId="{5FC0C6F5-F534-49F3-94AB-56F17DB38776}" destId="{061007C2-A038-4AE3-9F67-5A95BE20023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DA4F49C3-BCD1-4317-B8C9-C389C87EEE85}" type="doc">
      <dgm:prSet loTypeId="urn:microsoft.com/office/officeart/2005/8/layout/hierarchy1" loCatId="hierarchy" qsTypeId="urn:microsoft.com/office/officeart/2005/8/quickstyle/simple2" qsCatId="simple" csTypeId="urn:microsoft.com/office/officeart/2005/8/colors/colorful5" csCatId="colorful" phldr="1"/>
      <dgm:spPr/>
      <dgm:t>
        <a:bodyPr/>
        <a:lstStyle/>
        <a:p>
          <a:endParaRPr lang="pl-PL"/>
        </a:p>
      </dgm:t>
    </dgm:pt>
    <dgm:pt modelId="{F5F9BA63-1B3C-4120-A03D-F843A2DDF754}">
      <dgm:prSet phldrT="[Tekst]" custT="1"/>
      <dgm:spPr/>
      <dgm:t>
        <a:bodyPr/>
        <a:lstStyle/>
        <a:p>
          <a:r>
            <a:rPr lang="pl-PL" sz="2000" dirty="0"/>
            <a:t>Organ wnioskujący</a:t>
          </a:r>
        </a:p>
      </dgm:t>
    </dgm:pt>
    <dgm:pt modelId="{0F28D0B9-1118-4152-B74E-B914FD54334C}" type="parTrans" cxnId="{874E548D-E4A1-46E4-9614-E1E184B04C6A}">
      <dgm:prSet/>
      <dgm:spPr/>
      <dgm:t>
        <a:bodyPr/>
        <a:lstStyle/>
        <a:p>
          <a:endParaRPr lang="pl-PL"/>
        </a:p>
      </dgm:t>
    </dgm:pt>
    <dgm:pt modelId="{7A2DD641-A145-4B9D-A35A-37F0E38E29CE}" type="sibTrans" cxnId="{874E548D-E4A1-46E4-9614-E1E184B04C6A}">
      <dgm:prSet/>
      <dgm:spPr/>
      <dgm:t>
        <a:bodyPr/>
        <a:lstStyle/>
        <a:p>
          <a:endParaRPr lang="pl-PL"/>
        </a:p>
      </dgm:t>
    </dgm:pt>
    <dgm:pt modelId="{8D1E2DE4-8302-4CF8-BAD0-61E1F573CE67}">
      <dgm:prSet phldrT="[Tekst]" custT="1"/>
      <dgm:spPr/>
      <dgm:t>
        <a:bodyPr/>
        <a:lstStyle/>
        <a:p>
          <a:r>
            <a:rPr lang="pl-PL" sz="1100" dirty="0"/>
            <a:t>którego upoważnienie do opracowania, prowadzenia procesu uzgodnień, konsultacji publicznych lub opiniowania oraz wnoszenia do rozpatrzenia projektu dokumentu wynika z przepisów odrębnych, w szczególności upoważniony w tym zakresie pełnomocnik Rządu</a:t>
          </a:r>
        </a:p>
      </dgm:t>
    </dgm:pt>
    <dgm:pt modelId="{093F7A2D-0F79-49F8-8C63-6A3D1B1846BC}" type="parTrans" cxnId="{84DFC8CE-3C22-44F7-B475-22919EEADEA8}">
      <dgm:prSet/>
      <dgm:spPr/>
      <dgm:t>
        <a:bodyPr/>
        <a:lstStyle/>
        <a:p>
          <a:endParaRPr lang="pl-PL" sz="2400"/>
        </a:p>
      </dgm:t>
    </dgm:pt>
    <dgm:pt modelId="{CD575699-7A33-458B-96FD-AD984236C1E4}" type="sibTrans" cxnId="{84DFC8CE-3C22-44F7-B475-22919EEADEA8}">
      <dgm:prSet/>
      <dgm:spPr/>
      <dgm:t>
        <a:bodyPr/>
        <a:lstStyle/>
        <a:p>
          <a:endParaRPr lang="pl-PL"/>
        </a:p>
      </dgm:t>
    </dgm:pt>
    <dgm:pt modelId="{D2308A72-FF5B-4371-ACB6-EADD9948C30E}">
      <dgm:prSet custT="1"/>
      <dgm:spPr/>
      <dgm:t>
        <a:bodyPr/>
        <a:lstStyle/>
        <a:p>
          <a:r>
            <a:rPr lang="pl-PL" sz="1800" dirty="0"/>
            <a:t>członkowie Rady Ministrów stosownie do zakresu swojej właściwości</a:t>
          </a:r>
        </a:p>
      </dgm:t>
    </dgm:pt>
    <dgm:pt modelId="{184CCE74-A4AA-43C1-9659-EFA67EB0239C}" type="parTrans" cxnId="{D0265334-46B8-4BAD-A721-11D3BA909AC2}">
      <dgm:prSet/>
      <dgm:spPr/>
      <dgm:t>
        <a:bodyPr/>
        <a:lstStyle/>
        <a:p>
          <a:endParaRPr lang="pl-PL" sz="2400"/>
        </a:p>
      </dgm:t>
    </dgm:pt>
    <dgm:pt modelId="{A11EA855-7F4A-4E21-8E8A-B5C366831B43}" type="sibTrans" cxnId="{D0265334-46B8-4BAD-A721-11D3BA909AC2}">
      <dgm:prSet/>
      <dgm:spPr/>
      <dgm:t>
        <a:bodyPr/>
        <a:lstStyle/>
        <a:p>
          <a:endParaRPr lang="pl-PL"/>
        </a:p>
      </dgm:t>
    </dgm:pt>
    <dgm:pt modelId="{17DCD5D9-7AD0-4FFE-99F8-9343A0927D08}">
      <dgm:prSet custT="1"/>
      <dgm:spPr/>
      <dgm:t>
        <a:bodyPr/>
        <a:lstStyle/>
        <a:p>
          <a:r>
            <a:rPr lang="pl-PL" sz="1400" dirty="0"/>
            <a:t>Szef Kancelarii Prezesa Rady Ministrów</a:t>
          </a:r>
        </a:p>
      </dgm:t>
    </dgm:pt>
    <dgm:pt modelId="{DB0A364E-088D-4B45-A667-2CB20FA353CE}" type="parTrans" cxnId="{0795EB91-EC4F-410A-83C4-6D40CFDE6D67}">
      <dgm:prSet/>
      <dgm:spPr/>
      <dgm:t>
        <a:bodyPr/>
        <a:lstStyle/>
        <a:p>
          <a:endParaRPr lang="pl-PL" sz="2400"/>
        </a:p>
      </dgm:t>
    </dgm:pt>
    <dgm:pt modelId="{4832D57B-1598-4CAC-A06E-D68ED7F97753}" type="sibTrans" cxnId="{0795EB91-EC4F-410A-83C4-6D40CFDE6D67}">
      <dgm:prSet/>
      <dgm:spPr/>
      <dgm:t>
        <a:bodyPr/>
        <a:lstStyle/>
        <a:p>
          <a:endParaRPr lang="pl-PL"/>
        </a:p>
      </dgm:t>
    </dgm:pt>
    <dgm:pt modelId="{FFD3221A-A629-4F16-9153-4A3464F9DB92}">
      <dgm:prSet custT="1"/>
      <dgm:spPr/>
      <dgm:t>
        <a:bodyPr/>
        <a:lstStyle/>
        <a:p>
          <a:r>
            <a:rPr lang="pl-PL" sz="1800" dirty="0"/>
            <a:t>inny podmiot</a:t>
          </a:r>
        </a:p>
      </dgm:t>
    </dgm:pt>
    <dgm:pt modelId="{2D06D107-07D8-478E-BEDB-35EE706CD01C}" type="parTrans" cxnId="{D872876E-FB35-467C-B5E3-B5D56B41D8AE}">
      <dgm:prSet/>
      <dgm:spPr/>
      <dgm:t>
        <a:bodyPr/>
        <a:lstStyle/>
        <a:p>
          <a:endParaRPr lang="pl-PL" sz="2400"/>
        </a:p>
      </dgm:t>
    </dgm:pt>
    <dgm:pt modelId="{D616104B-566C-49C8-8C4F-9FCFD6E9DFA9}" type="sibTrans" cxnId="{D872876E-FB35-467C-B5E3-B5D56B41D8AE}">
      <dgm:prSet/>
      <dgm:spPr/>
      <dgm:t>
        <a:bodyPr/>
        <a:lstStyle/>
        <a:p>
          <a:endParaRPr lang="pl-PL"/>
        </a:p>
      </dgm:t>
    </dgm:pt>
    <dgm:pt modelId="{C876E53F-516B-43B5-9B47-8DED0D8965CE}">
      <dgm:prSet phldrT="[Tekst]" custT="1"/>
      <dgm:spPr/>
      <dgm:t>
        <a:bodyPr/>
        <a:lstStyle/>
        <a:p>
          <a:r>
            <a:rPr lang="pl-PL" sz="1200" dirty="0"/>
            <a:t>upoważniony przez Prezesa Rady Ministrów</a:t>
          </a:r>
        </a:p>
      </dgm:t>
    </dgm:pt>
    <dgm:pt modelId="{793797F1-D34B-4A60-8B46-BDB3700CF8D7}" type="parTrans" cxnId="{90E8FA16-ADD3-4B94-AF9E-212955F1DC97}">
      <dgm:prSet/>
      <dgm:spPr/>
      <dgm:t>
        <a:bodyPr/>
        <a:lstStyle/>
        <a:p>
          <a:endParaRPr lang="pl-PL" sz="2400"/>
        </a:p>
      </dgm:t>
    </dgm:pt>
    <dgm:pt modelId="{7AC2EFE3-6036-4B13-B24B-5A760C26F43C}" type="sibTrans" cxnId="{90E8FA16-ADD3-4B94-AF9E-212955F1DC97}">
      <dgm:prSet/>
      <dgm:spPr/>
      <dgm:t>
        <a:bodyPr/>
        <a:lstStyle/>
        <a:p>
          <a:endParaRPr lang="pl-PL"/>
        </a:p>
      </dgm:t>
    </dgm:pt>
    <dgm:pt modelId="{5EAEE91E-90DE-4205-AB64-207AA8291B1F}" type="pres">
      <dgm:prSet presAssocID="{DA4F49C3-BCD1-4317-B8C9-C389C87EEE85}" presName="hierChild1" presStyleCnt="0">
        <dgm:presLayoutVars>
          <dgm:chPref val="1"/>
          <dgm:dir/>
          <dgm:animOne val="branch"/>
          <dgm:animLvl val="lvl"/>
          <dgm:resizeHandles/>
        </dgm:presLayoutVars>
      </dgm:prSet>
      <dgm:spPr/>
      <dgm:t>
        <a:bodyPr/>
        <a:lstStyle/>
        <a:p>
          <a:endParaRPr lang="pl-PL"/>
        </a:p>
      </dgm:t>
    </dgm:pt>
    <dgm:pt modelId="{35B040F9-FE85-4122-BC5D-B19E34A4F96C}" type="pres">
      <dgm:prSet presAssocID="{F5F9BA63-1B3C-4120-A03D-F843A2DDF754}" presName="hierRoot1" presStyleCnt="0"/>
      <dgm:spPr/>
    </dgm:pt>
    <dgm:pt modelId="{8BC4DF1F-9593-46C6-936A-0770D15EAC42}" type="pres">
      <dgm:prSet presAssocID="{F5F9BA63-1B3C-4120-A03D-F843A2DDF754}" presName="composite" presStyleCnt="0"/>
      <dgm:spPr/>
    </dgm:pt>
    <dgm:pt modelId="{5BC99639-AA27-45AA-AC13-3ECCDA98F858}" type="pres">
      <dgm:prSet presAssocID="{F5F9BA63-1B3C-4120-A03D-F843A2DDF754}" presName="background" presStyleLbl="node0" presStyleIdx="0" presStyleCnt="1"/>
      <dgm:spPr/>
    </dgm:pt>
    <dgm:pt modelId="{6F5C26B2-5472-4A10-BD00-2174D02CCB98}" type="pres">
      <dgm:prSet presAssocID="{F5F9BA63-1B3C-4120-A03D-F843A2DDF754}" presName="text" presStyleLbl="fgAcc0" presStyleIdx="0" presStyleCnt="1" custScaleX="140835">
        <dgm:presLayoutVars>
          <dgm:chPref val="3"/>
        </dgm:presLayoutVars>
      </dgm:prSet>
      <dgm:spPr/>
      <dgm:t>
        <a:bodyPr/>
        <a:lstStyle/>
        <a:p>
          <a:endParaRPr lang="pl-PL"/>
        </a:p>
      </dgm:t>
    </dgm:pt>
    <dgm:pt modelId="{91A1E2E8-3A6A-48A2-B05C-EFD925D18003}" type="pres">
      <dgm:prSet presAssocID="{F5F9BA63-1B3C-4120-A03D-F843A2DDF754}" presName="hierChild2" presStyleCnt="0"/>
      <dgm:spPr/>
    </dgm:pt>
    <dgm:pt modelId="{EE675BCF-CD14-4637-8D75-5741932905EE}" type="pres">
      <dgm:prSet presAssocID="{184CCE74-A4AA-43C1-9659-EFA67EB0239C}" presName="Name10" presStyleLbl="parChTrans1D2" presStyleIdx="0" presStyleCnt="3"/>
      <dgm:spPr/>
      <dgm:t>
        <a:bodyPr/>
        <a:lstStyle/>
        <a:p>
          <a:endParaRPr lang="pl-PL"/>
        </a:p>
      </dgm:t>
    </dgm:pt>
    <dgm:pt modelId="{2FFEB1AF-385E-4E73-8FEE-F9C9157BE1C6}" type="pres">
      <dgm:prSet presAssocID="{D2308A72-FF5B-4371-ACB6-EADD9948C30E}" presName="hierRoot2" presStyleCnt="0"/>
      <dgm:spPr/>
    </dgm:pt>
    <dgm:pt modelId="{7E0537F0-6354-4D75-AA8D-B36EB28756C1}" type="pres">
      <dgm:prSet presAssocID="{D2308A72-FF5B-4371-ACB6-EADD9948C30E}" presName="composite2" presStyleCnt="0"/>
      <dgm:spPr/>
    </dgm:pt>
    <dgm:pt modelId="{85463605-F24E-4B56-BA86-A6F8AF5307F6}" type="pres">
      <dgm:prSet presAssocID="{D2308A72-FF5B-4371-ACB6-EADD9948C30E}" presName="background2" presStyleLbl="node2" presStyleIdx="0" presStyleCnt="3"/>
      <dgm:spPr/>
    </dgm:pt>
    <dgm:pt modelId="{7BE3AE4B-E66C-45B4-B59F-F8A159B8C46E}" type="pres">
      <dgm:prSet presAssocID="{D2308A72-FF5B-4371-ACB6-EADD9948C30E}" presName="text2" presStyleLbl="fgAcc2" presStyleIdx="0" presStyleCnt="3" custScaleX="178101">
        <dgm:presLayoutVars>
          <dgm:chPref val="3"/>
        </dgm:presLayoutVars>
      </dgm:prSet>
      <dgm:spPr/>
      <dgm:t>
        <a:bodyPr/>
        <a:lstStyle/>
        <a:p>
          <a:endParaRPr lang="pl-PL"/>
        </a:p>
      </dgm:t>
    </dgm:pt>
    <dgm:pt modelId="{5AD22859-E5AB-49F0-B7CB-A244D1DEB347}" type="pres">
      <dgm:prSet presAssocID="{D2308A72-FF5B-4371-ACB6-EADD9948C30E}" presName="hierChild3" presStyleCnt="0"/>
      <dgm:spPr/>
    </dgm:pt>
    <dgm:pt modelId="{DCF02ED4-9BC7-4028-A375-73558E3BF587}" type="pres">
      <dgm:prSet presAssocID="{DB0A364E-088D-4B45-A667-2CB20FA353CE}" presName="Name10" presStyleLbl="parChTrans1D2" presStyleIdx="1" presStyleCnt="3"/>
      <dgm:spPr/>
      <dgm:t>
        <a:bodyPr/>
        <a:lstStyle/>
        <a:p>
          <a:endParaRPr lang="pl-PL"/>
        </a:p>
      </dgm:t>
    </dgm:pt>
    <dgm:pt modelId="{EF343BEF-ED9E-4E24-962C-EFA75501637F}" type="pres">
      <dgm:prSet presAssocID="{17DCD5D9-7AD0-4FFE-99F8-9343A0927D08}" presName="hierRoot2" presStyleCnt="0"/>
      <dgm:spPr/>
    </dgm:pt>
    <dgm:pt modelId="{03C5FDFC-2E07-4983-9766-0BECC0E161A5}" type="pres">
      <dgm:prSet presAssocID="{17DCD5D9-7AD0-4FFE-99F8-9343A0927D08}" presName="composite2" presStyleCnt="0"/>
      <dgm:spPr/>
    </dgm:pt>
    <dgm:pt modelId="{C5A9751A-2A1C-44C0-8A0D-D4173CDFF8FE}" type="pres">
      <dgm:prSet presAssocID="{17DCD5D9-7AD0-4FFE-99F8-9343A0927D08}" presName="background2" presStyleLbl="node2" presStyleIdx="1" presStyleCnt="3"/>
      <dgm:spPr/>
    </dgm:pt>
    <dgm:pt modelId="{6688D86B-F5DD-4892-BBD5-AC0D0786821C}" type="pres">
      <dgm:prSet presAssocID="{17DCD5D9-7AD0-4FFE-99F8-9343A0927D08}" presName="text2" presStyleLbl="fgAcc2" presStyleIdx="1" presStyleCnt="3" custScaleX="140558">
        <dgm:presLayoutVars>
          <dgm:chPref val="3"/>
        </dgm:presLayoutVars>
      </dgm:prSet>
      <dgm:spPr/>
      <dgm:t>
        <a:bodyPr/>
        <a:lstStyle/>
        <a:p>
          <a:endParaRPr lang="pl-PL"/>
        </a:p>
      </dgm:t>
    </dgm:pt>
    <dgm:pt modelId="{5F812602-E2E2-49B7-8A11-4C25B48AEED0}" type="pres">
      <dgm:prSet presAssocID="{17DCD5D9-7AD0-4FFE-99F8-9343A0927D08}" presName="hierChild3" presStyleCnt="0"/>
      <dgm:spPr/>
    </dgm:pt>
    <dgm:pt modelId="{FD8B8069-1EDF-461B-A550-09E44D77DD11}" type="pres">
      <dgm:prSet presAssocID="{2D06D107-07D8-478E-BEDB-35EE706CD01C}" presName="Name10" presStyleLbl="parChTrans1D2" presStyleIdx="2" presStyleCnt="3"/>
      <dgm:spPr/>
      <dgm:t>
        <a:bodyPr/>
        <a:lstStyle/>
        <a:p>
          <a:endParaRPr lang="pl-PL"/>
        </a:p>
      </dgm:t>
    </dgm:pt>
    <dgm:pt modelId="{15ABABB9-43C7-4E8C-AB19-E61255C9CCB2}" type="pres">
      <dgm:prSet presAssocID="{FFD3221A-A629-4F16-9153-4A3464F9DB92}" presName="hierRoot2" presStyleCnt="0"/>
      <dgm:spPr/>
    </dgm:pt>
    <dgm:pt modelId="{D984B969-79B7-4458-BE49-2977EC05903B}" type="pres">
      <dgm:prSet presAssocID="{FFD3221A-A629-4F16-9153-4A3464F9DB92}" presName="composite2" presStyleCnt="0"/>
      <dgm:spPr/>
    </dgm:pt>
    <dgm:pt modelId="{F4B5F4DF-5E37-4A91-83B4-E633ACC8EBFF}" type="pres">
      <dgm:prSet presAssocID="{FFD3221A-A629-4F16-9153-4A3464F9DB92}" presName="background2" presStyleLbl="node2" presStyleIdx="2" presStyleCnt="3"/>
      <dgm:spPr/>
    </dgm:pt>
    <dgm:pt modelId="{22390491-4223-4FDA-9D44-B72D190AD26F}" type="pres">
      <dgm:prSet presAssocID="{FFD3221A-A629-4F16-9153-4A3464F9DB92}" presName="text2" presStyleLbl="fgAcc2" presStyleIdx="2" presStyleCnt="3" custScaleX="152938">
        <dgm:presLayoutVars>
          <dgm:chPref val="3"/>
        </dgm:presLayoutVars>
      </dgm:prSet>
      <dgm:spPr/>
      <dgm:t>
        <a:bodyPr/>
        <a:lstStyle/>
        <a:p>
          <a:endParaRPr lang="pl-PL"/>
        </a:p>
      </dgm:t>
    </dgm:pt>
    <dgm:pt modelId="{DE22C187-2E65-4149-BD8B-BCAED424AC40}" type="pres">
      <dgm:prSet presAssocID="{FFD3221A-A629-4F16-9153-4A3464F9DB92}" presName="hierChild3" presStyleCnt="0"/>
      <dgm:spPr/>
    </dgm:pt>
    <dgm:pt modelId="{CBF5A8BE-86EC-4B53-A4AC-11A9E27DD22E}" type="pres">
      <dgm:prSet presAssocID="{793797F1-D34B-4A60-8B46-BDB3700CF8D7}" presName="Name17" presStyleLbl="parChTrans1D3" presStyleIdx="0" presStyleCnt="2"/>
      <dgm:spPr/>
      <dgm:t>
        <a:bodyPr/>
        <a:lstStyle/>
        <a:p>
          <a:endParaRPr lang="pl-PL"/>
        </a:p>
      </dgm:t>
    </dgm:pt>
    <dgm:pt modelId="{7C7BE08B-6B22-46C3-9809-81EB305ECF8B}" type="pres">
      <dgm:prSet presAssocID="{C876E53F-516B-43B5-9B47-8DED0D8965CE}" presName="hierRoot3" presStyleCnt="0"/>
      <dgm:spPr/>
    </dgm:pt>
    <dgm:pt modelId="{B09ABA35-E68D-4073-9657-AA089C6D828A}" type="pres">
      <dgm:prSet presAssocID="{C876E53F-516B-43B5-9B47-8DED0D8965CE}" presName="composite3" presStyleCnt="0"/>
      <dgm:spPr/>
    </dgm:pt>
    <dgm:pt modelId="{DD8E73F9-E85B-4878-AFC1-502545C7A9F2}" type="pres">
      <dgm:prSet presAssocID="{C876E53F-516B-43B5-9B47-8DED0D8965CE}" presName="background3" presStyleLbl="node3" presStyleIdx="0" presStyleCnt="2"/>
      <dgm:spPr/>
    </dgm:pt>
    <dgm:pt modelId="{00CEE57F-5CDB-41F6-85DA-FFB712430388}" type="pres">
      <dgm:prSet presAssocID="{C876E53F-516B-43B5-9B47-8DED0D8965CE}" presName="text3" presStyleLbl="fgAcc3" presStyleIdx="0" presStyleCnt="2">
        <dgm:presLayoutVars>
          <dgm:chPref val="3"/>
        </dgm:presLayoutVars>
      </dgm:prSet>
      <dgm:spPr/>
      <dgm:t>
        <a:bodyPr/>
        <a:lstStyle/>
        <a:p>
          <a:endParaRPr lang="pl-PL"/>
        </a:p>
      </dgm:t>
    </dgm:pt>
    <dgm:pt modelId="{0D31A869-4DA4-4183-9295-7C82ED506071}" type="pres">
      <dgm:prSet presAssocID="{C876E53F-516B-43B5-9B47-8DED0D8965CE}" presName="hierChild4" presStyleCnt="0"/>
      <dgm:spPr/>
    </dgm:pt>
    <dgm:pt modelId="{A658D816-383C-460C-B8EB-D29901BD8F02}" type="pres">
      <dgm:prSet presAssocID="{093F7A2D-0F79-49F8-8C63-6A3D1B1846BC}" presName="Name17" presStyleLbl="parChTrans1D3" presStyleIdx="1" presStyleCnt="2"/>
      <dgm:spPr/>
      <dgm:t>
        <a:bodyPr/>
        <a:lstStyle/>
        <a:p>
          <a:endParaRPr lang="pl-PL"/>
        </a:p>
      </dgm:t>
    </dgm:pt>
    <dgm:pt modelId="{725EF0D1-7689-4873-9FA4-6EC9FF6E2AF1}" type="pres">
      <dgm:prSet presAssocID="{8D1E2DE4-8302-4CF8-BAD0-61E1F573CE67}" presName="hierRoot3" presStyleCnt="0"/>
      <dgm:spPr/>
    </dgm:pt>
    <dgm:pt modelId="{292054A6-36AA-4173-9740-30CC49A579D2}" type="pres">
      <dgm:prSet presAssocID="{8D1E2DE4-8302-4CF8-BAD0-61E1F573CE67}" presName="composite3" presStyleCnt="0"/>
      <dgm:spPr/>
    </dgm:pt>
    <dgm:pt modelId="{F3E8D23E-2287-4D7A-A21D-CF0CBF515ED6}" type="pres">
      <dgm:prSet presAssocID="{8D1E2DE4-8302-4CF8-BAD0-61E1F573CE67}" presName="background3" presStyleLbl="node3" presStyleIdx="1" presStyleCnt="2"/>
      <dgm:spPr/>
    </dgm:pt>
    <dgm:pt modelId="{58A4A769-6F54-4E08-873B-8A84D6F3A7E1}" type="pres">
      <dgm:prSet presAssocID="{8D1E2DE4-8302-4CF8-BAD0-61E1F573CE67}" presName="text3" presStyleLbl="fgAcc3" presStyleIdx="1" presStyleCnt="2" custScaleX="210674">
        <dgm:presLayoutVars>
          <dgm:chPref val="3"/>
        </dgm:presLayoutVars>
      </dgm:prSet>
      <dgm:spPr/>
      <dgm:t>
        <a:bodyPr/>
        <a:lstStyle/>
        <a:p>
          <a:endParaRPr lang="pl-PL"/>
        </a:p>
      </dgm:t>
    </dgm:pt>
    <dgm:pt modelId="{E02C6975-94D0-4101-B3F3-52BD5F76496F}" type="pres">
      <dgm:prSet presAssocID="{8D1E2DE4-8302-4CF8-BAD0-61E1F573CE67}" presName="hierChild4" presStyleCnt="0"/>
      <dgm:spPr/>
    </dgm:pt>
  </dgm:ptLst>
  <dgm:cxnLst>
    <dgm:cxn modelId="{0DBF88D3-CADF-42CE-9893-B9B2BA7E5DC3}" type="presOf" srcId="{793797F1-D34B-4A60-8B46-BDB3700CF8D7}" destId="{CBF5A8BE-86EC-4B53-A4AC-11A9E27DD22E}" srcOrd="0" destOrd="0" presId="urn:microsoft.com/office/officeart/2005/8/layout/hierarchy1"/>
    <dgm:cxn modelId="{56348CCD-DA88-41EB-AA24-F1F46E672FFF}" type="presOf" srcId="{F5F9BA63-1B3C-4120-A03D-F843A2DDF754}" destId="{6F5C26B2-5472-4A10-BD00-2174D02CCB98}" srcOrd="0" destOrd="0" presId="urn:microsoft.com/office/officeart/2005/8/layout/hierarchy1"/>
    <dgm:cxn modelId="{90E8FA16-ADD3-4B94-AF9E-212955F1DC97}" srcId="{FFD3221A-A629-4F16-9153-4A3464F9DB92}" destId="{C876E53F-516B-43B5-9B47-8DED0D8965CE}" srcOrd="0" destOrd="0" parTransId="{793797F1-D34B-4A60-8B46-BDB3700CF8D7}" sibTransId="{7AC2EFE3-6036-4B13-B24B-5A760C26F43C}"/>
    <dgm:cxn modelId="{509C2BE6-BD17-4549-8E4C-14CB8C706436}" type="presOf" srcId="{2D06D107-07D8-478E-BEDB-35EE706CD01C}" destId="{FD8B8069-1EDF-461B-A550-09E44D77DD11}" srcOrd="0" destOrd="0" presId="urn:microsoft.com/office/officeart/2005/8/layout/hierarchy1"/>
    <dgm:cxn modelId="{0570F591-1A46-4FCE-A2C2-264D69217C00}" type="presOf" srcId="{D2308A72-FF5B-4371-ACB6-EADD9948C30E}" destId="{7BE3AE4B-E66C-45B4-B59F-F8A159B8C46E}" srcOrd="0" destOrd="0" presId="urn:microsoft.com/office/officeart/2005/8/layout/hierarchy1"/>
    <dgm:cxn modelId="{84DFC8CE-3C22-44F7-B475-22919EEADEA8}" srcId="{FFD3221A-A629-4F16-9153-4A3464F9DB92}" destId="{8D1E2DE4-8302-4CF8-BAD0-61E1F573CE67}" srcOrd="1" destOrd="0" parTransId="{093F7A2D-0F79-49F8-8C63-6A3D1B1846BC}" sibTransId="{CD575699-7A33-458B-96FD-AD984236C1E4}"/>
    <dgm:cxn modelId="{4A00E00E-8DAC-4BCA-96C1-750DD1C8791E}" type="presOf" srcId="{DB0A364E-088D-4B45-A667-2CB20FA353CE}" destId="{DCF02ED4-9BC7-4028-A375-73558E3BF587}" srcOrd="0" destOrd="0" presId="urn:microsoft.com/office/officeart/2005/8/layout/hierarchy1"/>
    <dgm:cxn modelId="{0795EB91-EC4F-410A-83C4-6D40CFDE6D67}" srcId="{F5F9BA63-1B3C-4120-A03D-F843A2DDF754}" destId="{17DCD5D9-7AD0-4FFE-99F8-9343A0927D08}" srcOrd="1" destOrd="0" parTransId="{DB0A364E-088D-4B45-A667-2CB20FA353CE}" sibTransId="{4832D57B-1598-4CAC-A06E-D68ED7F97753}"/>
    <dgm:cxn modelId="{874E548D-E4A1-46E4-9614-E1E184B04C6A}" srcId="{DA4F49C3-BCD1-4317-B8C9-C389C87EEE85}" destId="{F5F9BA63-1B3C-4120-A03D-F843A2DDF754}" srcOrd="0" destOrd="0" parTransId="{0F28D0B9-1118-4152-B74E-B914FD54334C}" sibTransId="{7A2DD641-A145-4B9D-A35A-37F0E38E29CE}"/>
    <dgm:cxn modelId="{D0265334-46B8-4BAD-A721-11D3BA909AC2}" srcId="{F5F9BA63-1B3C-4120-A03D-F843A2DDF754}" destId="{D2308A72-FF5B-4371-ACB6-EADD9948C30E}" srcOrd="0" destOrd="0" parTransId="{184CCE74-A4AA-43C1-9659-EFA67EB0239C}" sibTransId="{A11EA855-7F4A-4E21-8E8A-B5C366831B43}"/>
    <dgm:cxn modelId="{BB5DB2D8-CBD7-4F22-9BF7-B2641EC97402}" type="presOf" srcId="{DA4F49C3-BCD1-4317-B8C9-C389C87EEE85}" destId="{5EAEE91E-90DE-4205-AB64-207AA8291B1F}" srcOrd="0" destOrd="0" presId="urn:microsoft.com/office/officeart/2005/8/layout/hierarchy1"/>
    <dgm:cxn modelId="{D872876E-FB35-467C-B5E3-B5D56B41D8AE}" srcId="{F5F9BA63-1B3C-4120-A03D-F843A2DDF754}" destId="{FFD3221A-A629-4F16-9153-4A3464F9DB92}" srcOrd="2" destOrd="0" parTransId="{2D06D107-07D8-478E-BEDB-35EE706CD01C}" sibTransId="{D616104B-566C-49C8-8C4F-9FCFD6E9DFA9}"/>
    <dgm:cxn modelId="{AD6FEFD0-993E-458A-B13F-0B7696402730}" type="presOf" srcId="{184CCE74-A4AA-43C1-9659-EFA67EB0239C}" destId="{EE675BCF-CD14-4637-8D75-5741932905EE}" srcOrd="0" destOrd="0" presId="urn:microsoft.com/office/officeart/2005/8/layout/hierarchy1"/>
    <dgm:cxn modelId="{B7342724-4EBE-4E96-B9DC-E1BA2D74AD6E}" type="presOf" srcId="{FFD3221A-A629-4F16-9153-4A3464F9DB92}" destId="{22390491-4223-4FDA-9D44-B72D190AD26F}" srcOrd="0" destOrd="0" presId="urn:microsoft.com/office/officeart/2005/8/layout/hierarchy1"/>
    <dgm:cxn modelId="{01D6C0C0-C23E-4800-9B56-8084FF842FAA}" type="presOf" srcId="{C876E53F-516B-43B5-9B47-8DED0D8965CE}" destId="{00CEE57F-5CDB-41F6-85DA-FFB712430388}" srcOrd="0" destOrd="0" presId="urn:microsoft.com/office/officeart/2005/8/layout/hierarchy1"/>
    <dgm:cxn modelId="{E8463797-F137-4719-AC04-F7E1AB1DA6C5}" type="presOf" srcId="{093F7A2D-0F79-49F8-8C63-6A3D1B1846BC}" destId="{A658D816-383C-460C-B8EB-D29901BD8F02}" srcOrd="0" destOrd="0" presId="urn:microsoft.com/office/officeart/2005/8/layout/hierarchy1"/>
    <dgm:cxn modelId="{76711B1C-E095-4AE1-BBAC-BBDA87FB1CEE}" type="presOf" srcId="{8D1E2DE4-8302-4CF8-BAD0-61E1F573CE67}" destId="{58A4A769-6F54-4E08-873B-8A84D6F3A7E1}" srcOrd="0" destOrd="0" presId="urn:microsoft.com/office/officeart/2005/8/layout/hierarchy1"/>
    <dgm:cxn modelId="{136E5C95-F095-474A-83D6-3C56F9E8941B}" type="presOf" srcId="{17DCD5D9-7AD0-4FFE-99F8-9343A0927D08}" destId="{6688D86B-F5DD-4892-BBD5-AC0D0786821C}" srcOrd="0" destOrd="0" presId="urn:microsoft.com/office/officeart/2005/8/layout/hierarchy1"/>
    <dgm:cxn modelId="{BA13DFEA-176E-41B3-A6BA-76D7BF026FBF}" type="presParOf" srcId="{5EAEE91E-90DE-4205-AB64-207AA8291B1F}" destId="{35B040F9-FE85-4122-BC5D-B19E34A4F96C}" srcOrd="0" destOrd="0" presId="urn:microsoft.com/office/officeart/2005/8/layout/hierarchy1"/>
    <dgm:cxn modelId="{21C68740-1D2D-4BE3-A90C-E2FFF54DC47D}" type="presParOf" srcId="{35B040F9-FE85-4122-BC5D-B19E34A4F96C}" destId="{8BC4DF1F-9593-46C6-936A-0770D15EAC42}" srcOrd="0" destOrd="0" presId="urn:microsoft.com/office/officeart/2005/8/layout/hierarchy1"/>
    <dgm:cxn modelId="{7072DB9B-87C3-4651-A519-8E60C0A0738B}" type="presParOf" srcId="{8BC4DF1F-9593-46C6-936A-0770D15EAC42}" destId="{5BC99639-AA27-45AA-AC13-3ECCDA98F858}" srcOrd="0" destOrd="0" presId="urn:microsoft.com/office/officeart/2005/8/layout/hierarchy1"/>
    <dgm:cxn modelId="{D481699F-120F-4FF2-A6FE-4F881BBB491A}" type="presParOf" srcId="{8BC4DF1F-9593-46C6-936A-0770D15EAC42}" destId="{6F5C26B2-5472-4A10-BD00-2174D02CCB98}" srcOrd="1" destOrd="0" presId="urn:microsoft.com/office/officeart/2005/8/layout/hierarchy1"/>
    <dgm:cxn modelId="{CBEAE648-44C7-4A4E-B959-6D68C294DAC2}" type="presParOf" srcId="{35B040F9-FE85-4122-BC5D-B19E34A4F96C}" destId="{91A1E2E8-3A6A-48A2-B05C-EFD925D18003}" srcOrd="1" destOrd="0" presId="urn:microsoft.com/office/officeart/2005/8/layout/hierarchy1"/>
    <dgm:cxn modelId="{EDA686BE-8280-4089-8E07-2A1F9152029B}" type="presParOf" srcId="{91A1E2E8-3A6A-48A2-B05C-EFD925D18003}" destId="{EE675BCF-CD14-4637-8D75-5741932905EE}" srcOrd="0" destOrd="0" presId="urn:microsoft.com/office/officeart/2005/8/layout/hierarchy1"/>
    <dgm:cxn modelId="{D4D92306-2630-43C5-986B-2EC2AF12DC9A}" type="presParOf" srcId="{91A1E2E8-3A6A-48A2-B05C-EFD925D18003}" destId="{2FFEB1AF-385E-4E73-8FEE-F9C9157BE1C6}" srcOrd="1" destOrd="0" presId="urn:microsoft.com/office/officeart/2005/8/layout/hierarchy1"/>
    <dgm:cxn modelId="{3277A941-9B15-4E94-8971-EF42D6E7BD34}" type="presParOf" srcId="{2FFEB1AF-385E-4E73-8FEE-F9C9157BE1C6}" destId="{7E0537F0-6354-4D75-AA8D-B36EB28756C1}" srcOrd="0" destOrd="0" presId="urn:microsoft.com/office/officeart/2005/8/layout/hierarchy1"/>
    <dgm:cxn modelId="{39880F83-97BD-49D5-8229-63170B30516E}" type="presParOf" srcId="{7E0537F0-6354-4D75-AA8D-B36EB28756C1}" destId="{85463605-F24E-4B56-BA86-A6F8AF5307F6}" srcOrd="0" destOrd="0" presId="urn:microsoft.com/office/officeart/2005/8/layout/hierarchy1"/>
    <dgm:cxn modelId="{3BB9B1C4-40E8-4526-B2F0-A376380F0DE2}" type="presParOf" srcId="{7E0537F0-6354-4D75-AA8D-B36EB28756C1}" destId="{7BE3AE4B-E66C-45B4-B59F-F8A159B8C46E}" srcOrd="1" destOrd="0" presId="urn:microsoft.com/office/officeart/2005/8/layout/hierarchy1"/>
    <dgm:cxn modelId="{2B22A69C-0B1B-4558-ADB4-D3BE1BE29F03}" type="presParOf" srcId="{2FFEB1AF-385E-4E73-8FEE-F9C9157BE1C6}" destId="{5AD22859-E5AB-49F0-B7CB-A244D1DEB347}" srcOrd="1" destOrd="0" presId="urn:microsoft.com/office/officeart/2005/8/layout/hierarchy1"/>
    <dgm:cxn modelId="{F3A712F1-CE3D-4E42-AFF3-7A2E35A8428C}" type="presParOf" srcId="{91A1E2E8-3A6A-48A2-B05C-EFD925D18003}" destId="{DCF02ED4-9BC7-4028-A375-73558E3BF587}" srcOrd="2" destOrd="0" presId="urn:microsoft.com/office/officeart/2005/8/layout/hierarchy1"/>
    <dgm:cxn modelId="{59B7D7E9-8F80-4D49-A8D6-218776B7D144}" type="presParOf" srcId="{91A1E2E8-3A6A-48A2-B05C-EFD925D18003}" destId="{EF343BEF-ED9E-4E24-962C-EFA75501637F}" srcOrd="3" destOrd="0" presId="urn:microsoft.com/office/officeart/2005/8/layout/hierarchy1"/>
    <dgm:cxn modelId="{F24C665D-4DDB-403E-A84F-EE59B07DDD02}" type="presParOf" srcId="{EF343BEF-ED9E-4E24-962C-EFA75501637F}" destId="{03C5FDFC-2E07-4983-9766-0BECC0E161A5}" srcOrd="0" destOrd="0" presId="urn:microsoft.com/office/officeart/2005/8/layout/hierarchy1"/>
    <dgm:cxn modelId="{26001AE6-5FD5-435F-B93E-931B4749D1CF}" type="presParOf" srcId="{03C5FDFC-2E07-4983-9766-0BECC0E161A5}" destId="{C5A9751A-2A1C-44C0-8A0D-D4173CDFF8FE}" srcOrd="0" destOrd="0" presId="urn:microsoft.com/office/officeart/2005/8/layout/hierarchy1"/>
    <dgm:cxn modelId="{0B566CB6-94BD-4E04-9461-09CB9C41BB6E}" type="presParOf" srcId="{03C5FDFC-2E07-4983-9766-0BECC0E161A5}" destId="{6688D86B-F5DD-4892-BBD5-AC0D0786821C}" srcOrd="1" destOrd="0" presId="urn:microsoft.com/office/officeart/2005/8/layout/hierarchy1"/>
    <dgm:cxn modelId="{F1BF461A-DFCE-4D4E-B24F-042007DD5926}" type="presParOf" srcId="{EF343BEF-ED9E-4E24-962C-EFA75501637F}" destId="{5F812602-E2E2-49B7-8A11-4C25B48AEED0}" srcOrd="1" destOrd="0" presId="urn:microsoft.com/office/officeart/2005/8/layout/hierarchy1"/>
    <dgm:cxn modelId="{A562AD79-9323-47AC-9F5D-C1A7F5761291}" type="presParOf" srcId="{91A1E2E8-3A6A-48A2-B05C-EFD925D18003}" destId="{FD8B8069-1EDF-461B-A550-09E44D77DD11}" srcOrd="4" destOrd="0" presId="urn:microsoft.com/office/officeart/2005/8/layout/hierarchy1"/>
    <dgm:cxn modelId="{DB4A8AE1-C5D2-4099-82F4-F336394D2269}" type="presParOf" srcId="{91A1E2E8-3A6A-48A2-B05C-EFD925D18003}" destId="{15ABABB9-43C7-4E8C-AB19-E61255C9CCB2}" srcOrd="5" destOrd="0" presId="urn:microsoft.com/office/officeart/2005/8/layout/hierarchy1"/>
    <dgm:cxn modelId="{3624DAC2-365A-4A9B-9938-BC8D493D5520}" type="presParOf" srcId="{15ABABB9-43C7-4E8C-AB19-E61255C9CCB2}" destId="{D984B969-79B7-4458-BE49-2977EC05903B}" srcOrd="0" destOrd="0" presId="urn:microsoft.com/office/officeart/2005/8/layout/hierarchy1"/>
    <dgm:cxn modelId="{5729CDEA-008D-4318-9C9D-B4433D9ADB57}" type="presParOf" srcId="{D984B969-79B7-4458-BE49-2977EC05903B}" destId="{F4B5F4DF-5E37-4A91-83B4-E633ACC8EBFF}" srcOrd="0" destOrd="0" presId="urn:microsoft.com/office/officeart/2005/8/layout/hierarchy1"/>
    <dgm:cxn modelId="{E766C352-4D77-4A3C-868A-6E3C7AAB6440}" type="presParOf" srcId="{D984B969-79B7-4458-BE49-2977EC05903B}" destId="{22390491-4223-4FDA-9D44-B72D190AD26F}" srcOrd="1" destOrd="0" presId="urn:microsoft.com/office/officeart/2005/8/layout/hierarchy1"/>
    <dgm:cxn modelId="{AB573115-6529-4FB1-9367-80AF2682578A}" type="presParOf" srcId="{15ABABB9-43C7-4E8C-AB19-E61255C9CCB2}" destId="{DE22C187-2E65-4149-BD8B-BCAED424AC40}" srcOrd="1" destOrd="0" presId="urn:microsoft.com/office/officeart/2005/8/layout/hierarchy1"/>
    <dgm:cxn modelId="{99877DB6-68DD-4B06-BED2-AE2F2F9D941F}" type="presParOf" srcId="{DE22C187-2E65-4149-BD8B-BCAED424AC40}" destId="{CBF5A8BE-86EC-4B53-A4AC-11A9E27DD22E}" srcOrd="0" destOrd="0" presId="urn:microsoft.com/office/officeart/2005/8/layout/hierarchy1"/>
    <dgm:cxn modelId="{F1E37997-5215-4EA6-B622-B1D43DA28DC7}" type="presParOf" srcId="{DE22C187-2E65-4149-BD8B-BCAED424AC40}" destId="{7C7BE08B-6B22-46C3-9809-81EB305ECF8B}" srcOrd="1" destOrd="0" presId="urn:microsoft.com/office/officeart/2005/8/layout/hierarchy1"/>
    <dgm:cxn modelId="{1391730B-63A6-4455-BED7-1708CE85FFA0}" type="presParOf" srcId="{7C7BE08B-6B22-46C3-9809-81EB305ECF8B}" destId="{B09ABA35-E68D-4073-9657-AA089C6D828A}" srcOrd="0" destOrd="0" presId="urn:microsoft.com/office/officeart/2005/8/layout/hierarchy1"/>
    <dgm:cxn modelId="{03F8F437-7888-429B-8EEB-0E90E675FAC1}" type="presParOf" srcId="{B09ABA35-E68D-4073-9657-AA089C6D828A}" destId="{DD8E73F9-E85B-4878-AFC1-502545C7A9F2}" srcOrd="0" destOrd="0" presId="urn:microsoft.com/office/officeart/2005/8/layout/hierarchy1"/>
    <dgm:cxn modelId="{946EDE26-E678-4324-B813-60195B0DCDB7}" type="presParOf" srcId="{B09ABA35-E68D-4073-9657-AA089C6D828A}" destId="{00CEE57F-5CDB-41F6-85DA-FFB712430388}" srcOrd="1" destOrd="0" presId="urn:microsoft.com/office/officeart/2005/8/layout/hierarchy1"/>
    <dgm:cxn modelId="{03E0F608-6F81-4FFC-8E90-385595DA1C7E}" type="presParOf" srcId="{7C7BE08B-6B22-46C3-9809-81EB305ECF8B}" destId="{0D31A869-4DA4-4183-9295-7C82ED506071}" srcOrd="1" destOrd="0" presId="urn:microsoft.com/office/officeart/2005/8/layout/hierarchy1"/>
    <dgm:cxn modelId="{D522F2DB-E38B-4F21-B054-13FE65E7AA62}" type="presParOf" srcId="{DE22C187-2E65-4149-BD8B-BCAED424AC40}" destId="{A658D816-383C-460C-B8EB-D29901BD8F02}" srcOrd="2" destOrd="0" presId="urn:microsoft.com/office/officeart/2005/8/layout/hierarchy1"/>
    <dgm:cxn modelId="{B55926F6-C134-4C17-A8A3-27E42BE795FC}" type="presParOf" srcId="{DE22C187-2E65-4149-BD8B-BCAED424AC40}" destId="{725EF0D1-7689-4873-9FA4-6EC9FF6E2AF1}" srcOrd="3" destOrd="0" presId="urn:microsoft.com/office/officeart/2005/8/layout/hierarchy1"/>
    <dgm:cxn modelId="{F21E5546-0E75-424D-8CC7-4B5A987E5DC8}" type="presParOf" srcId="{725EF0D1-7689-4873-9FA4-6EC9FF6E2AF1}" destId="{292054A6-36AA-4173-9740-30CC49A579D2}" srcOrd="0" destOrd="0" presId="urn:microsoft.com/office/officeart/2005/8/layout/hierarchy1"/>
    <dgm:cxn modelId="{4244A239-69CC-4F0A-8AC9-4D2C479B6FC6}" type="presParOf" srcId="{292054A6-36AA-4173-9740-30CC49A579D2}" destId="{F3E8D23E-2287-4D7A-A21D-CF0CBF515ED6}" srcOrd="0" destOrd="0" presId="urn:microsoft.com/office/officeart/2005/8/layout/hierarchy1"/>
    <dgm:cxn modelId="{4D2CADE8-10AC-467A-9B45-1B8AE8D8D0FF}" type="presParOf" srcId="{292054A6-36AA-4173-9740-30CC49A579D2}" destId="{58A4A769-6F54-4E08-873B-8A84D6F3A7E1}" srcOrd="1" destOrd="0" presId="urn:microsoft.com/office/officeart/2005/8/layout/hierarchy1"/>
    <dgm:cxn modelId="{CEC9E996-5DAC-4F64-ABAC-75AF1671AFF7}" type="presParOf" srcId="{725EF0D1-7689-4873-9FA4-6EC9FF6E2AF1}" destId="{E02C6975-94D0-4101-B3F3-52BD5F76496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81AF148B-D368-4B6A-B3B1-01F37021E739}" type="doc">
      <dgm:prSet loTypeId="urn:microsoft.com/office/officeart/2005/8/layout/hProcess9" loCatId="process" qsTypeId="urn:microsoft.com/office/officeart/2005/8/quickstyle/simple3" qsCatId="simple" csTypeId="urn:microsoft.com/office/officeart/2005/8/colors/colorful5" csCatId="colorful" phldr="1"/>
      <dgm:spPr/>
    </dgm:pt>
    <dgm:pt modelId="{20CF449A-411A-4495-9C60-942CEC25444D}">
      <dgm:prSet phldrT="[Tekst]"/>
      <dgm:spPr/>
      <dgm:t>
        <a:bodyPr/>
        <a:lstStyle/>
        <a:p>
          <a:r>
            <a:rPr lang="pl-PL" dirty="0"/>
            <a:t>Właściwe komitety</a:t>
          </a:r>
        </a:p>
      </dgm:t>
    </dgm:pt>
    <dgm:pt modelId="{E384607A-B9A2-4239-8BB7-FFBF0CAA0A45}" type="parTrans" cxnId="{2B652C7E-1E6C-4BF6-A1FB-1AC1AC288633}">
      <dgm:prSet/>
      <dgm:spPr/>
      <dgm:t>
        <a:bodyPr/>
        <a:lstStyle/>
        <a:p>
          <a:endParaRPr lang="pl-PL"/>
        </a:p>
      </dgm:t>
    </dgm:pt>
    <dgm:pt modelId="{A6685FE0-8603-4EE0-9718-468E4BA3D99C}" type="sibTrans" cxnId="{2B652C7E-1E6C-4BF6-A1FB-1AC1AC288633}">
      <dgm:prSet/>
      <dgm:spPr/>
      <dgm:t>
        <a:bodyPr/>
        <a:lstStyle/>
        <a:p>
          <a:endParaRPr lang="pl-PL"/>
        </a:p>
      </dgm:t>
    </dgm:pt>
    <dgm:pt modelId="{6D8D7C5C-4020-45FD-B23C-91AB153BB197}">
      <dgm:prSet phldrT="[Tekst]"/>
      <dgm:spPr/>
      <dgm:t>
        <a:bodyPr/>
        <a:lstStyle/>
        <a:p>
          <a:r>
            <a:rPr lang="pl-PL" dirty="0"/>
            <a:t>Komitet do spraw Europejskich</a:t>
          </a:r>
        </a:p>
      </dgm:t>
    </dgm:pt>
    <dgm:pt modelId="{FF33923A-974A-44CE-9171-D5A3176B654A}" type="parTrans" cxnId="{B9BCA344-EE45-4B19-9E07-1199E2B0B9CF}">
      <dgm:prSet/>
      <dgm:spPr/>
      <dgm:t>
        <a:bodyPr/>
        <a:lstStyle/>
        <a:p>
          <a:endParaRPr lang="pl-PL"/>
        </a:p>
      </dgm:t>
    </dgm:pt>
    <dgm:pt modelId="{55E071B8-F4F3-4FFB-B548-BDD5FACAFD67}" type="sibTrans" cxnId="{B9BCA344-EE45-4B19-9E07-1199E2B0B9CF}">
      <dgm:prSet/>
      <dgm:spPr/>
      <dgm:t>
        <a:bodyPr/>
        <a:lstStyle/>
        <a:p>
          <a:endParaRPr lang="pl-PL"/>
        </a:p>
      </dgm:t>
    </dgm:pt>
    <dgm:pt modelId="{E4F99D7A-08CB-4178-B2F1-D5521BC4B494}" type="pres">
      <dgm:prSet presAssocID="{81AF148B-D368-4B6A-B3B1-01F37021E739}" presName="CompostProcess" presStyleCnt="0">
        <dgm:presLayoutVars>
          <dgm:dir/>
          <dgm:resizeHandles val="exact"/>
        </dgm:presLayoutVars>
      </dgm:prSet>
      <dgm:spPr/>
    </dgm:pt>
    <dgm:pt modelId="{E048FC27-0360-4521-8DE0-265AFC952505}" type="pres">
      <dgm:prSet presAssocID="{81AF148B-D368-4B6A-B3B1-01F37021E739}" presName="arrow" presStyleLbl="bgShp" presStyleIdx="0" presStyleCnt="1"/>
      <dgm:spPr/>
    </dgm:pt>
    <dgm:pt modelId="{E43676A9-2D9D-4E1C-B685-E59127213F99}" type="pres">
      <dgm:prSet presAssocID="{81AF148B-D368-4B6A-B3B1-01F37021E739}" presName="linearProcess" presStyleCnt="0"/>
      <dgm:spPr/>
    </dgm:pt>
    <dgm:pt modelId="{500699AB-AFBA-4C1D-BDF7-77067258243F}" type="pres">
      <dgm:prSet presAssocID="{20CF449A-411A-4495-9C60-942CEC25444D}" presName="textNode" presStyleLbl="node1" presStyleIdx="0" presStyleCnt="2">
        <dgm:presLayoutVars>
          <dgm:bulletEnabled val="1"/>
        </dgm:presLayoutVars>
      </dgm:prSet>
      <dgm:spPr/>
      <dgm:t>
        <a:bodyPr/>
        <a:lstStyle/>
        <a:p>
          <a:endParaRPr lang="pl-PL"/>
        </a:p>
      </dgm:t>
    </dgm:pt>
    <dgm:pt modelId="{1C5DD046-8A91-4E3A-8BD3-C4FFAE43A45E}" type="pres">
      <dgm:prSet presAssocID="{A6685FE0-8603-4EE0-9718-468E4BA3D99C}" presName="sibTrans" presStyleCnt="0"/>
      <dgm:spPr/>
    </dgm:pt>
    <dgm:pt modelId="{55A9CE9F-98EA-4FFC-8E8F-9A90BEF135C5}" type="pres">
      <dgm:prSet presAssocID="{6D8D7C5C-4020-45FD-B23C-91AB153BB197}" presName="textNode" presStyleLbl="node1" presStyleIdx="1" presStyleCnt="2">
        <dgm:presLayoutVars>
          <dgm:bulletEnabled val="1"/>
        </dgm:presLayoutVars>
      </dgm:prSet>
      <dgm:spPr/>
      <dgm:t>
        <a:bodyPr/>
        <a:lstStyle/>
        <a:p>
          <a:endParaRPr lang="pl-PL"/>
        </a:p>
      </dgm:t>
    </dgm:pt>
  </dgm:ptLst>
  <dgm:cxnLst>
    <dgm:cxn modelId="{B9BCA344-EE45-4B19-9E07-1199E2B0B9CF}" srcId="{81AF148B-D368-4B6A-B3B1-01F37021E739}" destId="{6D8D7C5C-4020-45FD-B23C-91AB153BB197}" srcOrd="1" destOrd="0" parTransId="{FF33923A-974A-44CE-9171-D5A3176B654A}" sibTransId="{55E071B8-F4F3-4FFB-B548-BDD5FACAFD67}"/>
    <dgm:cxn modelId="{C7FE62F5-2255-4B44-AF0E-C9A21D63F21A}" type="presOf" srcId="{20CF449A-411A-4495-9C60-942CEC25444D}" destId="{500699AB-AFBA-4C1D-BDF7-77067258243F}" srcOrd="0" destOrd="0" presId="urn:microsoft.com/office/officeart/2005/8/layout/hProcess9"/>
    <dgm:cxn modelId="{2B652C7E-1E6C-4BF6-A1FB-1AC1AC288633}" srcId="{81AF148B-D368-4B6A-B3B1-01F37021E739}" destId="{20CF449A-411A-4495-9C60-942CEC25444D}" srcOrd="0" destOrd="0" parTransId="{E384607A-B9A2-4239-8BB7-FFBF0CAA0A45}" sibTransId="{A6685FE0-8603-4EE0-9718-468E4BA3D99C}"/>
    <dgm:cxn modelId="{C68DDE94-0A33-4710-99D4-79D47410C72A}" type="presOf" srcId="{81AF148B-D368-4B6A-B3B1-01F37021E739}" destId="{E4F99D7A-08CB-4178-B2F1-D5521BC4B494}" srcOrd="0" destOrd="0" presId="urn:microsoft.com/office/officeart/2005/8/layout/hProcess9"/>
    <dgm:cxn modelId="{A87B57C4-2FE7-4455-95D7-9F6C8B33DB18}" type="presOf" srcId="{6D8D7C5C-4020-45FD-B23C-91AB153BB197}" destId="{55A9CE9F-98EA-4FFC-8E8F-9A90BEF135C5}" srcOrd="0" destOrd="0" presId="urn:microsoft.com/office/officeart/2005/8/layout/hProcess9"/>
    <dgm:cxn modelId="{618B2939-5D48-4696-A16C-62B738839CAD}" type="presParOf" srcId="{E4F99D7A-08CB-4178-B2F1-D5521BC4B494}" destId="{E048FC27-0360-4521-8DE0-265AFC952505}" srcOrd="0" destOrd="0" presId="urn:microsoft.com/office/officeart/2005/8/layout/hProcess9"/>
    <dgm:cxn modelId="{8C09E889-5A41-44A3-8135-36880780AEB5}" type="presParOf" srcId="{E4F99D7A-08CB-4178-B2F1-D5521BC4B494}" destId="{E43676A9-2D9D-4E1C-B685-E59127213F99}" srcOrd="1" destOrd="0" presId="urn:microsoft.com/office/officeart/2005/8/layout/hProcess9"/>
    <dgm:cxn modelId="{E1851290-9CAC-42F0-B306-011FCD236F7D}" type="presParOf" srcId="{E43676A9-2D9D-4E1C-B685-E59127213F99}" destId="{500699AB-AFBA-4C1D-BDF7-77067258243F}" srcOrd="0" destOrd="0" presId="urn:microsoft.com/office/officeart/2005/8/layout/hProcess9"/>
    <dgm:cxn modelId="{D996A50B-D7A5-41B9-9959-AEAD260EAD49}" type="presParOf" srcId="{E43676A9-2D9D-4E1C-B685-E59127213F99}" destId="{1C5DD046-8A91-4E3A-8BD3-C4FFAE43A45E}" srcOrd="1" destOrd="0" presId="urn:microsoft.com/office/officeart/2005/8/layout/hProcess9"/>
    <dgm:cxn modelId="{503E9BAE-7C07-4F46-B0F9-1B76846B7D08}" type="presParOf" srcId="{E43676A9-2D9D-4E1C-B685-E59127213F99}" destId="{55A9CE9F-98EA-4FFC-8E8F-9A90BEF135C5}"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A8463130-FEF7-4336-B37A-D5618804A05F}"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pl-PL"/>
        </a:p>
      </dgm:t>
    </dgm:pt>
    <dgm:pt modelId="{647E2B82-6DD3-4AEA-81C7-E4DF89C66F64}">
      <dgm:prSet phldrT="[Tekst]"/>
      <dgm:spPr/>
      <dgm:t>
        <a:bodyPr/>
        <a:lstStyle/>
        <a:p>
          <a:r>
            <a:rPr lang="pl-PL" b="1" dirty="0"/>
            <a:t>Dokument rządowy </a:t>
          </a:r>
        </a:p>
      </dgm:t>
    </dgm:pt>
    <dgm:pt modelId="{FD382613-8A90-442A-A8AE-80B58D8BCBA1}" type="parTrans" cxnId="{E79BF1DC-1F3C-4E09-A3B4-7DAB052F1E8C}">
      <dgm:prSet/>
      <dgm:spPr/>
      <dgm:t>
        <a:bodyPr/>
        <a:lstStyle/>
        <a:p>
          <a:endParaRPr lang="pl-PL"/>
        </a:p>
      </dgm:t>
    </dgm:pt>
    <dgm:pt modelId="{891B7136-809F-415A-8DA5-2901968882E2}" type="sibTrans" cxnId="{E79BF1DC-1F3C-4E09-A3B4-7DAB052F1E8C}">
      <dgm:prSet/>
      <dgm:spPr/>
      <dgm:t>
        <a:bodyPr/>
        <a:lstStyle/>
        <a:p>
          <a:endParaRPr lang="pl-PL"/>
        </a:p>
      </dgm:t>
    </dgm:pt>
    <dgm:pt modelId="{24F853DC-AF3B-45CE-B955-F531C78BA22F}">
      <dgm:prSet phldrT="[Tekst]" custT="1"/>
      <dgm:spPr/>
      <dgm:t>
        <a:bodyPr/>
        <a:lstStyle/>
        <a:p>
          <a:r>
            <a:rPr lang="pl-PL" sz="2000" dirty="0"/>
            <a:t>w miarę potrzeby wraz z uzasadnieniem, opracowuje się z uwzględnieniem wymagań określonych w odrębnych przepisach (§26 ust. 1 Regulaminu pracy Rady Ministrów)</a:t>
          </a:r>
        </a:p>
      </dgm:t>
    </dgm:pt>
    <dgm:pt modelId="{34F8A89D-0F2C-4817-A79F-181B338512EE}" type="parTrans" cxnId="{EFE422FA-A0EB-46F2-8691-EE4B331FD4F1}">
      <dgm:prSet/>
      <dgm:spPr/>
      <dgm:t>
        <a:bodyPr/>
        <a:lstStyle/>
        <a:p>
          <a:endParaRPr lang="pl-PL"/>
        </a:p>
      </dgm:t>
    </dgm:pt>
    <dgm:pt modelId="{C1BCBBE9-D792-457B-AE64-FFFBAE0B5730}" type="sibTrans" cxnId="{EFE422FA-A0EB-46F2-8691-EE4B331FD4F1}">
      <dgm:prSet/>
      <dgm:spPr/>
      <dgm:t>
        <a:bodyPr/>
        <a:lstStyle/>
        <a:p>
          <a:endParaRPr lang="pl-PL"/>
        </a:p>
      </dgm:t>
    </dgm:pt>
    <dgm:pt modelId="{DEAEBEFD-AD13-41DE-9368-CDA8AC07A3A1}">
      <dgm:prSet phldrT="[Tekst]"/>
      <dgm:spPr/>
      <dgm:t>
        <a:bodyPr/>
        <a:lstStyle/>
        <a:p>
          <a:r>
            <a:rPr lang="pl-PL" b="1" dirty="0"/>
            <a:t>Projekt aktu normatywnego</a:t>
          </a:r>
        </a:p>
      </dgm:t>
    </dgm:pt>
    <dgm:pt modelId="{7B4D96D0-4F9B-452E-8CAF-DEAD19D85B5F}" type="parTrans" cxnId="{69941BB7-3049-4EB7-A6A9-8776874B9A71}">
      <dgm:prSet/>
      <dgm:spPr/>
      <dgm:t>
        <a:bodyPr/>
        <a:lstStyle/>
        <a:p>
          <a:endParaRPr lang="pl-PL"/>
        </a:p>
      </dgm:t>
    </dgm:pt>
    <dgm:pt modelId="{D084B478-2B87-455E-BC53-2EA009FAFCC7}" type="sibTrans" cxnId="{69941BB7-3049-4EB7-A6A9-8776874B9A71}">
      <dgm:prSet/>
      <dgm:spPr/>
      <dgm:t>
        <a:bodyPr/>
        <a:lstStyle/>
        <a:p>
          <a:endParaRPr lang="pl-PL"/>
        </a:p>
      </dgm:t>
    </dgm:pt>
    <dgm:pt modelId="{AD56C036-7428-4506-8B1C-A9C3C76E589C}">
      <dgm:prSet phldrT="[Tekst]"/>
      <dgm:spPr/>
      <dgm:t>
        <a:bodyPr/>
        <a:lstStyle/>
        <a:p>
          <a:r>
            <a:rPr lang="pl-PL" dirty="0"/>
            <a:t>opracowany </a:t>
          </a:r>
          <a:r>
            <a:rPr lang="pl-PL" b="1" dirty="0"/>
            <a:t>zgodnie z zasadami techniki prawodawczej </a:t>
          </a:r>
          <a:r>
            <a:rPr lang="pl-PL" dirty="0"/>
            <a:t>określonymi w odrębnym trybie (§ 26 ust. 2 Regulaminu pracy Rady Ministrów)</a:t>
          </a:r>
        </a:p>
      </dgm:t>
    </dgm:pt>
    <dgm:pt modelId="{0F8C4CAF-4372-41CF-9ECD-A0288EE2B457}" type="parTrans" cxnId="{4BEB5948-1B49-45C6-ADB1-9F3DBE62712A}">
      <dgm:prSet/>
      <dgm:spPr/>
      <dgm:t>
        <a:bodyPr/>
        <a:lstStyle/>
        <a:p>
          <a:endParaRPr lang="pl-PL"/>
        </a:p>
      </dgm:t>
    </dgm:pt>
    <dgm:pt modelId="{B94F8DD3-2610-4212-8F25-054D1F52B62E}" type="sibTrans" cxnId="{4BEB5948-1B49-45C6-ADB1-9F3DBE62712A}">
      <dgm:prSet/>
      <dgm:spPr/>
      <dgm:t>
        <a:bodyPr/>
        <a:lstStyle/>
        <a:p>
          <a:endParaRPr lang="pl-PL"/>
        </a:p>
      </dgm:t>
    </dgm:pt>
    <dgm:pt modelId="{7610EB22-B5D3-4167-846B-69D95817A2EF}">
      <dgm:prSet phldrT="[Tekst]"/>
      <dgm:spPr/>
      <dgm:t>
        <a:bodyPr/>
        <a:lstStyle/>
        <a:p>
          <a:r>
            <a:rPr lang="pl-PL" dirty="0"/>
            <a:t>opracowanie pod względem prawnym, legislacyjnym i redakcyjnym stwierdza swoim podpisem kierownik właściwej w sprawach legislacji komórki organizacyjnej sprawującej obsługę organu wnioskującego (§ 26 ust. 3 Regulaminu pracy Rady Ministrów)</a:t>
          </a:r>
        </a:p>
      </dgm:t>
    </dgm:pt>
    <dgm:pt modelId="{0A0BDA96-E09C-41EB-9E00-1E19B89EBDCB}" type="parTrans" cxnId="{ACE05FD8-1134-4B40-A4A9-0F85E62E3160}">
      <dgm:prSet/>
      <dgm:spPr/>
      <dgm:t>
        <a:bodyPr/>
        <a:lstStyle/>
        <a:p>
          <a:endParaRPr lang="pl-PL"/>
        </a:p>
      </dgm:t>
    </dgm:pt>
    <dgm:pt modelId="{3A6EBE03-D072-448D-A7D8-892DFC8CE4B1}" type="sibTrans" cxnId="{ACE05FD8-1134-4B40-A4A9-0F85E62E3160}">
      <dgm:prSet/>
      <dgm:spPr/>
      <dgm:t>
        <a:bodyPr/>
        <a:lstStyle/>
        <a:p>
          <a:endParaRPr lang="pl-PL"/>
        </a:p>
      </dgm:t>
    </dgm:pt>
    <dgm:pt modelId="{C1F1EF67-C759-4AA6-AE4B-76F2655A7BA3}">
      <dgm:prSet phldrT="[Tekst]"/>
      <dgm:spPr/>
      <dgm:t>
        <a:bodyPr/>
        <a:lstStyle/>
        <a:p>
          <a:r>
            <a:rPr lang="pl-PL" dirty="0"/>
            <a:t>koniecznie </a:t>
          </a:r>
          <a:r>
            <a:rPr lang="pl-PL" b="1" dirty="0"/>
            <a:t>dołączenie uzasadnienia, w tym Oceny Skutków Regulacji </a:t>
          </a:r>
          <a:r>
            <a:rPr lang="pl-PL" dirty="0"/>
            <a:t>(§ 27 i 28 Regulaminu pracy Rady Ministrów)</a:t>
          </a:r>
        </a:p>
      </dgm:t>
    </dgm:pt>
    <dgm:pt modelId="{CB0A5B21-BE92-442B-B888-355AF35A8C0D}" type="parTrans" cxnId="{DF703335-B1A5-495F-91B8-235B730E6D2E}">
      <dgm:prSet/>
      <dgm:spPr/>
      <dgm:t>
        <a:bodyPr/>
        <a:lstStyle/>
        <a:p>
          <a:endParaRPr lang="pl-PL"/>
        </a:p>
      </dgm:t>
    </dgm:pt>
    <dgm:pt modelId="{2E0A53BD-4134-4972-8674-C956D0D8C10D}" type="sibTrans" cxnId="{DF703335-B1A5-495F-91B8-235B730E6D2E}">
      <dgm:prSet/>
      <dgm:spPr/>
      <dgm:t>
        <a:bodyPr/>
        <a:lstStyle/>
        <a:p>
          <a:endParaRPr lang="pl-PL"/>
        </a:p>
      </dgm:t>
    </dgm:pt>
    <dgm:pt modelId="{B899F618-FEEC-4310-ADF0-35E62DD8A894}" type="pres">
      <dgm:prSet presAssocID="{A8463130-FEF7-4336-B37A-D5618804A05F}" presName="Name0" presStyleCnt="0">
        <dgm:presLayoutVars>
          <dgm:dir/>
          <dgm:animLvl val="lvl"/>
          <dgm:resizeHandles val="exact"/>
        </dgm:presLayoutVars>
      </dgm:prSet>
      <dgm:spPr/>
      <dgm:t>
        <a:bodyPr/>
        <a:lstStyle/>
        <a:p>
          <a:endParaRPr lang="pl-PL"/>
        </a:p>
      </dgm:t>
    </dgm:pt>
    <dgm:pt modelId="{AEC006BA-4456-45CC-BC47-8304C6EA1D54}" type="pres">
      <dgm:prSet presAssocID="{647E2B82-6DD3-4AEA-81C7-E4DF89C66F64}" presName="linNode" presStyleCnt="0"/>
      <dgm:spPr/>
    </dgm:pt>
    <dgm:pt modelId="{3D178068-D852-4DBF-8E12-EBA96FF9C71B}" type="pres">
      <dgm:prSet presAssocID="{647E2B82-6DD3-4AEA-81C7-E4DF89C66F64}" presName="parentText" presStyleLbl="node1" presStyleIdx="0" presStyleCnt="2" custScaleX="58046">
        <dgm:presLayoutVars>
          <dgm:chMax val="1"/>
          <dgm:bulletEnabled val="1"/>
        </dgm:presLayoutVars>
      </dgm:prSet>
      <dgm:spPr/>
      <dgm:t>
        <a:bodyPr/>
        <a:lstStyle/>
        <a:p>
          <a:endParaRPr lang="pl-PL"/>
        </a:p>
      </dgm:t>
    </dgm:pt>
    <dgm:pt modelId="{912A753A-88E5-47F2-89BC-62B8F48D62F3}" type="pres">
      <dgm:prSet presAssocID="{647E2B82-6DD3-4AEA-81C7-E4DF89C66F64}" presName="descendantText" presStyleLbl="alignAccFollowNode1" presStyleIdx="0" presStyleCnt="2" custScaleX="121879">
        <dgm:presLayoutVars>
          <dgm:bulletEnabled val="1"/>
        </dgm:presLayoutVars>
      </dgm:prSet>
      <dgm:spPr/>
      <dgm:t>
        <a:bodyPr/>
        <a:lstStyle/>
        <a:p>
          <a:endParaRPr lang="pl-PL"/>
        </a:p>
      </dgm:t>
    </dgm:pt>
    <dgm:pt modelId="{7CBBD10D-40B1-418C-AA7E-0F18C96028BB}" type="pres">
      <dgm:prSet presAssocID="{891B7136-809F-415A-8DA5-2901968882E2}" presName="sp" presStyleCnt="0"/>
      <dgm:spPr/>
    </dgm:pt>
    <dgm:pt modelId="{72075C1C-16CC-43BA-BCC5-3BA7ED0F6BB3}" type="pres">
      <dgm:prSet presAssocID="{DEAEBEFD-AD13-41DE-9368-CDA8AC07A3A1}" presName="linNode" presStyleCnt="0"/>
      <dgm:spPr/>
    </dgm:pt>
    <dgm:pt modelId="{E9D1ECFB-5D63-4589-A811-FDD1491E7696}" type="pres">
      <dgm:prSet presAssocID="{DEAEBEFD-AD13-41DE-9368-CDA8AC07A3A1}" presName="parentText" presStyleLbl="node1" presStyleIdx="1" presStyleCnt="2" custScaleX="57779">
        <dgm:presLayoutVars>
          <dgm:chMax val="1"/>
          <dgm:bulletEnabled val="1"/>
        </dgm:presLayoutVars>
      </dgm:prSet>
      <dgm:spPr/>
      <dgm:t>
        <a:bodyPr/>
        <a:lstStyle/>
        <a:p>
          <a:endParaRPr lang="pl-PL"/>
        </a:p>
      </dgm:t>
    </dgm:pt>
    <dgm:pt modelId="{E9DACD83-CE92-4877-A97B-F36D07F025AE}" type="pres">
      <dgm:prSet presAssocID="{DEAEBEFD-AD13-41DE-9368-CDA8AC07A3A1}" presName="descendantText" presStyleLbl="alignAccFollowNode1" presStyleIdx="1" presStyleCnt="2" custScaleX="120596" custScaleY="111419">
        <dgm:presLayoutVars>
          <dgm:bulletEnabled val="1"/>
        </dgm:presLayoutVars>
      </dgm:prSet>
      <dgm:spPr/>
      <dgm:t>
        <a:bodyPr/>
        <a:lstStyle/>
        <a:p>
          <a:endParaRPr lang="pl-PL"/>
        </a:p>
      </dgm:t>
    </dgm:pt>
  </dgm:ptLst>
  <dgm:cxnLst>
    <dgm:cxn modelId="{B0BD79D1-E7A8-4C9B-B0D7-41B5FB9BAFCB}" type="presOf" srcId="{A8463130-FEF7-4336-B37A-D5618804A05F}" destId="{B899F618-FEEC-4310-ADF0-35E62DD8A894}" srcOrd="0" destOrd="0" presId="urn:microsoft.com/office/officeart/2005/8/layout/vList5"/>
    <dgm:cxn modelId="{C73BEA99-7896-4685-B5A4-C0A7FFF65DF6}" type="presOf" srcId="{DEAEBEFD-AD13-41DE-9368-CDA8AC07A3A1}" destId="{E9D1ECFB-5D63-4589-A811-FDD1491E7696}" srcOrd="0" destOrd="0" presId="urn:microsoft.com/office/officeart/2005/8/layout/vList5"/>
    <dgm:cxn modelId="{875FC013-D337-4DF6-8F79-490996095A28}" type="presOf" srcId="{24F853DC-AF3B-45CE-B955-F531C78BA22F}" destId="{912A753A-88E5-47F2-89BC-62B8F48D62F3}" srcOrd="0" destOrd="0" presId="urn:microsoft.com/office/officeart/2005/8/layout/vList5"/>
    <dgm:cxn modelId="{69941BB7-3049-4EB7-A6A9-8776874B9A71}" srcId="{A8463130-FEF7-4336-B37A-D5618804A05F}" destId="{DEAEBEFD-AD13-41DE-9368-CDA8AC07A3A1}" srcOrd="1" destOrd="0" parTransId="{7B4D96D0-4F9B-452E-8CAF-DEAD19D85B5F}" sibTransId="{D084B478-2B87-455E-BC53-2EA009FAFCC7}"/>
    <dgm:cxn modelId="{380C67E8-9AA0-421D-8858-CB3DE1532B35}" type="presOf" srcId="{C1F1EF67-C759-4AA6-AE4B-76F2655A7BA3}" destId="{E9DACD83-CE92-4877-A97B-F36D07F025AE}" srcOrd="0" destOrd="2" presId="urn:microsoft.com/office/officeart/2005/8/layout/vList5"/>
    <dgm:cxn modelId="{FAF9C5A5-985E-4690-B317-04AA819D4D0D}" type="presOf" srcId="{AD56C036-7428-4506-8B1C-A9C3C76E589C}" destId="{E9DACD83-CE92-4877-A97B-F36D07F025AE}" srcOrd="0" destOrd="0" presId="urn:microsoft.com/office/officeart/2005/8/layout/vList5"/>
    <dgm:cxn modelId="{E79BF1DC-1F3C-4E09-A3B4-7DAB052F1E8C}" srcId="{A8463130-FEF7-4336-B37A-D5618804A05F}" destId="{647E2B82-6DD3-4AEA-81C7-E4DF89C66F64}" srcOrd="0" destOrd="0" parTransId="{FD382613-8A90-442A-A8AE-80B58D8BCBA1}" sibTransId="{891B7136-809F-415A-8DA5-2901968882E2}"/>
    <dgm:cxn modelId="{4BEB5948-1B49-45C6-ADB1-9F3DBE62712A}" srcId="{DEAEBEFD-AD13-41DE-9368-CDA8AC07A3A1}" destId="{AD56C036-7428-4506-8B1C-A9C3C76E589C}" srcOrd="0" destOrd="0" parTransId="{0F8C4CAF-4372-41CF-9ECD-A0288EE2B457}" sibTransId="{B94F8DD3-2610-4212-8F25-054D1F52B62E}"/>
    <dgm:cxn modelId="{ACE05FD8-1134-4B40-A4A9-0F85E62E3160}" srcId="{DEAEBEFD-AD13-41DE-9368-CDA8AC07A3A1}" destId="{7610EB22-B5D3-4167-846B-69D95817A2EF}" srcOrd="1" destOrd="0" parTransId="{0A0BDA96-E09C-41EB-9E00-1E19B89EBDCB}" sibTransId="{3A6EBE03-D072-448D-A7D8-892DFC8CE4B1}"/>
    <dgm:cxn modelId="{EC7A70E9-AA01-4E33-BEED-8F3603340CA9}" type="presOf" srcId="{647E2B82-6DD3-4AEA-81C7-E4DF89C66F64}" destId="{3D178068-D852-4DBF-8E12-EBA96FF9C71B}" srcOrd="0" destOrd="0" presId="urn:microsoft.com/office/officeart/2005/8/layout/vList5"/>
    <dgm:cxn modelId="{DF703335-B1A5-495F-91B8-235B730E6D2E}" srcId="{DEAEBEFD-AD13-41DE-9368-CDA8AC07A3A1}" destId="{C1F1EF67-C759-4AA6-AE4B-76F2655A7BA3}" srcOrd="2" destOrd="0" parTransId="{CB0A5B21-BE92-442B-B888-355AF35A8C0D}" sibTransId="{2E0A53BD-4134-4972-8674-C956D0D8C10D}"/>
    <dgm:cxn modelId="{B78EC651-47F2-4485-B662-82047349D069}" type="presOf" srcId="{7610EB22-B5D3-4167-846B-69D95817A2EF}" destId="{E9DACD83-CE92-4877-A97B-F36D07F025AE}" srcOrd="0" destOrd="1" presId="urn:microsoft.com/office/officeart/2005/8/layout/vList5"/>
    <dgm:cxn modelId="{EFE422FA-A0EB-46F2-8691-EE4B331FD4F1}" srcId="{647E2B82-6DD3-4AEA-81C7-E4DF89C66F64}" destId="{24F853DC-AF3B-45CE-B955-F531C78BA22F}" srcOrd="0" destOrd="0" parTransId="{34F8A89D-0F2C-4817-A79F-181B338512EE}" sibTransId="{C1BCBBE9-D792-457B-AE64-FFFBAE0B5730}"/>
    <dgm:cxn modelId="{13D12117-ABDB-4395-B620-AE9088471D83}" type="presParOf" srcId="{B899F618-FEEC-4310-ADF0-35E62DD8A894}" destId="{AEC006BA-4456-45CC-BC47-8304C6EA1D54}" srcOrd="0" destOrd="0" presId="urn:microsoft.com/office/officeart/2005/8/layout/vList5"/>
    <dgm:cxn modelId="{3681854A-8AC8-4FD8-A490-B3364846365B}" type="presParOf" srcId="{AEC006BA-4456-45CC-BC47-8304C6EA1D54}" destId="{3D178068-D852-4DBF-8E12-EBA96FF9C71B}" srcOrd="0" destOrd="0" presId="urn:microsoft.com/office/officeart/2005/8/layout/vList5"/>
    <dgm:cxn modelId="{C8F46645-05D0-4D92-ABE0-0EBE1E9628CC}" type="presParOf" srcId="{AEC006BA-4456-45CC-BC47-8304C6EA1D54}" destId="{912A753A-88E5-47F2-89BC-62B8F48D62F3}" srcOrd="1" destOrd="0" presId="urn:microsoft.com/office/officeart/2005/8/layout/vList5"/>
    <dgm:cxn modelId="{74D8583A-FBEB-4F45-8F38-7E70D132EDF9}" type="presParOf" srcId="{B899F618-FEEC-4310-ADF0-35E62DD8A894}" destId="{7CBBD10D-40B1-418C-AA7E-0F18C96028BB}" srcOrd="1" destOrd="0" presId="urn:microsoft.com/office/officeart/2005/8/layout/vList5"/>
    <dgm:cxn modelId="{EACBAF76-59A4-4426-B2C8-AEC06EE65761}" type="presParOf" srcId="{B899F618-FEEC-4310-ADF0-35E62DD8A894}" destId="{72075C1C-16CC-43BA-BCC5-3BA7ED0F6BB3}" srcOrd="2" destOrd="0" presId="urn:microsoft.com/office/officeart/2005/8/layout/vList5"/>
    <dgm:cxn modelId="{CABB5EC9-CA02-4528-AED1-1AB9E76F9637}" type="presParOf" srcId="{72075C1C-16CC-43BA-BCC5-3BA7ED0F6BB3}" destId="{E9D1ECFB-5D63-4589-A811-FDD1491E7696}" srcOrd="0" destOrd="0" presId="urn:microsoft.com/office/officeart/2005/8/layout/vList5"/>
    <dgm:cxn modelId="{64B59EBA-6C8F-4ECA-AC17-0EE960538767}" type="presParOf" srcId="{72075C1C-16CC-43BA-BCC5-3BA7ED0F6BB3}" destId="{E9DACD83-CE92-4877-A97B-F36D07F025A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5945F437-3F3C-4FC3-9541-820D47953B2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pl-PL"/>
        </a:p>
      </dgm:t>
    </dgm:pt>
    <dgm:pt modelId="{9A4B333B-A895-46AE-987D-5366449679E6}">
      <dgm:prSet phldrT="[Tekst]" custT="1"/>
      <dgm:spPr/>
      <dgm:t>
        <a:bodyPr/>
        <a:lstStyle/>
        <a:p>
          <a:r>
            <a:rPr lang="pl-PL" sz="3600" dirty="0"/>
            <a:t>Wraz z projektem ustawy i rozporządzenia wnosi się</a:t>
          </a:r>
        </a:p>
      </dgm:t>
    </dgm:pt>
    <dgm:pt modelId="{7C87DF75-BABC-42CA-BE0D-49847210B7EA}" type="parTrans" cxnId="{F483F30C-E6A9-4B2E-9C21-3E3E0F909C67}">
      <dgm:prSet/>
      <dgm:spPr/>
      <dgm:t>
        <a:bodyPr/>
        <a:lstStyle/>
        <a:p>
          <a:endParaRPr lang="pl-PL"/>
        </a:p>
      </dgm:t>
    </dgm:pt>
    <dgm:pt modelId="{0651B462-4FD9-4CF5-A4CA-EC2968F2CA72}" type="sibTrans" cxnId="{F483F30C-E6A9-4B2E-9C21-3E3E0F909C67}">
      <dgm:prSet/>
      <dgm:spPr/>
      <dgm:t>
        <a:bodyPr/>
        <a:lstStyle/>
        <a:p>
          <a:endParaRPr lang="pl-PL"/>
        </a:p>
      </dgm:t>
    </dgm:pt>
    <dgm:pt modelId="{FA29BE12-510B-4573-B7C9-E97CC1751D06}">
      <dgm:prSet phldrT="[Tekst]" custT="1"/>
      <dgm:spPr/>
      <dgm:t>
        <a:bodyPr/>
        <a:lstStyle/>
        <a:p>
          <a:r>
            <a:rPr lang="pl-PL" sz="1400" dirty="0"/>
            <a:t>informację o wynikach przeprowadzonych uzgodnień</a:t>
          </a:r>
        </a:p>
      </dgm:t>
    </dgm:pt>
    <dgm:pt modelId="{88138158-5A02-435E-993F-E7BB8F795CBD}" type="parTrans" cxnId="{01ED82B2-9A6F-47A7-892C-84844B792A35}">
      <dgm:prSet/>
      <dgm:spPr/>
      <dgm:t>
        <a:bodyPr/>
        <a:lstStyle/>
        <a:p>
          <a:endParaRPr lang="pl-PL"/>
        </a:p>
      </dgm:t>
    </dgm:pt>
    <dgm:pt modelId="{DD230C73-5335-4495-A79A-654239CA17AE}" type="sibTrans" cxnId="{01ED82B2-9A6F-47A7-892C-84844B792A35}">
      <dgm:prSet/>
      <dgm:spPr/>
      <dgm:t>
        <a:bodyPr/>
        <a:lstStyle/>
        <a:p>
          <a:endParaRPr lang="pl-PL"/>
        </a:p>
      </dgm:t>
    </dgm:pt>
    <dgm:pt modelId="{E6DFB660-78FE-417B-800B-7D5C61D393F5}">
      <dgm:prSet phldrT="[Tekst]" custT="1"/>
      <dgm:spPr/>
      <dgm:t>
        <a:bodyPr/>
        <a:lstStyle/>
        <a:p>
          <a:r>
            <a:rPr lang="pl-PL" sz="1600" dirty="0"/>
            <a:t>uzasadnienie projektu ustawy albo projektu rozporządzenia Rady Ministrów wraz z oceną skutków regulacji (OSR),</a:t>
          </a:r>
        </a:p>
      </dgm:t>
    </dgm:pt>
    <dgm:pt modelId="{4FB10F66-E660-40F7-AEBD-28783C323FB8}" type="parTrans" cxnId="{A8D24C7B-E6B1-41D7-820C-F69C3D4126CF}">
      <dgm:prSet/>
      <dgm:spPr/>
      <dgm:t>
        <a:bodyPr/>
        <a:lstStyle/>
        <a:p>
          <a:endParaRPr lang="pl-PL"/>
        </a:p>
      </dgm:t>
    </dgm:pt>
    <dgm:pt modelId="{A63086FA-0BD5-4ED2-A26E-986AA705BD52}" type="sibTrans" cxnId="{A8D24C7B-E6B1-41D7-820C-F69C3D4126CF}">
      <dgm:prSet/>
      <dgm:spPr/>
      <dgm:t>
        <a:bodyPr/>
        <a:lstStyle/>
        <a:p>
          <a:endParaRPr lang="pl-PL"/>
        </a:p>
      </dgm:t>
    </dgm:pt>
    <dgm:pt modelId="{8EE2851C-F61B-4CF0-8115-5D98256906A3}">
      <dgm:prSet custT="1"/>
      <dgm:spPr/>
      <dgm:t>
        <a:bodyPr/>
        <a:lstStyle/>
        <a:p>
          <a:r>
            <a:rPr lang="pl-PL" sz="1800" dirty="0"/>
            <a:t>protokół rozbieżności</a:t>
          </a:r>
        </a:p>
      </dgm:t>
    </dgm:pt>
    <dgm:pt modelId="{F2CBF9C2-E633-4AA0-A2EC-083FEAE343B6}" type="parTrans" cxnId="{C7CAC737-667D-428F-89CB-650A5863296D}">
      <dgm:prSet/>
      <dgm:spPr/>
      <dgm:t>
        <a:bodyPr/>
        <a:lstStyle/>
        <a:p>
          <a:endParaRPr lang="pl-PL"/>
        </a:p>
      </dgm:t>
    </dgm:pt>
    <dgm:pt modelId="{44632EE9-51C4-4CB0-BA05-B74704001B67}" type="sibTrans" cxnId="{C7CAC737-667D-428F-89CB-650A5863296D}">
      <dgm:prSet/>
      <dgm:spPr/>
      <dgm:t>
        <a:bodyPr/>
        <a:lstStyle/>
        <a:p>
          <a:endParaRPr lang="pl-PL"/>
        </a:p>
      </dgm:t>
    </dgm:pt>
    <dgm:pt modelId="{4867C66E-E3C9-46E0-AAFE-3A01820BC15C}">
      <dgm:prSet phldrT="[Tekst]" custT="1"/>
      <dgm:spPr/>
      <dgm:t>
        <a:bodyPr/>
        <a:lstStyle/>
        <a:p>
          <a:r>
            <a:rPr lang="pl-PL" sz="1400" dirty="0"/>
            <a:t>tabelaryczne zestawienie przepisów dyrektywy lub dyrektyw, których wdrożenie jest celem projektu ustawy albo projektu oraz projektowanych przepisów prawa polskiego,</a:t>
          </a:r>
        </a:p>
      </dgm:t>
    </dgm:pt>
    <dgm:pt modelId="{87371B0B-307C-40C5-8B4F-8E4D7CFB4B1C}" type="parTrans" cxnId="{17FDB9DE-4BFD-42E3-BD3F-263A5AAC7C0F}">
      <dgm:prSet/>
      <dgm:spPr/>
      <dgm:t>
        <a:bodyPr/>
        <a:lstStyle/>
        <a:p>
          <a:endParaRPr lang="pl-PL"/>
        </a:p>
      </dgm:t>
    </dgm:pt>
    <dgm:pt modelId="{F1DF47CF-514F-48B5-AB43-A5DD8960FB8E}" type="sibTrans" cxnId="{17FDB9DE-4BFD-42E3-BD3F-263A5AAC7C0F}">
      <dgm:prSet/>
      <dgm:spPr/>
      <dgm:t>
        <a:bodyPr/>
        <a:lstStyle/>
        <a:p>
          <a:endParaRPr lang="pl-PL"/>
        </a:p>
      </dgm:t>
    </dgm:pt>
    <dgm:pt modelId="{DC57508D-4239-40A4-968D-0C79E7668B33}">
      <dgm:prSet phldrT="[Tekst]" custT="1"/>
      <dgm:spPr/>
      <dgm:t>
        <a:bodyPr/>
        <a:lstStyle/>
        <a:p>
          <a:r>
            <a:rPr lang="pl-PL" sz="1400" dirty="0"/>
            <a:t>wyjaśnienie określające przyczyny wejścia w życie w danym terminie oraz zawierające informacje, czy proponowany termin wejścia w życie uwzględnia wymogi w zakresie terminów wdrożenia dyrektywy lub dyrektyw</a:t>
          </a:r>
        </a:p>
      </dgm:t>
    </dgm:pt>
    <dgm:pt modelId="{EE7C57DA-FDE9-4088-BAD6-6647F9E7FA15}" type="parTrans" cxnId="{57ED82DC-385F-4C3D-97D7-B7A8BE7DFF69}">
      <dgm:prSet/>
      <dgm:spPr/>
      <dgm:t>
        <a:bodyPr/>
        <a:lstStyle/>
        <a:p>
          <a:endParaRPr lang="pl-PL"/>
        </a:p>
      </dgm:t>
    </dgm:pt>
    <dgm:pt modelId="{F6B81E5B-7E04-4098-B579-A33AEC5BF09D}" type="sibTrans" cxnId="{57ED82DC-385F-4C3D-97D7-B7A8BE7DFF69}">
      <dgm:prSet/>
      <dgm:spPr/>
      <dgm:t>
        <a:bodyPr/>
        <a:lstStyle/>
        <a:p>
          <a:endParaRPr lang="pl-PL"/>
        </a:p>
      </dgm:t>
    </dgm:pt>
    <dgm:pt modelId="{94DBD0BF-A8B3-4006-9559-5D78AC09D7DB}">
      <dgm:prSet phldrT="[Tekst]" custT="1"/>
      <dgm:spPr/>
      <dgm:t>
        <a:bodyPr/>
        <a:lstStyle/>
        <a:p>
          <a:r>
            <a:rPr lang="pl-PL" sz="1400" dirty="0"/>
            <a:t>tabelaryczne zestawienie przepisów projektu ustawy, które wykraczają poza cel wdrożenia prawa Unii Europejskiej, wraz z wyjaśnieniem niezbędności objęcia ich tym projektem,</a:t>
          </a:r>
        </a:p>
      </dgm:t>
    </dgm:pt>
    <dgm:pt modelId="{D18B113B-EA99-4F80-8F80-741244CC6D68}" type="parTrans" cxnId="{2F249E03-7DE4-41A5-AFF9-B233E042FDF9}">
      <dgm:prSet/>
      <dgm:spPr/>
      <dgm:t>
        <a:bodyPr/>
        <a:lstStyle/>
        <a:p>
          <a:endParaRPr lang="pl-PL"/>
        </a:p>
      </dgm:t>
    </dgm:pt>
    <dgm:pt modelId="{98E38EEA-C676-4E32-9E90-756BA1042878}" type="sibTrans" cxnId="{2F249E03-7DE4-41A5-AFF9-B233E042FDF9}">
      <dgm:prSet/>
      <dgm:spPr/>
      <dgm:t>
        <a:bodyPr/>
        <a:lstStyle/>
        <a:p>
          <a:endParaRPr lang="pl-PL"/>
        </a:p>
      </dgm:t>
    </dgm:pt>
    <dgm:pt modelId="{16364370-F793-49D5-BEA2-567E345EA55E}" type="pres">
      <dgm:prSet presAssocID="{5945F437-3F3C-4FC3-9541-820D47953B2B}" presName="theList" presStyleCnt="0">
        <dgm:presLayoutVars>
          <dgm:dir/>
          <dgm:animLvl val="lvl"/>
          <dgm:resizeHandles val="exact"/>
        </dgm:presLayoutVars>
      </dgm:prSet>
      <dgm:spPr/>
      <dgm:t>
        <a:bodyPr/>
        <a:lstStyle/>
        <a:p>
          <a:endParaRPr lang="pl-PL"/>
        </a:p>
      </dgm:t>
    </dgm:pt>
    <dgm:pt modelId="{ABD033CD-3C00-44EB-AB6D-C3FEFDC50690}" type="pres">
      <dgm:prSet presAssocID="{9A4B333B-A895-46AE-987D-5366449679E6}" presName="compNode" presStyleCnt="0"/>
      <dgm:spPr/>
    </dgm:pt>
    <dgm:pt modelId="{A47FC43B-4CAF-4745-BD3C-A1C79EBE40C3}" type="pres">
      <dgm:prSet presAssocID="{9A4B333B-A895-46AE-987D-5366449679E6}" presName="aNode" presStyleLbl="bgShp" presStyleIdx="0" presStyleCnt="1"/>
      <dgm:spPr/>
      <dgm:t>
        <a:bodyPr/>
        <a:lstStyle/>
        <a:p>
          <a:endParaRPr lang="pl-PL"/>
        </a:p>
      </dgm:t>
    </dgm:pt>
    <dgm:pt modelId="{BDD0DB90-E0A9-494C-9F8E-D1EC5DE25CF2}" type="pres">
      <dgm:prSet presAssocID="{9A4B333B-A895-46AE-987D-5366449679E6}" presName="textNode" presStyleLbl="bgShp" presStyleIdx="0" presStyleCnt="1"/>
      <dgm:spPr/>
      <dgm:t>
        <a:bodyPr/>
        <a:lstStyle/>
        <a:p>
          <a:endParaRPr lang="pl-PL"/>
        </a:p>
      </dgm:t>
    </dgm:pt>
    <dgm:pt modelId="{8B2E867F-D9C1-40E7-BA61-769BFACD4CDB}" type="pres">
      <dgm:prSet presAssocID="{9A4B333B-A895-46AE-987D-5366449679E6}" presName="compChildNode" presStyleCnt="0"/>
      <dgm:spPr/>
    </dgm:pt>
    <dgm:pt modelId="{F07E7525-16E1-4D83-9C48-88EE809DB351}" type="pres">
      <dgm:prSet presAssocID="{9A4B333B-A895-46AE-987D-5366449679E6}" presName="theInnerList" presStyleCnt="0"/>
      <dgm:spPr/>
    </dgm:pt>
    <dgm:pt modelId="{44A75223-08AB-4C82-9304-B1C073A65C28}" type="pres">
      <dgm:prSet presAssocID="{FA29BE12-510B-4573-B7C9-E97CC1751D06}" presName="childNode" presStyleLbl="node1" presStyleIdx="0" presStyleCnt="6" custScaleY="144006">
        <dgm:presLayoutVars>
          <dgm:bulletEnabled val="1"/>
        </dgm:presLayoutVars>
      </dgm:prSet>
      <dgm:spPr/>
      <dgm:t>
        <a:bodyPr/>
        <a:lstStyle/>
        <a:p>
          <a:endParaRPr lang="pl-PL"/>
        </a:p>
      </dgm:t>
    </dgm:pt>
    <dgm:pt modelId="{09793B6E-8705-4E9C-96A2-4ACED3754E5F}" type="pres">
      <dgm:prSet presAssocID="{FA29BE12-510B-4573-B7C9-E97CC1751D06}" presName="aSpace2" presStyleCnt="0"/>
      <dgm:spPr/>
    </dgm:pt>
    <dgm:pt modelId="{F959B38C-4425-431F-9E1F-96FB1D7FD4F2}" type="pres">
      <dgm:prSet presAssocID="{E6DFB660-78FE-417B-800B-7D5C61D393F5}" presName="childNode" presStyleLbl="node1" presStyleIdx="1" presStyleCnt="6" custScaleY="132914">
        <dgm:presLayoutVars>
          <dgm:bulletEnabled val="1"/>
        </dgm:presLayoutVars>
      </dgm:prSet>
      <dgm:spPr/>
      <dgm:t>
        <a:bodyPr/>
        <a:lstStyle/>
        <a:p>
          <a:endParaRPr lang="pl-PL"/>
        </a:p>
      </dgm:t>
    </dgm:pt>
    <dgm:pt modelId="{AFB18DB0-BB83-45F5-BF28-5615738CC476}" type="pres">
      <dgm:prSet presAssocID="{E6DFB660-78FE-417B-800B-7D5C61D393F5}" presName="aSpace2" presStyleCnt="0"/>
      <dgm:spPr/>
    </dgm:pt>
    <dgm:pt modelId="{5F216DB2-3FCD-42C2-9BEA-30FF3BA46CC9}" type="pres">
      <dgm:prSet presAssocID="{8EE2851C-F61B-4CF0-8115-5D98256906A3}" presName="childNode" presStyleLbl="node1" presStyleIdx="2" presStyleCnt="6">
        <dgm:presLayoutVars>
          <dgm:bulletEnabled val="1"/>
        </dgm:presLayoutVars>
      </dgm:prSet>
      <dgm:spPr/>
      <dgm:t>
        <a:bodyPr/>
        <a:lstStyle/>
        <a:p>
          <a:endParaRPr lang="pl-PL"/>
        </a:p>
      </dgm:t>
    </dgm:pt>
    <dgm:pt modelId="{29F5772C-6B29-4C49-BC71-D773A77E5004}" type="pres">
      <dgm:prSet presAssocID="{8EE2851C-F61B-4CF0-8115-5D98256906A3}" presName="aSpace2" presStyleCnt="0"/>
      <dgm:spPr/>
    </dgm:pt>
    <dgm:pt modelId="{AC5C9130-EAB4-4A58-8D21-97B10EBFFAD2}" type="pres">
      <dgm:prSet presAssocID="{4867C66E-E3C9-46E0-AAFE-3A01820BC15C}" presName="childNode" presStyleLbl="node1" presStyleIdx="3" presStyleCnt="6" custScaleY="139869">
        <dgm:presLayoutVars>
          <dgm:bulletEnabled val="1"/>
        </dgm:presLayoutVars>
      </dgm:prSet>
      <dgm:spPr/>
      <dgm:t>
        <a:bodyPr/>
        <a:lstStyle/>
        <a:p>
          <a:endParaRPr lang="pl-PL"/>
        </a:p>
      </dgm:t>
    </dgm:pt>
    <dgm:pt modelId="{229A92B7-8FB1-4C0D-9107-7DAF6F3B0044}" type="pres">
      <dgm:prSet presAssocID="{4867C66E-E3C9-46E0-AAFE-3A01820BC15C}" presName="aSpace2" presStyleCnt="0"/>
      <dgm:spPr/>
    </dgm:pt>
    <dgm:pt modelId="{16479EEF-67D3-428B-860D-8CC84536DA09}" type="pres">
      <dgm:prSet presAssocID="{DC57508D-4239-40A4-968D-0C79E7668B33}" presName="childNode" presStyleLbl="node1" presStyleIdx="4" presStyleCnt="6" custScaleY="201136">
        <dgm:presLayoutVars>
          <dgm:bulletEnabled val="1"/>
        </dgm:presLayoutVars>
      </dgm:prSet>
      <dgm:spPr/>
      <dgm:t>
        <a:bodyPr/>
        <a:lstStyle/>
        <a:p>
          <a:endParaRPr lang="pl-PL"/>
        </a:p>
      </dgm:t>
    </dgm:pt>
    <dgm:pt modelId="{4BF91155-ADC3-42C2-B548-C5100B3287AA}" type="pres">
      <dgm:prSet presAssocID="{DC57508D-4239-40A4-968D-0C79E7668B33}" presName="aSpace2" presStyleCnt="0"/>
      <dgm:spPr/>
    </dgm:pt>
    <dgm:pt modelId="{AC7D09A6-6DDD-4376-B3B5-E6053F1F68E3}" type="pres">
      <dgm:prSet presAssocID="{94DBD0BF-A8B3-4006-9559-5D78AC09D7DB}" presName="childNode" presStyleLbl="node1" presStyleIdx="5" presStyleCnt="6" custScaleY="156471">
        <dgm:presLayoutVars>
          <dgm:bulletEnabled val="1"/>
        </dgm:presLayoutVars>
      </dgm:prSet>
      <dgm:spPr/>
      <dgm:t>
        <a:bodyPr/>
        <a:lstStyle/>
        <a:p>
          <a:endParaRPr lang="pl-PL"/>
        </a:p>
      </dgm:t>
    </dgm:pt>
  </dgm:ptLst>
  <dgm:cxnLst>
    <dgm:cxn modelId="{8BE6BCE6-3508-4681-A7B2-610DDB3000D4}" type="presOf" srcId="{E6DFB660-78FE-417B-800B-7D5C61D393F5}" destId="{F959B38C-4425-431F-9E1F-96FB1D7FD4F2}" srcOrd="0" destOrd="0" presId="urn:microsoft.com/office/officeart/2005/8/layout/lProcess2"/>
    <dgm:cxn modelId="{278F6EB8-B5A8-44A9-9D7B-6EDE1C2F3A36}" type="presOf" srcId="{8EE2851C-F61B-4CF0-8115-5D98256906A3}" destId="{5F216DB2-3FCD-42C2-9BEA-30FF3BA46CC9}" srcOrd="0" destOrd="0" presId="urn:microsoft.com/office/officeart/2005/8/layout/lProcess2"/>
    <dgm:cxn modelId="{2F249E03-7DE4-41A5-AFF9-B233E042FDF9}" srcId="{9A4B333B-A895-46AE-987D-5366449679E6}" destId="{94DBD0BF-A8B3-4006-9559-5D78AC09D7DB}" srcOrd="5" destOrd="0" parTransId="{D18B113B-EA99-4F80-8F80-741244CC6D68}" sibTransId="{98E38EEA-C676-4E32-9E90-756BA1042878}"/>
    <dgm:cxn modelId="{0B9998E2-5355-473B-AE44-C48CC3C3E262}" type="presOf" srcId="{4867C66E-E3C9-46E0-AAFE-3A01820BC15C}" destId="{AC5C9130-EAB4-4A58-8D21-97B10EBFFAD2}" srcOrd="0" destOrd="0" presId="urn:microsoft.com/office/officeart/2005/8/layout/lProcess2"/>
    <dgm:cxn modelId="{6A817F02-0C8F-4FF8-B2F6-5C549E55E3C1}" type="presOf" srcId="{9A4B333B-A895-46AE-987D-5366449679E6}" destId="{BDD0DB90-E0A9-494C-9F8E-D1EC5DE25CF2}" srcOrd="1" destOrd="0" presId="urn:microsoft.com/office/officeart/2005/8/layout/lProcess2"/>
    <dgm:cxn modelId="{EB78B89C-04FC-44C7-B376-3120F6CF72CB}" type="presOf" srcId="{9A4B333B-A895-46AE-987D-5366449679E6}" destId="{A47FC43B-4CAF-4745-BD3C-A1C79EBE40C3}" srcOrd="0" destOrd="0" presId="urn:microsoft.com/office/officeart/2005/8/layout/lProcess2"/>
    <dgm:cxn modelId="{3F11EB19-7A95-4ADB-A8AD-DAB881FA9C04}" type="presOf" srcId="{DC57508D-4239-40A4-968D-0C79E7668B33}" destId="{16479EEF-67D3-428B-860D-8CC84536DA09}" srcOrd="0" destOrd="0" presId="urn:microsoft.com/office/officeart/2005/8/layout/lProcess2"/>
    <dgm:cxn modelId="{A8D24C7B-E6B1-41D7-820C-F69C3D4126CF}" srcId="{9A4B333B-A895-46AE-987D-5366449679E6}" destId="{E6DFB660-78FE-417B-800B-7D5C61D393F5}" srcOrd="1" destOrd="0" parTransId="{4FB10F66-E660-40F7-AEBD-28783C323FB8}" sibTransId="{A63086FA-0BD5-4ED2-A26E-986AA705BD52}"/>
    <dgm:cxn modelId="{81B89498-E1A7-4CFE-BA4E-CD868672DD27}" type="presOf" srcId="{94DBD0BF-A8B3-4006-9559-5D78AC09D7DB}" destId="{AC7D09A6-6DDD-4376-B3B5-E6053F1F68E3}" srcOrd="0" destOrd="0" presId="urn:microsoft.com/office/officeart/2005/8/layout/lProcess2"/>
    <dgm:cxn modelId="{F483F30C-E6A9-4B2E-9C21-3E3E0F909C67}" srcId="{5945F437-3F3C-4FC3-9541-820D47953B2B}" destId="{9A4B333B-A895-46AE-987D-5366449679E6}" srcOrd="0" destOrd="0" parTransId="{7C87DF75-BABC-42CA-BE0D-49847210B7EA}" sibTransId="{0651B462-4FD9-4CF5-A4CA-EC2968F2CA72}"/>
    <dgm:cxn modelId="{C7CAC737-667D-428F-89CB-650A5863296D}" srcId="{9A4B333B-A895-46AE-987D-5366449679E6}" destId="{8EE2851C-F61B-4CF0-8115-5D98256906A3}" srcOrd="2" destOrd="0" parTransId="{F2CBF9C2-E633-4AA0-A2EC-083FEAE343B6}" sibTransId="{44632EE9-51C4-4CB0-BA05-B74704001B67}"/>
    <dgm:cxn modelId="{17FDB9DE-4BFD-42E3-BD3F-263A5AAC7C0F}" srcId="{9A4B333B-A895-46AE-987D-5366449679E6}" destId="{4867C66E-E3C9-46E0-AAFE-3A01820BC15C}" srcOrd="3" destOrd="0" parTransId="{87371B0B-307C-40C5-8B4F-8E4D7CFB4B1C}" sibTransId="{F1DF47CF-514F-48B5-AB43-A5DD8960FB8E}"/>
    <dgm:cxn modelId="{7939165B-43FC-4041-A564-EBF56684FA58}" type="presOf" srcId="{FA29BE12-510B-4573-B7C9-E97CC1751D06}" destId="{44A75223-08AB-4C82-9304-B1C073A65C28}" srcOrd="0" destOrd="0" presId="urn:microsoft.com/office/officeart/2005/8/layout/lProcess2"/>
    <dgm:cxn modelId="{57ED82DC-385F-4C3D-97D7-B7A8BE7DFF69}" srcId="{9A4B333B-A895-46AE-987D-5366449679E6}" destId="{DC57508D-4239-40A4-968D-0C79E7668B33}" srcOrd="4" destOrd="0" parTransId="{EE7C57DA-FDE9-4088-BAD6-6647F9E7FA15}" sibTransId="{F6B81E5B-7E04-4098-B579-A33AEC5BF09D}"/>
    <dgm:cxn modelId="{01ED82B2-9A6F-47A7-892C-84844B792A35}" srcId="{9A4B333B-A895-46AE-987D-5366449679E6}" destId="{FA29BE12-510B-4573-B7C9-E97CC1751D06}" srcOrd="0" destOrd="0" parTransId="{88138158-5A02-435E-993F-E7BB8F795CBD}" sibTransId="{DD230C73-5335-4495-A79A-654239CA17AE}"/>
    <dgm:cxn modelId="{CEAE175E-6DEC-478E-A9F7-1503A46D07A3}" type="presOf" srcId="{5945F437-3F3C-4FC3-9541-820D47953B2B}" destId="{16364370-F793-49D5-BEA2-567E345EA55E}" srcOrd="0" destOrd="0" presId="urn:microsoft.com/office/officeart/2005/8/layout/lProcess2"/>
    <dgm:cxn modelId="{B92E6FE3-843D-459E-880D-9ACB98E29A31}" type="presParOf" srcId="{16364370-F793-49D5-BEA2-567E345EA55E}" destId="{ABD033CD-3C00-44EB-AB6D-C3FEFDC50690}" srcOrd="0" destOrd="0" presId="urn:microsoft.com/office/officeart/2005/8/layout/lProcess2"/>
    <dgm:cxn modelId="{8F641072-0242-406B-9861-74DA59EE74E0}" type="presParOf" srcId="{ABD033CD-3C00-44EB-AB6D-C3FEFDC50690}" destId="{A47FC43B-4CAF-4745-BD3C-A1C79EBE40C3}" srcOrd="0" destOrd="0" presId="urn:microsoft.com/office/officeart/2005/8/layout/lProcess2"/>
    <dgm:cxn modelId="{5E2DCED1-31FB-4DEF-9489-1BC6AA70F9EE}" type="presParOf" srcId="{ABD033CD-3C00-44EB-AB6D-C3FEFDC50690}" destId="{BDD0DB90-E0A9-494C-9F8E-D1EC5DE25CF2}" srcOrd="1" destOrd="0" presId="urn:microsoft.com/office/officeart/2005/8/layout/lProcess2"/>
    <dgm:cxn modelId="{A8C66B2A-3CE7-4E7A-A503-39E5DDAE1930}" type="presParOf" srcId="{ABD033CD-3C00-44EB-AB6D-C3FEFDC50690}" destId="{8B2E867F-D9C1-40E7-BA61-769BFACD4CDB}" srcOrd="2" destOrd="0" presId="urn:microsoft.com/office/officeart/2005/8/layout/lProcess2"/>
    <dgm:cxn modelId="{CAABEE0A-8D2E-4831-B705-BB269B848769}" type="presParOf" srcId="{8B2E867F-D9C1-40E7-BA61-769BFACD4CDB}" destId="{F07E7525-16E1-4D83-9C48-88EE809DB351}" srcOrd="0" destOrd="0" presId="urn:microsoft.com/office/officeart/2005/8/layout/lProcess2"/>
    <dgm:cxn modelId="{8D486D4A-52F0-4B68-BBBC-E821F62E98A4}" type="presParOf" srcId="{F07E7525-16E1-4D83-9C48-88EE809DB351}" destId="{44A75223-08AB-4C82-9304-B1C073A65C28}" srcOrd="0" destOrd="0" presId="urn:microsoft.com/office/officeart/2005/8/layout/lProcess2"/>
    <dgm:cxn modelId="{2BE89A76-BB74-40E0-BFF6-DF3531583FB2}" type="presParOf" srcId="{F07E7525-16E1-4D83-9C48-88EE809DB351}" destId="{09793B6E-8705-4E9C-96A2-4ACED3754E5F}" srcOrd="1" destOrd="0" presId="urn:microsoft.com/office/officeart/2005/8/layout/lProcess2"/>
    <dgm:cxn modelId="{26140D95-9F9A-4F13-8425-44768A29CE15}" type="presParOf" srcId="{F07E7525-16E1-4D83-9C48-88EE809DB351}" destId="{F959B38C-4425-431F-9E1F-96FB1D7FD4F2}" srcOrd="2" destOrd="0" presId="urn:microsoft.com/office/officeart/2005/8/layout/lProcess2"/>
    <dgm:cxn modelId="{A2F652CB-F95A-449F-8E23-45A55989C9FC}" type="presParOf" srcId="{F07E7525-16E1-4D83-9C48-88EE809DB351}" destId="{AFB18DB0-BB83-45F5-BF28-5615738CC476}" srcOrd="3" destOrd="0" presId="urn:microsoft.com/office/officeart/2005/8/layout/lProcess2"/>
    <dgm:cxn modelId="{BA09F646-DC1A-41E4-B590-5ED81BE91DEB}" type="presParOf" srcId="{F07E7525-16E1-4D83-9C48-88EE809DB351}" destId="{5F216DB2-3FCD-42C2-9BEA-30FF3BA46CC9}" srcOrd="4" destOrd="0" presId="urn:microsoft.com/office/officeart/2005/8/layout/lProcess2"/>
    <dgm:cxn modelId="{C083FE66-93D8-41E4-89F3-DBE33C32876A}" type="presParOf" srcId="{F07E7525-16E1-4D83-9C48-88EE809DB351}" destId="{29F5772C-6B29-4C49-BC71-D773A77E5004}" srcOrd="5" destOrd="0" presId="urn:microsoft.com/office/officeart/2005/8/layout/lProcess2"/>
    <dgm:cxn modelId="{80A98163-450B-4976-BABE-F1C9666C23C5}" type="presParOf" srcId="{F07E7525-16E1-4D83-9C48-88EE809DB351}" destId="{AC5C9130-EAB4-4A58-8D21-97B10EBFFAD2}" srcOrd="6" destOrd="0" presId="urn:microsoft.com/office/officeart/2005/8/layout/lProcess2"/>
    <dgm:cxn modelId="{3DD4E6F4-CB30-42A3-AFDE-6B9A3430720E}" type="presParOf" srcId="{F07E7525-16E1-4D83-9C48-88EE809DB351}" destId="{229A92B7-8FB1-4C0D-9107-7DAF6F3B0044}" srcOrd="7" destOrd="0" presId="urn:microsoft.com/office/officeart/2005/8/layout/lProcess2"/>
    <dgm:cxn modelId="{FE635F83-DE4A-44AA-A9CB-4DE623BD83D0}" type="presParOf" srcId="{F07E7525-16E1-4D83-9C48-88EE809DB351}" destId="{16479EEF-67D3-428B-860D-8CC84536DA09}" srcOrd="8" destOrd="0" presId="urn:microsoft.com/office/officeart/2005/8/layout/lProcess2"/>
    <dgm:cxn modelId="{B8C2E861-97FC-4D35-878A-3B620510BAC9}" type="presParOf" srcId="{F07E7525-16E1-4D83-9C48-88EE809DB351}" destId="{4BF91155-ADC3-42C2-B548-C5100B3287AA}" srcOrd="9" destOrd="0" presId="urn:microsoft.com/office/officeart/2005/8/layout/lProcess2"/>
    <dgm:cxn modelId="{C860F586-6424-49CD-B4DF-B57CA5E757EC}" type="presParOf" srcId="{F07E7525-16E1-4D83-9C48-88EE809DB351}" destId="{AC7D09A6-6DDD-4376-B3B5-E6053F1F68E3}" srcOrd="1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5795A997-6E8F-4439-9BE5-CF87F8B540F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pl-PL"/>
        </a:p>
      </dgm:t>
    </dgm:pt>
    <dgm:pt modelId="{28FB7979-1F14-47B3-A6E4-0FBF7C10CE4B}">
      <dgm:prSet phldrT="[Tekst]"/>
      <dgm:spPr/>
      <dgm:t>
        <a:bodyPr/>
        <a:lstStyle/>
        <a:p>
          <a:r>
            <a:rPr lang="pl-PL" dirty="0"/>
            <a:t>Do innego dokumentu niż projekt ustawy i rozporządzenia podlegającego </a:t>
          </a:r>
          <a:r>
            <a:rPr lang="pl-PL" b="1" dirty="0"/>
            <a:t>rozpatrzeniu i rozstrzygnięciu </a:t>
          </a:r>
          <a:r>
            <a:rPr lang="pl-PL" dirty="0"/>
            <a:t>przez KSE załącza się</a:t>
          </a:r>
        </a:p>
      </dgm:t>
    </dgm:pt>
    <dgm:pt modelId="{BDF14373-A472-48B5-9B33-790014914B48}" type="parTrans" cxnId="{5370C6B2-C4CD-415F-B17E-A128AD4F2C12}">
      <dgm:prSet/>
      <dgm:spPr/>
      <dgm:t>
        <a:bodyPr/>
        <a:lstStyle/>
        <a:p>
          <a:endParaRPr lang="pl-PL"/>
        </a:p>
      </dgm:t>
    </dgm:pt>
    <dgm:pt modelId="{2A9E860F-4FFE-4901-AB5C-3FA9501C5092}" type="sibTrans" cxnId="{5370C6B2-C4CD-415F-B17E-A128AD4F2C12}">
      <dgm:prSet/>
      <dgm:spPr/>
      <dgm:t>
        <a:bodyPr/>
        <a:lstStyle/>
        <a:p>
          <a:endParaRPr lang="pl-PL"/>
        </a:p>
      </dgm:t>
    </dgm:pt>
    <dgm:pt modelId="{09742D9C-B7C7-42A3-9B43-E6EAABF7C13C}">
      <dgm:prSet phldrT="[Tekst]"/>
      <dgm:spPr/>
      <dgm:t>
        <a:bodyPr/>
        <a:lstStyle/>
        <a:p>
          <a:r>
            <a:rPr lang="pl-PL" dirty="0"/>
            <a:t>informację o wynikach przeprowadzonych uzgodnień</a:t>
          </a:r>
        </a:p>
      </dgm:t>
    </dgm:pt>
    <dgm:pt modelId="{5047AB30-5970-4630-B93C-E3DB2844CBF6}" type="parTrans" cxnId="{15415EC6-21A4-4907-9B7C-9F977125AC8B}">
      <dgm:prSet/>
      <dgm:spPr/>
      <dgm:t>
        <a:bodyPr/>
        <a:lstStyle/>
        <a:p>
          <a:endParaRPr lang="pl-PL"/>
        </a:p>
      </dgm:t>
    </dgm:pt>
    <dgm:pt modelId="{A27E5EBE-4727-4E5B-9F6E-BC9A5C41BCB9}" type="sibTrans" cxnId="{15415EC6-21A4-4907-9B7C-9F977125AC8B}">
      <dgm:prSet/>
      <dgm:spPr/>
      <dgm:t>
        <a:bodyPr/>
        <a:lstStyle/>
        <a:p>
          <a:endParaRPr lang="pl-PL"/>
        </a:p>
      </dgm:t>
    </dgm:pt>
    <dgm:pt modelId="{18B05D69-18EB-442C-B4A5-0F6D91D211FC}">
      <dgm:prSet phldrT="[Tekst]"/>
      <dgm:spPr/>
      <dgm:t>
        <a:bodyPr/>
        <a:lstStyle/>
        <a:p>
          <a:r>
            <a:rPr lang="pl-PL" dirty="0"/>
            <a:t>protokół rozbieżności</a:t>
          </a:r>
        </a:p>
      </dgm:t>
    </dgm:pt>
    <dgm:pt modelId="{7CBE0362-C099-4DF4-8554-7036E4F1482A}" type="parTrans" cxnId="{8B2450F0-2E2E-4741-9A19-3A36E406E010}">
      <dgm:prSet/>
      <dgm:spPr/>
      <dgm:t>
        <a:bodyPr/>
        <a:lstStyle/>
        <a:p>
          <a:endParaRPr lang="pl-PL"/>
        </a:p>
      </dgm:t>
    </dgm:pt>
    <dgm:pt modelId="{317373E5-2904-409E-8630-D59268991790}" type="sibTrans" cxnId="{8B2450F0-2E2E-4741-9A19-3A36E406E010}">
      <dgm:prSet/>
      <dgm:spPr/>
      <dgm:t>
        <a:bodyPr/>
        <a:lstStyle/>
        <a:p>
          <a:endParaRPr lang="pl-PL"/>
        </a:p>
      </dgm:t>
    </dgm:pt>
    <dgm:pt modelId="{6F5C67EA-5A31-4853-A424-4C790A7C345C}">
      <dgm:prSet phldrT="[Tekst]"/>
      <dgm:spPr/>
      <dgm:t>
        <a:bodyPr/>
        <a:lstStyle/>
        <a:p>
          <a:r>
            <a:rPr lang="pl-PL" dirty="0"/>
            <a:t>informację na temat ustaleń Stałego Komitetu Rady Ministrów lub właściwych komitetów</a:t>
          </a:r>
        </a:p>
      </dgm:t>
    </dgm:pt>
    <dgm:pt modelId="{7CDA9629-5561-4A63-8180-D05C0951A738}" type="parTrans" cxnId="{CC3B1D21-CFB2-4708-A188-1DE51F59702E}">
      <dgm:prSet/>
      <dgm:spPr/>
    </dgm:pt>
    <dgm:pt modelId="{319752FC-3E75-4574-987D-A632C6FB26D8}" type="sibTrans" cxnId="{CC3B1D21-CFB2-4708-A188-1DE51F59702E}">
      <dgm:prSet/>
      <dgm:spPr/>
    </dgm:pt>
    <dgm:pt modelId="{8918FFBE-0CB9-4819-B906-D837F3E70041}" type="pres">
      <dgm:prSet presAssocID="{5795A997-6E8F-4439-9BE5-CF87F8B540F2}" presName="theList" presStyleCnt="0">
        <dgm:presLayoutVars>
          <dgm:dir/>
          <dgm:animLvl val="lvl"/>
          <dgm:resizeHandles val="exact"/>
        </dgm:presLayoutVars>
      </dgm:prSet>
      <dgm:spPr/>
      <dgm:t>
        <a:bodyPr/>
        <a:lstStyle/>
        <a:p>
          <a:endParaRPr lang="pl-PL"/>
        </a:p>
      </dgm:t>
    </dgm:pt>
    <dgm:pt modelId="{7874A0FA-DBF8-4E0B-A1D1-84C1A0FA8F40}" type="pres">
      <dgm:prSet presAssocID="{28FB7979-1F14-47B3-A6E4-0FBF7C10CE4B}" presName="compNode" presStyleCnt="0"/>
      <dgm:spPr/>
    </dgm:pt>
    <dgm:pt modelId="{AA64F71D-B8A5-446B-819A-247194263193}" type="pres">
      <dgm:prSet presAssocID="{28FB7979-1F14-47B3-A6E4-0FBF7C10CE4B}" presName="aNode" presStyleLbl="bgShp" presStyleIdx="0" presStyleCnt="1"/>
      <dgm:spPr/>
      <dgm:t>
        <a:bodyPr/>
        <a:lstStyle/>
        <a:p>
          <a:endParaRPr lang="pl-PL"/>
        </a:p>
      </dgm:t>
    </dgm:pt>
    <dgm:pt modelId="{BB25FC3C-56DC-414C-8DD0-DC32E2515285}" type="pres">
      <dgm:prSet presAssocID="{28FB7979-1F14-47B3-A6E4-0FBF7C10CE4B}" presName="textNode" presStyleLbl="bgShp" presStyleIdx="0" presStyleCnt="1"/>
      <dgm:spPr/>
      <dgm:t>
        <a:bodyPr/>
        <a:lstStyle/>
        <a:p>
          <a:endParaRPr lang="pl-PL"/>
        </a:p>
      </dgm:t>
    </dgm:pt>
    <dgm:pt modelId="{AE5F7A98-6056-4B26-8844-ABA8A05AFF7C}" type="pres">
      <dgm:prSet presAssocID="{28FB7979-1F14-47B3-A6E4-0FBF7C10CE4B}" presName="compChildNode" presStyleCnt="0"/>
      <dgm:spPr/>
    </dgm:pt>
    <dgm:pt modelId="{56B44BDC-E27E-458E-B671-F0A65CB3816B}" type="pres">
      <dgm:prSet presAssocID="{28FB7979-1F14-47B3-A6E4-0FBF7C10CE4B}" presName="theInnerList" presStyleCnt="0"/>
      <dgm:spPr/>
    </dgm:pt>
    <dgm:pt modelId="{0EFE9EE1-8A9D-406C-BBC1-98DAF1EED2FE}" type="pres">
      <dgm:prSet presAssocID="{09742D9C-B7C7-42A3-9B43-E6EAABF7C13C}" presName="childNode" presStyleLbl="node1" presStyleIdx="0" presStyleCnt="3">
        <dgm:presLayoutVars>
          <dgm:bulletEnabled val="1"/>
        </dgm:presLayoutVars>
      </dgm:prSet>
      <dgm:spPr/>
      <dgm:t>
        <a:bodyPr/>
        <a:lstStyle/>
        <a:p>
          <a:endParaRPr lang="pl-PL"/>
        </a:p>
      </dgm:t>
    </dgm:pt>
    <dgm:pt modelId="{E6BB8919-04E1-4FB5-BF62-B0F5A8BA700D}" type="pres">
      <dgm:prSet presAssocID="{09742D9C-B7C7-42A3-9B43-E6EAABF7C13C}" presName="aSpace2" presStyleCnt="0"/>
      <dgm:spPr/>
    </dgm:pt>
    <dgm:pt modelId="{1408C7DC-0768-4FBE-8FAD-2115B8555C91}" type="pres">
      <dgm:prSet presAssocID="{18B05D69-18EB-442C-B4A5-0F6D91D211FC}" presName="childNode" presStyleLbl="node1" presStyleIdx="1" presStyleCnt="3">
        <dgm:presLayoutVars>
          <dgm:bulletEnabled val="1"/>
        </dgm:presLayoutVars>
      </dgm:prSet>
      <dgm:spPr/>
      <dgm:t>
        <a:bodyPr/>
        <a:lstStyle/>
        <a:p>
          <a:endParaRPr lang="pl-PL"/>
        </a:p>
      </dgm:t>
    </dgm:pt>
    <dgm:pt modelId="{00E484D3-C6A9-48CE-9F25-A381C09297BC}" type="pres">
      <dgm:prSet presAssocID="{18B05D69-18EB-442C-B4A5-0F6D91D211FC}" presName="aSpace2" presStyleCnt="0"/>
      <dgm:spPr/>
    </dgm:pt>
    <dgm:pt modelId="{27EFA75D-CF09-45F5-BC40-9416AC4A9C7E}" type="pres">
      <dgm:prSet presAssocID="{6F5C67EA-5A31-4853-A424-4C790A7C345C}" presName="childNode" presStyleLbl="node1" presStyleIdx="2" presStyleCnt="3">
        <dgm:presLayoutVars>
          <dgm:bulletEnabled val="1"/>
        </dgm:presLayoutVars>
      </dgm:prSet>
      <dgm:spPr/>
      <dgm:t>
        <a:bodyPr/>
        <a:lstStyle/>
        <a:p>
          <a:endParaRPr lang="pl-PL"/>
        </a:p>
      </dgm:t>
    </dgm:pt>
  </dgm:ptLst>
  <dgm:cxnLst>
    <dgm:cxn modelId="{22ABC672-D9AC-41A4-8A28-6E820B32C65B}" type="presOf" srcId="{18B05D69-18EB-442C-B4A5-0F6D91D211FC}" destId="{1408C7DC-0768-4FBE-8FAD-2115B8555C91}" srcOrd="0" destOrd="0" presId="urn:microsoft.com/office/officeart/2005/8/layout/lProcess2"/>
    <dgm:cxn modelId="{F1BF6D88-88E6-4A84-B574-042599ADA800}" type="presOf" srcId="{28FB7979-1F14-47B3-A6E4-0FBF7C10CE4B}" destId="{BB25FC3C-56DC-414C-8DD0-DC32E2515285}" srcOrd="1" destOrd="0" presId="urn:microsoft.com/office/officeart/2005/8/layout/lProcess2"/>
    <dgm:cxn modelId="{B8B44830-508A-41A5-B763-7A45D1AE0D07}" type="presOf" srcId="{5795A997-6E8F-4439-9BE5-CF87F8B540F2}" destId="{8918FFBE-0CB9-4819-B906-D837F3E70041}" srcOrd="0" destOrd="0" presId="urn:microsoft.com/office/officeart/2005/8/layout/lProcess2"/>
    <dgm:cxn modelId="{8B2450F0-2E2E-4741-9A19-3A36E406E010}" srcId="{28FB7979-1F14-47B3-A6E4-0FBF7C10CE4B}" destId="{18B05D69-18EB-442C-B4A5-0F6D91D211FC}" srcOrd="1" destOrd="0" parTransId="{7CBE0362-C099-4DF4-8554-7036E4F1482A}" sibTransId="{317373E5-2904-409E-8630-D59268991790}"/>
    <dgm:cxn modelId="{15415EC6-21A4-4907-9B7C-9F977125AC8B}" srcId="{28FB7979-1F14-47B3-A6E4-0FBF7C10CE4B}" destId="{09742D9C-B7C7-42A3-9B43-E6EAABF7C13C}" srcOrd="0" destOrd="0" parTransId="{5047AB30-5970-4630-B93C-E3DB2844CBF6}" sibTransId="{A27E5EBE-4727-4E5B-9F6E-BC9A5C41BCB9}"/>
    <dgm:cxn modelId="{ACE45DED-6DBC-49C2-84BE-436EAD332CF3}" type="presOf" srcId="{6F5C67EA-5A31-4853-A424-4C790A7C345C}" destId="{27EFA75D-CF09-45F5-BC40-9416AC4A9C7E}" srcOrd="0" destOrd="0" presId="urn:microsoft.com/office/officeart/2005/8/layout/lProcess2"/>
    <dgm:cxn modelId="{76E77A9B-D29D-457B-B8D5-56FD892AB7BB}" type="presOf" srcId="{09742D9C-B7C7-42A3-9B43-E6EAABF7C13C}" destId="{0EFE9EE1-8A9D-406C-BBC1-98DAF1EED2FE}" srcOrd="0" destOrd="0" presId="urn:microsoft.com/office/officeart/2005/8/layout/lProcess2"/>
    <dgm:cxn modelId="{5CD7A672-AC98-4C1A-8D09-1CE444080CD8}" type="presOf" srcId="{28FB7979-1F14-47B3-A6E4-0FBF7C10CE4B}" destId="{AA64F71D-B8A5-446B-819A-247194263193}" srcOrd="0" destOrd="0" presId="urn:microsoft.com/office/officeart/2005/8/layout/lProcess2"/>
    <dgm:cxn modelId="{5370C6B2-C4CD-415F-B17E-A128AD4F2C12}" srcId="{5795A997-6E8F-4439-9BE5-CF87F8B540F2}" destId="{28FB7979-1F14-47B3-A6E4-0FBF7C10CE4B}" srcOrd="0" destOrd="0" parTransId="{BDF14373-A472-48B5-9B33-790014914B48}" sibTransId="{2A9E860F-4FFE-4901-AB5C-3FA9501C5092}"/>
    <dgm:cxn modelId="{CC3B1D21-CFB2-4708-A188-1DE51F59702E}" srcId="{28FB7979-1F14-47B3-A6E4-0FBF7C10CE4B}" destId="{6F5C67EA-5A31-4853-A424-4C790A7C345C}" srcOrd="2" destOrd="0" parTransId="{7CDA9629-5561-4A63-8180-D05C0951A738}" sibTransId="{319752FC-3E75-4574-987D-A632C6FB26D8}"/>
    <dgm:cxn modelId="{B67E01F0-45B1-4526-B99E-603F7DCE5F7C}" type="presParOf" srcId="{8918FFBE-0CB9-4819-B906-D837F3E70041}" destId="{7874A0FA-DBF8-4E0B-A1D1-84C1A0FA8F40}" srcOrd="0" destOrd="0" presId="urn:microsoft.com/office/officeart/2005/8/layout/lProcess2"/>
    <dgm:cxn modelId="{E2F7A5D7-EF45-475A-AC5D-C5341E9FDB92}" type="presParOf" srcId="{7874A0FA-DBF8-4E0B-A1D1-84C1A0FA8F40}" destId="{AA64F71D-B8A5-446B-819A-247194263193}" srcOrd="0" destOrd="0" presId="urn:microsoft.com/office/officeart/2005/8/layout/lProcess2"/>
    <dgm:cxn modelId="{BCFF12D9-4DFC-40BE-8E51-26C6DE5CFA07}" type="presParOf" srcId="{7874A0FA-DBF8-4E0B-A1D1-84C1A0FA8F40}" destId="{BB25FC3C-56DC-414C-8DD0-DC32E2515285}" srcOrd="1" destOrd="0" presId="urn:microsoft.com/office/officeart/2005/8/layout/lProcess2"/>
    <dgm:cxn modelId="{499CC96C-059B-43C7-A9FE-88ABF2DD1E25}" type="presParOf" srcId="{7874A0FA-DBF8-4E0B-A1D1-84C1A0FA8F40}" destId="{AE5F7A98-6056-4B26-8844-ABA8A05AFF7C}" srcOrd="2" destOrd="0" presId="urn:microsoft.com/office/officeart/2005/8/layout/lProcess2"/>
    <dgm:cxn modelId="{C5C4A9DA-9E00-4434-871C-C3F77E04E0EA}" type="presParOf" srcId="{AE5F7A98-6056-4B26-8844-ABA8A05AFF7C}" destId="{56B44BDC-E27E-458E-B671-F0A65CB3816B}" srcOrd="0" destOrd="0" presId="urn:microsoft.com/office/officeart/2005/8/layout/lProcess2"/>
    <dgm:cxn modelId="{287B773D-DB62-4D6D-956F-0CF2EBC7BF80}" type="presParOf" srcId="{56B44BDC-E27E-458E-B671-F0A65CB3816B}" destId="{0EFE9EE1-8A9D-406C-BBC1-98DAF1EED2FE}" srcOrd="0" destOrd="0" presId="urn:microsoft.com/office/officeart/2005/8/layout/lProcess2"/>
    <dgm:cxn modelId="{68771325-FC88-4694-83C0-2D5D9A96575B}" type="presParOf" srcId="{56B44BDC-E27E-458E-B671-F0A65CB3816B}" destId="{E6BB8919-04E1-4FB5-BF62-B0F5A8BA700D}" srcOrd="1" destOrd="0" presId="urn:microsoft.com/office/officeart/2005/8/layout/lProcess2"/>
    <dgm:cxn modelId="{8ED31939-A6F4-4D57-942F-4A4470128E70}" type="presParOf" srcId="{56B44BDC-E27E-458E-B671-F0A65CB3816B}" destId="{1408C7DC-0768-4FBE-8FAD-2115B8555C91}" srcOrd="2" destOrd="0" presId="urn:microsoft.com/office/officeart/2005/8/layout/lProcess2"/>
    <dgm:cxn modelId="{8A6C9C37-CF46-4A92-AA1A-9A7F0ABB6376}" type="presParOf" srcId="{56B44BDC-E27E-458E-B671-F0A65CB3816B}" destId="{00E484D3-C6A9-48CE-9F25-A381C09297BC}" srcOrd="3" destOrd="0" presId="urn:microsoft.com/office/officeart/2005/8/layout/lProcess2"/>
    <dgm:cxn modelId="{A219711B-E9BC-4C04-870A-9E9983FFDA1F}" type="presParOf" srcId="{56B44BDC-E27E-458E-B671-F0A65CB3816B}" destId="{27EFA75D-CF09-45F5-BC40-9416AC4A9C7E}"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79BE165E-F386-4260-8078-D1DBBF42EF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pl-PL"/>
        </a:p>
      </dgm:t>
    </dgm:pt>
    <dgm:pt modelId="{0793F019-BBA0-475A-A993-E4D7394BE199}">
      <dgm:prSet phldrT="[Tekst]"/>
      <dgm:spPr/>
      <dgm:t>
        <a:bodyPr/>
        <a:lstStyle/>
        <a:p>
          <a:r>
            <a:rPr lang="pl-PL" dirty="0"/>
            <a:t>Do innego dokumentu niż projekt ustawy i rozporządzenia podlegającego </a:t>
          </a:r>
          <a:r>
            <a:rPr lang="pl-PL" b="1" dirty="0"/>
            <a:t>rozpatrzeniu i uzgodnieniu </a:t>
          </a:r>
          <a:r>
            <a:rPr lang="pl-PL" dirty="0"/>
            <a:t>przez KSE załącza się</a:t>
          </a:r>
        </a:p>
      </dgm:t>
    </dgm:pt>
    <dgm:pt modelId="{EA5F1337-C73B-411A-AE65-22BBE3131871}" type="parTrans" cxnId="{66798A96-7C4F-425E-8E4F-13C20F101870}">
      <dgm:prSet/>
      <dgm:spPr/>
      <dgm:t>
        <a:bodyPr/>
        <a:lstStyle/>
        <a:p>
          <a:endParaRPr lang="pl-PL"/>
        </a:p>
      </dgm:t>
    </dgm:pt>
    <dgm:pt modelId="{A5246082-A2F6-4EFF-A293-6E27DDB78B74}" type="sibTrans" cxnId="{66798A96-7C4F-425E-8E4F-13C20F101870}">
      <dgm:prSet/>
      <dgm:spPr/>
      <dgm:t>
        <a:bodyPr/>
        <a:lstStyle/>
        <a:p>
          <a:endParaRPr lang="pl-PL"/>
        </a:p>
      </dgm:t>
    </dgm:pt>
    <dgm:pt modelId="{12264DC5-AA9A-438F-89DE-6ABE0FC004F9}">
      <dgm:prSet phldrT="[Tekst]"/>
      <dgm:spPr/>
      <dgm:t>
        <a:bodyPr/>
        <a:lstStyle/>
        <a:p>
          <a:r>
            <a:rPr lang="pl-PL" dirty="0"/>
            <a:t>protokół rozbieżności</a:t>
          </a:r>
        </a:p>
      </dgm:t>
    </dgm:pt>
    <dgm:pt modelId="{A94A7C36-8054-4EDA-8DCE-2E471FF93291}" type="parTrans" cxnId="{4C3864B9-7A80-4F77-B983-6ECC8E63787D}">
      <dgm:prSet/>
      <dgm:spPr/>
      <dgm:t>
        <a:bodyPr/>
        <a:lstStyle/>
        <a:p>
          <a:endParaRPr lang="pl-PL"/>
        </a:p>
      </dgm:t>
    </dgm:pt>
    <dgm:pt modelId="{2E398750-63D3-4788-9EEA-B54FEADE3C72}" type="sibTrans" cxnId="{4C3864B9-7A80-4F77-B983-6ECC8E63787D}">
      <dgm:prSet/>
      <dgm:spPr/>
      <dgm:t>
        <a:bodyPr/>
        <a:lstStyle/>
        <a:p>
          <a:endParaRPr lang="pl-PL"/>
        </a:p>
      </dgm:t>
    </dgm:pt>
    <dgm:pt modelId="{294E8437-B34C-475B-9181-B7DB4BE327EE}">
      <dgm:prSet/>
      <dgm:spPr/>
      <dgm:t>
        <a:bodyPr/>
        <a:lstStyle/>
        <a:p>
          <a:r>
            <a:rPr lang="pl-PL"/>
            <a:t>informację o wynikach przeprowadzonych uzgodnień</a:t>
          </a:r>
        </a:p>
      </dgm:t>
    </dgm:pt>
    <dgm:pt modelId="{4B68C07C-5741-4321-9E36-2CA368FCC1F7}" type="parTrans" cxnId="{EE960FAF-BFB0-4A0B-B705-AADEC7BCCCED}">
      <dgm:prSet/>
      <dgm:spPr/>
      <dgm:t>
        <a:bodyPr/>
        <a:lstStyle/>
        <a:p>
          <a:endParaRPr lang="pl-PL"/>
        </a:p>
      </dgm:t>
    </dgm:pt>
    <dgm:pt modelId="{BD333587-40E6-4FAC-9B9F-13F1D65A2DFC}" type="sibTrans" cxnId="{EE960FAF-BFB0-4A0B-B705-AADEC7BCCCED}">
      <dgm:prSet/>
      <dgm:spPr/>
      <dgm:t>
        <a:bodyPr/>
        <a:lstStyle/>
        <a:p>
          <a:endParaRPr lang="pl-PL"/>
        </a:p>
      </dgm:t>
    </dgm:pt>
    <dgm:pt modelId="{FC2AE8C3-B8DC-421D-A9F5-6B88947BBCCB}">
      <dgm:prSet phldrT="[Tekst]"/>
      <dgm:spPr/>
      <dgm:t>
        <a:bodyPr/>
        <a:lstStyle/>
        <a:p>
          <a:r>
            <a:rPr lang="pl-PL" dirty="0"/>
            <a:t>uzasadnienie projektu wraz z oceną skutków regulacji (OSR) albo informację o przewidywanych skutkach społeczno-gospodarczych projektu, w tym jego wpływie na sektor finansów publicznych</a:t>
          </a:r>
        </a:p>
      </dgm:t>
    </dgm:pt>
    <dgm:pt modelId="{E810E394-98DA-473F-8330-6633D7E9D282}" type="parTrans" cxnId="{0779ECBF-139E-4325-9D12-BA948558068F}">
      <dgm:prSet/>
      <dgm:spPr/>
    </dgm:pt>
    <dgm:pt modelId="{586C52CE-FBA6-4B22-8730-74490388F9D7}" type="sibTrans" cxnId="{0779ECBF-139E-4325-9D12-BA948558068F}">
      <dgm:prSet/>
      <dgm:spPr/>
    </dgm:pt>
    <dgm:pt modelId="{81942A34-ADAA-4C57-884D-AD1A31EAF62B}">
      <dgm:prSet/>
      <dgm:spPr/>
      <dgm:t>
        <a:bodyPr/>
        <a:lstStyle/>
        <a:p>
          <a:r>
            <a:rPr lang="pl-PL" dirty="0"/>
            <a:t>informację wskazującą zakres, w jakim projekt ma charakter dostosowawczy</a:t>
          </a:r>
        </a:p>
      </dgm:t>
    </dgm:pt>
    <dgm:pt modelId="{4A351A8E-6FE4-4F62-9912-79BAE307777B}" type="parTrans" cxnId="{09378476-B672-4B10-9177-3D2CA1B16F0C}">
      <dgm:prSet/>
      <dgm:spPr/>
      <dgm:t>
        <a:bodyPr/>
        <a:lstStyle/>
        <a:p>
          <a:endParaRPr lang="pl-PL"/>
        </a:p>
      </dgm:t>
    </dgm:pt>
    <dgm:pt modelId="{A0F66A79-6149-4703-8C3B-49CE9E77DD16}" type="sibTrans" cxnId="{09378476-B672-4B10-9177-3D2CA1B16F0C}">
      <dgm:prSet/>
      <dgm:spPr/>
      <dgm:t>
        <a:bodyPr/>
        <a:lstStyle/>
        <a:p>
          <a:endParaRPr lang="pl-PL"/>
        </a:p>
      </dgm:t>
    </dgm:pt>
    <dgm:pt modelId="{5A711859-583B-4D89-A2CE-D148996A5AC8}" type="pres">
      <dgm:prSet presAssocID="{79BE165E-F386-4260-8078-D1DBBF42EF4A}" presName="theList" presStyleCnt="0">
        <dgm:presLayoutVars>
          <dgm:dir/>
          <dgm:animLvl val="lvl"/>
          <dgm:resizeHandles val="exact"/>
        </dgm:presLayoutVars>
      </dgm:prSet>
      <dgm:spPr/>
      <dgm:t>
        <a:bodyPr/>
        <a:lstStyle/>
        <a:p>
          <a:endParaRPr lang="pl-PL"/>
        </a:p>
      </dgm:t>
    </dgm:pt>
    <dgm:pt modelId="{C1F349AF-8EEA-4C55-BF25-9055D11FCA53}" type="pres">
      <dgm:prSet presAssocID="{0793F019-BBA0-475A-A993-E4D7394BE199}" presName="compNode" presStyleCnt="0"/>
      <dgm:spPr/>
    </dgm:pt>
    <dgm:pt modelId="{7D4714FA-0A82-44F7-B49C-D608EBE03893}" type="pres">
      <dgm:prSet presAssocID="{0793F019-BBA0-475A-A993-E4D7394BE199}" presName="aNode" presStyleLbl="bgShp" presStyleIdx="0" presStyleCnt="1"/>
      <dgm:spPr/>
      <dgm:t>
        <a:bodyPr/>
        <a:lstStyle/>
        <a:p>
          <a:endParaRPr lang="pl-PL"/>
        </a:p>
      </dgm:t>
    </dgm:pt>
    <dgm:pt modelId="{45E2E2E5-5828-4ED3-B36D-6CCE506F9549}" type="pres">
      <dgm:prSet presAssocID="{0793F019-BBA0-475A-A993-E4D7394BE199}" presName="textNode" presStyleLbl="bgShp" presStyleIdx="0" presStyleCnt="1"/>
      <dgm:spPr/>
      <dgm:t>
        <a:bodyPr/>
        <a:lstStyle/>
        <a:p>
          <a:endParaRPr lang="pl-PL"/>
        </a:p>
      </dgm:t>
    </dgm:pt>
    <dgm:pt modelId="{E8CB28D0-49C2-430E-8C63-2380483EE34A}" type="pres">
      <dgm:prSet presAssocID="{0793F019-BBA0-475A-A993-E4D7394BE199}" presName="compChildNode" presStyleCnt="0"/>
      <dgm:spPr/>
    </dgm:pt>
    <dgm:pt modelId="{DC2A7C8B-8E73-4237-81AD-54D9CD21569E}" type="pres">
      <dgm:prSet presAssocID="{0793F019-BBA0-475A-A993-E4D7394BE199}" presName="theInnerList" presStyleCnt="0"/>
      <dgm:spPr/>
    </dgm:pt>
    <dgm:pt modelId="{2E22218B-6884-4F0E-96E1-8F28993E08E0}" type="pres">
      <dgm:prSet presAssocID="{294E8437-B34C-475B-9181-B7DB4BE327EE}" presName="childNode" presStyleLbl="node1" presStyleIdx="0" presStyleCnt="4">
        <dgm:presLayoutVars>
          <dgm:bulletEnabled val="1"/>
        </dgm:presLayoutVars>
      </dgm:prSet>
      <dgm:spPr/>
      <dgm:t>
        <a:bodyPr/>
        <a:lstStyle/>
        <a:p>
          <a:endParaRPr lang="pl-PL"/>
        </a:p>
      </dgm:t>
    </dgm:pt>
    <dgm:pt modelId="{AEE36778-2B7F-43DE-B450-47C8E8B8F72C}" type="pres">
      <dgm:prSet presAssocID="{294E8437-B34C-475B-9181-B7DB4BE327EE}" presName="aSpace2" presStyleCnt="0"/>
      <dgm:spPr/>
    </dgm:pt>
    <dgm:pt modelId="{5A3CC028-90AC-4349-A226-AA0B4A56EE43}" type="pres">
      <dgm:prSet presAssocID="{FC2AE8C3-B8DC-421D-A9F5-6B88947BBCCB}" presName="childNode" presStyleLbl="node1" presStyleIdx="1" presStyleCnt="4">
        <dgm:presLayoutVars>
          <dgm:bulletEnabled val="1"/>
        </dgm:presLayoutVars>
      </dgm:prSet>
      <dgm:spPr/>
      <dgm:t>
        <a:bodyPr/>
        <a:lstStyle/>
        <a:p>
          <a:endParaRPr lang="pl-PL"/>
        </a:p>
      </dgm:t>
    </dgm:pt>
    <dgm:pt modelId="{F915105F-523F-42CB-843C-2B7031465CEC}" type="pres">
      <dgm:prSet presAssocID="{FC2AE8C3-B8DC-421D-A9F5-6B88947BBCCB}" presName="aSpace2" presStyleCnt="0"/>
      <dgm:spPr/>
    </dgm:pt>
    <dgm:pt modelId="{A1CE4261-FF43-4C44-8F51-1552654EA4A0}" type="pres">
      <dgm:prSet presAssocID="{12264DC5-AA9A-438F-89DE-6ABE0FC004F9}" presName="childNode" presStyleLbl="node1" presStyleIdx="2" presStyleCnt="4">
        <dgm:presLayoutVars>
          <dgm:bulletEnabled val="1"/>
        </dgm:presLayoutVars>
      </dgm:prSet>
      <dgm:spPr/>
      <dgm:t>
        <a:bodyPr/>
        <a:lstStyle/>
        <a:p>
          <a:endParaRPr lang="pl-PL"/>
        </a:p>
      </dgm:t>
    </dgm:pt>
    <dgm:pt modelId="{D84E5573-B161-4ED1-B4A9-7EF0E3D38B3F}" type="pres">
      <dgm:prSet presAssocID="{12264DC5-AA9A-438F-89DE-6ABE0FC004F9}" presName="aSpace2" presStyleCnt="0"/>
      <dgm:spPr/>
    </dgm:pt>
    <dgm:pt modelId="{C12616EE-34A3-456F-B933-1E413D2FF772}" type="pres">
      <dgm:prSet presAssocID="{81942A34-ADAA-4C57-884D-AD1A31EAF62B}" presName="childNode" presStyleLbl="node1" presStyleIdx="3" presStyleCnt="4">
        <dgm:presLayoutVars>
          <dgm:bulletEnabled val="1"/>
        </dgm:presLayoutVars>
      </dgm:prSet>
      <dgm:spPr/>
      <dgm:t>
        <a:bodyPr/>
        <a:lstStyle/>
        <a:p>
          <a:endParaRPr lang="pl-PL"/>
        </a:p>
      </dgm:t>
    </dgm:pt>
  </dgm:ptLst>
  <dgm:cxnLst>
    <dgm:cxn modelId="{0D6A1864-CA66-42AF-9A25-392F3AD41021}" type="presOf" srcId="{0793F019-BBA0-475A-A993-E4D7394BE199}" destId="{7D4714FA-0A82-44F7-B49C-D608EBE03893}" srcOrd="0" destOrd="0" presId="urn:microsoft.com/office/officeart/2005/8/layout/lProcess2"/>
    <dgm:cxn modelId="{09378476-B672-4B10-9177-3D2CA1B16F0C}" srcId="{0793F019-BBA0-475A-A993-E4D7394BE199}" destId="{81942A34-ADAA-4C57-884D-AD1A31EAF62B}" srcOrd="3" destOrd="0" parTransId="{4A351A8E-6FE4-4F62-9912-79BAE307777B}" sibTransId="{A0F66A79-6149-4703-8C3B-49CE9E77DD16}"/>
    <dgm:cxn modelId="{06332CA9-E6A2-487A-897B-F8682088965B}" type="presOf" srcId="{12264DC5-AA9A-438F-89DE-6ABE0FC004F9}" destId="{A1CE4261-FF43-4C44-8F51-1552654EA4A0}" srcOrd="0" destOrd="0" presId="urn:microsoft.com/office/officeart/2005/8/layout/lProcess2"/>
    <dgm:cxn modelId="{0779ECBF-139E-4325-9D12-BA948558068F}" srcId="{0793F019-BBA0-475A-A993-E4D7394BE199}" destId="{FC2AE8C3-B8DC-421D-A9F5-6B88947BBCCB}" srcOrd="1" destOrd="0" parTransId="{E810E394-98DA-473F-8330-6633D7E9D282}" sibTransId="{586C52CE-FBA6-4B22-8730-74490388F9D7}"/>
    <dgm:cxn modelId="{B924FED0-B903-4141-8307-572355C3EF62}" type="presOf" srcId="{0793F019-BBA0-475A-A993-E4D7394BE199}" destId="{45E2E2E5-5828-4ED3-B36D-6CCE506F9549}" srcOrd="1" destOrd="0" presId="urn:microsoft.com/office/officeart/2005/8/layout/lProcess2"/>
    <dgm:cxn modelId="{66798A96-7C4F-425E-8E4F-13C20F101870}" srcId="{79BE165E-F386-4260-8078-D1DBBF42EF4A}" destId="{0793F019-BBA0-475A-A993-E4D7394BE199}" srcOrd="0" destOrd="0" parTransId="{EA5F1337-C73B-411A-AE65-22BBE3131871}" sibTransId="{A5246082-A2F6-4EFF-A293-6E27DDB78B74}"/>
    <dgm:cxn modelId="{EE960FAF-BFB0-4A0B-B705-AADEC7BCCCED}" srcId="{0793F019-BBA0-475A-A993-E4D7394BE199}" destId="{294E8437-B34C-475B-9181-B7DB4BE327EE}" srcOrd="0" destOrd="0" parTransId="{4B68C07C-5741-4321-9E36-2CA368FCC1F7}" sibTransId="{BD333587-40E6-4FAC-9B9F-13F1D65A2DFC}"/>
    <dgm:cxn modelId="{E54688EE-3A02-4B85-83D9-3A88321FBA7E}" type="presOf" srcId="{81942A34-ADAA-4C57-884D-AD1A31EAF62B}" destId="{C12616EE-34A3-456F-B933-1E413D2FF772}" srcOrd="0" destOrd="0" presId="urn:microsoft.com/office/officeart/2005/8/layout/lProcess2"/>
    <dgm:cxn modelId="{B2EDF5B0-2318-43A0-B28D-1B9EFF035139}" type="presOf" srcId="{294E8437-B34C-475B-9181-B7DB4BE327EE}" destId="{2E22218B-6884-4F0E-96E1-8F28993E08E0}" srcOrd="0" destOrd="0" presId="urn:microsoft.com/office/officeart/2005/8/layout/lProcess2"/>
    <dgm:cxn modelId="{4C3864B9-7A80-4F77-B983-6ECC8E63787D}" srcId="{0793F019-BBA0-475A-A993-E4D7394BE199}" destId="{12264DC5-AA9A-438F-89DE-6ABE0FC004F9}" srcOrd="2" destOrd="0" parTransId="{A94A7C36-8054-4EDA-8DCE-2E471FF93291}" sibTransId="{2E398750-63D3-4788-9EEA-B54FEADE3C72}"/>
    <dgm:cxn modelId="{8FA3DE7C-24B4-4CED-B003-9FAF62622CE6}" type="presOf" srcId="{FC2AE8C3-B8DC-421D-A9F5-6B88947BBCCB}" destId="{5A3CC028-90AC-4349-A226-AA0B4A56EE43}" srcOrd="0" destOrd="0" presId="urn:microsoft.com/office/officeart/2005/8/layout/lProcess2"/>
    <dgm:cxn modelId="{6C6840E4-674C-47BF-AEE1-083A766ED2A2}" type="presOf" srcId="{79BE165E-F386-4260-8078-D1DBBF42EF4A}" destId="{5A711859-583B-4D89-A2CE-D148996A5AC8}" srcOrd="0" destOrd="0" presId="urn:microsoft.com/office/officeart/2005/8/layout/lProcess2"/>
    <dgm:cxn modelId="{A9BA73B9-2DB7-43FD-BA27-DE4DF9732027}" type="presParOf" srcId="{5A711859-583B-4D89-A2CE-D148996A5AC8}" destId="{C1F349AF-8EEA-4C55-BF25-9055D11FCA53}" srcOrd="0" destOrd="0" presId="urn:microsoft.com/office/officeart/2005/8/layout/lProcess2"/>
    <dgm:cxn modelId="{94FE7780-0DDF-4952-A1BC-7D48A05C3EAB}" type="presParOf" srcId="{C1F349AF-8EEA-4C55-BF25-9055D11FCA53}" destId="{7D4714FA-0A82-44F7-B49C-D608EBE03893}" srcOrd="0" destOrd="0" presId="urn:microsoft.com/office/officeart/2005/8/layout/lProcess2"/>
    <dgm:cxn modelId="{B2902C53-8A46-4DB1-BAF5-6F5DB97C2588}" type="presParOf" srcId="{C1F349AF-8EEA-4C55-BF25-9055D11FCA53}" destId="{45E2E2E5-5828-4ED3-B36D-6CCE506F9549}" srcOrd="1" destOrd="0" presId="urn:microsoft.com/office/officeart/2005/8/layout/lProcess2"/>
    <dgm:cxn modelId="{DCD732AA-C840-4B2C-965F-1073570623C5}" type="presParOf" srcId="{C1F349AF-8EEA-4C55-BF25-9055D11FCA53}" destId="{E8CB28D0-49C2-430E-8C63-2380483EE34A}" srcOrd="2" destOrd="0" presId="urn:microsoft.com/office/officeart/2005/8/layout/lProcess2"/>
    <dgm:cxn modelId="{AFB18B12-628A-4637-98AA-9E246A68A9F8}" type="presParOf" srcId="{E8CB28D0-49C2-430E-8C63-2380483EE34A}" destId="{DC2A7C8B-8E73-4237-81AD-54D9CD21569E}" srcOrd="0" destOrd="0" presId="urn:microsoft.com/office/officeart/2005/8/layout/lProcess2"/>
    <dgm:cxn modelId="{C63632AC-416C-451C-B515-BB7431DDDBBC}" type="presParOf" srcId="{DC2A7C8B-8E73-4237-81AD-54D9CD21569E}" destId="{2E22218B-6884-4F0E-96E1-8F28993E08E0}" srcOrd="0" destOrd="0" presId="urn:microsoft.com/office/officeart/2005/8/layout/lProcess2"/>
    <dgm:cxn modelId="{5140731B-E647-4AEA-9EE6-E390231EE133}" type="presParOf" srcId="{DC2A7C8B-8E73-4237-81AD-54D9CD21569E}" destId="{AEE36778-2B7F-43DE-B450-47C8E8B8F72C}" srcOrd="1" destOrd="0" presId="urn:microsoft.com/office/officeart/2005/8/layout/lProcess2"/>
    <dgm:cxn modelId="{7E5F874D-9ADD-485D-9824-787FECC9A501}" type="presParOf" srcId="{DC2A7C8B-8E73-4237-81AD-54D9CD21569E}" destId="{5A3CC028-90AC-4349-A226-AA0B4A56EE43}" srcOrd="2" destOrd="0" presId="urn:microsoft.com/office/officeart/2005/8/layout/lProcess2"/>
    <dgm:cxn modelId="{28A2721B-3B45-4F26-9AAD-979F3453DF4E}" type="presParOf" srcId="{DC2A7C8B-8E73-4237-81AD-54D9CD21569E}" destId="{F915105F-523F-42CB-843C-2B7031465CEC}" srcOrd="3" destOrd="0" presId="urn:microsoft.com/office/officeart/2005/8/layout/lProcess2"/>
    <dgm:cxn modelId="{A43CAEF5-24C2-49C9-A373-FF5571ED27CB}" type="presParOf" srcId="{DC2A7C8B-8E73-4237-81AD-54D9CD21569E}" destId="{A1CE4261-FF43-4C44-8F51-1552654EA4A0}" srcOrd="4" destOrd="0" presId="urn:microsoft.com/office/officeart/2005/8/layout/lProcess2"/>
    <dgm:cxn modelId="{98C538B9-DE10-4FA3-8DEE-E94E536F09B5}" type="presParOf" srcId="{DC2A7C8B-8E73-4237-81AD-54D9CD21569E}" destId="{D84E5573-B161-4ED1-B4A9-7EF0E3D38B3F}" srcOrd="5" destOrd="0" presId="urn:microsoft.com/office/officeart/2005/8/layout/lProcess2"/>
    <dgm:cxn modelId="{A5F71BC6-D61A-4484-B4EA-D6A31C019B98}" type="presParOf" srcId="{DC2A7C8B-8E73-4237-81AD-54D9CD21569E}" destId="{C12616EE-34A3-456F-B933-1E413D2FF772}"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DDFE2107-81B5-43D8-9783-39F525A63E9F}" type="doc">
      <dgm:prSet loTypeId="urn:microsoft.com/office/officeart/2005/8/layout/hierarchy2" loCatId="hierarchy" qsTypeId="urn:microsoft.com/office/officeart/2005/8/quickstyle/simple2" qsCatId="simple" csTypeId="urn:microsoft.com/office/officeart/2005/8/colors/colorful4" csCatId="colorful" phldr="1"/>
      <dgm:spPr/>
      <dgm:t>
        <a:bodyPr/>
        <a:lstStyle/>
        <a:p>
          <a:endParaRPr lang="pl-PL"/>
        </a:p>
      </dgm:t>
    </dgm:pt>
    <dgm:pt modelId="{7DE20D33-DF5E-48BC-8F3F-D2FA4CF62382}">
      <dgm:prSet phldrT="[Tekst]"/>
      <dgm:spPr/>
      <dgm:t>
        <a:bodyPr/>
        <a:lstStyle/>
        <a:p>
          <a:r>
            <a:rPr lang="pl-PL" dirty="0"/>
            <a:t>Po rozpatrzeniu KSE rozstrzyga o</a:t>
          </a:r>
        </a:p>
      </dgm:t>
    </dgm:pt>
    <dgm:pt modelId="{DB2FC0F1-38CD-4BDC-AC81-2FD4E9C8627A}" type="parTrans" cxnId="{434E89AD-F6CC-4E45-BC61-DD421E3C4F85}">
      <dgm:prSet/>
      <dgm:spPr/>
      <dgm:t>
        <a:bodyPr/>
        <a:lstStyle/>
        <a:p>
          <a:endParaRPr lang="pl-PL"/>
        </a:p>
      </dgm:t>
    </dgm:pt>
    <dgm:pt modelId="{4E2F009F-EBAF-4B67-B413-843916F8E487}" type="sibTrans" cxnId="{434E89AD-F6CC-4E45-BC61-DD421E3C4F85}">
      <dgm:prSet/>
      <dgm:spPr/>
      <dgm:t>
        <a:bodyPr/>
        <a:lstStyle/>
        <a:p>
          <a:endParaRPr lang="pl-PL"/>
        </a:p>
      </dgm:t>
    </dgm:pt>
    <dgm:pt modelId="{A7C09CB6-E5CA-4054-93FC-56326940D249}">
      <dgm:prSet phldrT="[Tekst]"/>
      <dgm:spPr/>
      <dgm:t>
        <a:bodyPr/>
        <a:lstStyle/>
        <a:p>
          <a:r>
            <a:rPr lang="pl-PL" dirty="0"/>
            <a:t>odrzuceniu projektu</a:t>
          </a:r>
        </a:p>
      </dgm:t>
    </dgm:pt>
    <dgm:pt modelId="{729E1A1E-4E83-4EDF-9C47-55544DFF0B57}" type="parTrans" cxnId="{376D783F-9F0F-4CA9-8B89-955B8F779019}">
      <dgm:prSet/>
      <dgm:spPr/>
      <dgm:t>
        <a:bodyPr/>
        <a:lstStyle/>
        <a:p>
          <a:endParaRPr lang="pl-PL"/>
        </a:p>
      </dgm:t>
    </dgm:pt>
    <dgm:pt modelId="{60E03A71-9476-4D86-A22B-BD08118C0D29}" type="sibTrans" cxnId="{376D783F-9F0F-4CA9-8B89-955B8F779019}">
      <dgm:prSet/>
      <dgm:spPr/>
      <dgm:t>
        <a:bodyPr/>
        <a:lstStyle/>
        <a:p>
          <a:endParaRPr lang="pl-PL"/>
        </a:p>
      </dgm:t>
    </dgm:pt>
    <dgm:pt modelId="{A28973C1-9A1F-40CE-A693-493B5D4489D7}">
      <dgm:prSet phldrT="[Tekst]"/>
      <dgm:spPr/>
      <dgm:t>
        <a:bodyPr/>
        <a:lstStyle/>
        <a:p>
          <a:r>
            <a:rPr lang="pl-PL" dirty="0"/>
            <a:t>przyjęciu projektu</a:t>
          </a:r>
        </a:p>
      </dgm:t>
    </dgm:pt>
    <dgm:pt modelId="{7CB83725-A902-48EE-BF6E-37F53F93FDB3}" type="parTrans" cxnId="{5DE2B775-0104-4C4C-9958-E9BED31112D1}">
      <dgm:prSet/>
      <dgm:spPr/>
      <dgm:t>
        <a:bodyPr/>
        <a:lstStyle/>
        <a:p>
          <a:endParaRPr lang="pl-PL"/>
        </a:p>
      </dgm:t>
    </dgm:pt>
    <dgm:pt modelId="{DCECAE81-835C-4E3E-AED0-44E92C0BB0EC}" type="sibTrans" cxnId="{5DE2B775-0104-4C4C-9958-E9BED31112D1}">
      <dgm:prSet/>
      <dgm:spPr/>
      <dgm:t>
        <a:bodyPr/>
        <a:lstStyle/>
        <a:p>
          <a:endParaRPr lang="pl-PL"/>
        </a:p>
      </dgm:t>
    </dgm:pt>
    <dgm:pt modelId="{E8555AC1-D6F8-44E6-BE55-EF829FFD5C61}">
      <dgm:prSet phldrT="[Tekst]"/>
      <dgm:spPr/>
      <dgm:t>
        <a:bodyPr/>
        <a:lstStyle/>
        <a:p>
          <a:r>
            <a:rPr lang="pl-PL" dirty="0"/>
            <a:t>przyjęciu po wprowadzeniu zmian</a:t>
          </a:r>
        </a:p>
      </dgm:t>
    </dgm:pt>
    <dgm:pt modelId="{F48F1E3A-DE60-46CD-96F8-037C432CE501}" type="parTrans" cxnId="{0E92C4B8-5E28-46E9-8514-089E98FC2D1E}">
      <dgm:prSet/>
      <dgm:spPr/>
      <dgm:t>
        <a:bodyPr/>
        <a:lstStyle/>
        <a:p>
          <a:endParaRPr lang="pl-PL"/>
        </a:p>
      </dgm:t>
    </dgm:pt>
    <dgm:pt modelId="{EDE59F81-63B3-484F-B135-10B48732AA08}" type="sibTrans" cxnId="{0E92C4B8-5E28-46E9-8514-089E98FC2D1E}">
      <dgm:prSet/>
      <dgm:spPr/>
    </dgm:pt>
    <dgm:pt modelId="{A9FB0287-558F-46E1-93E3-23ABCD577DF3}">
      <dgm:prSet phldrT="[Tekst]"/>
      <dgm:spPr/>
      <dgm:t>
        <a:bodyPr/>
        <a:lstStyle/>
        <a:p>
          <a:r>
            <a:rPr lang="pl-PL" dirty="0"/>
            <a:t>kieruje projekt do ponownego rozstrzygnięcia</a:t>
          </a:r>
        </a:p>
      </dgm:t>
    </dgm:pt>
    <dgm:pt modelId="{B418DB30-4E55-4168-9291-02BF24E58BA2}" type="parTrans" cxnId="{514A2E42-6945-4975-9C70-FCD7FBA6E33E}">
      <dgm:prSet/>
      <dgm:spPr/>
      <dgm:t>
        <a:bodyPr/>
        <a:lstStyle/>
        <a:p>
          <a:endParaRPr lang="pl-PL"/>
        </a:p>
      </dgm:t>
    </dgm:pt>
    <dgm:pt modelId="{387698C4-9CE4-46BC-A256-0CFE6C047E9F}" type="sibTrans" cxnId="{514A2E42-6945-4975-9C70-FCD7FBA6E33E}">
      <dgm:prSet/>
      <dgm:spPr/>
    </dgm:pt>
    <dgm:pt modelId="{4F873714-B6C2-4461-83FF-DC8719A3F6C1}">
      <dgm:prSet phldrT="[Tekst]"/>
      <dgm:spPr/>
      <dgm:t>
        <a:bodyPr/>
        <a:lstStyle/>
        <a:p>
          <a:r>
            <a:rPr lang="pl-PL" dirty="0"/>
            <a:t>po spełnieniu określonych wymogów l</a:t>
          </a:r>
        </a:p>
      </dgm:t>
    </dgm:pt>
    <dgm:pt modelId="{6CEFB791-05AC-42F8-BF16-4D3FA001E4D7}" type="parTrans" cxnId="{11E6D4CF-30AE-4EA9-8DDA-9441797433AB}">
      <dgm:prSet/>
      <dgm:spPr/>
      <dgm:t>
        <a:bodyPr/>
        <a:lstStyle/>
        <a:p>
          <a:endParaRPr lang="pl-PL"/>
        </a:p>
      </dgm:t>
    </dgm:pt>
    <dgm:pt modelId="{B8C6CE0E-CBD1-4294-BC24-57DA3A1156B4}" type="sibTrans" cxnId="{11E6D4CF-30AE-4EA9-8DDA-9441797433AB}">
      <dgm:prSet/>
      <dgm:spPr/>
    </dgm:pt>
    <dgm:pt modelId="{E0F9451F-0552-4500-B793-E0188A40307F}">
      <dgm:prSet phldrT="[Tekst]"/>
      <dgm:spPr/>
      <dgm:t>
        <a:bodyPr/>
        <a:lstStyle/>
        <a:p>
          <a:r>
            <a:rPr lang="pl-PL"/>
            <a:t>w </a:t>
          </a:r>
          <a:r>
            <a:rPr lang="pl-PL" dirty="0"/>
            <a:t>innym terminie</a:t>
          </a:r>
        </a:p>
      </dgm:t>
    </dgm:pt>
    <dgm:pt modelId="{9A466EBC-CA7F-419C-B3FC-D33B785D3FBC}" type="parTrans" cxnId="{A6A29DD6-7367-490D-83AB-DB832E9C4EFB}">
      <dgm:prSet/>
      <dgm:spPr/>
      <dgm:t>
        <a:bodyPr/>
        <a:lstStyle/>
        <a:p>
          <a:endParaRPr lang="pl-PL"/>
        </a:p>
      </dgm:t>
    </dgm:pt>
    <dgm:pt modelId="{E7FA759F-B7EF-43AA-BBC1-6ECBC329D69B}" type="sibTrans" cxnId="{A6A29DD6-7367-490D-83AB-DB832E9C4EFB}">
      <dgm:prSet/>
      <dgm:spPr/>
    </dgm:pt>
    <dgm:pt modelId="{84D421BF-3FD0-4C34-9DB4-3A5436FD8607}" type="pres">
      <dgm:prSet presAssocID="{DDFE2107-81B5-43D8-9783-39F525A63E9F}" presName="diagram" presStyleCnt="0">
        <dgm:presLayoutVars>
          <dgm:chPref val="1"/>
          <dgm:dir/>
          <dgm:animOne val="branch"/>
          <dgm:animLvl val="lvl"/>
          <dgm:resizeHandles val="exact"/>
        </dgm:presLayoutVars>
      </dgm:prSet>
      <dgm:spPr/>
      <dgm:t>
        <a:bodyPr/>
        <a:lstStyle/>
        <a:p>
          <a:endParaRPr lang="pl-PL"/>
        </a:p>
      </dgm:t>
    </dgm:pt>
    <dgm:pt modelId="{7F4D2998-F02E-468C-931D-7BE4DD4D3617}" type="pres">
      <dgm:prSet presAssocID="{7DE20D33-DF5E-48BC-8F3F-D2FA4CF62382}" presName="root1" presStyleCnt="0"/>
      <dgm:spPr/>
    </dgm:pt>
    <dgm:pt modelId="{CB62ED24-E6BB-40E5-91B5-BFD7E726F439}" type="pres">
      <dgm:prSet presAssocID="{7DE20D33-DF5E-48BC-8F3F-D2FA4CF62382}" presName="LevelOneTextNode" presStyleLbl="node0" presStyleIdx="0" presStyleCnt="1">
        <dgm:presLayoutVars>
          <dgm:chPref val="3"/>
        </dgm:presLayoutVars>
      </dgm:prSet>
      <dgm:spPr/>
      <dgm:t>
        <a:bodyPr/>
        <a:lstStyle/>
        <a:p>
          <a:endParaRPr lang="pl-PL"/>
        </a:p>
      </dgm:t>
    </dgm:pt>
    <dgm:pt modelId="{1415D445-0348-4DD4-A58F-79E681728062}" type="pres">
      <dgm:prSet presAssocID="{7DE20D33-DF5E-48BC-8F3F-D2FA4CF62382}" presName="level2hierChild" presStyleCnt="0"/>
      <dgm:spPr/>
    </dgm:pt>
    <dgm:pt modelId="{A02366FB-2061-4FE2-A34C-31FA3414F964}" type="pres">
      <dgm:prSet presAssocID="{729E1A1E-4E83-4EDF-9C47-55544DFF0B57}" presName="conn2-1" presStyleLbl="parChTrans1D2" presStyleIdx="0" presStyleCnt="4"/>
      <dgm:spPr/>
      <dgm:t>
        <a:bodyPr/>
        <a:lstStyle/>
        <a:p>
          <a:endParaRPr lang="pl-PL"/>
        </a:p>
      </dgm:t>
    </dgm:pt>
    <dgm:pt modelId="{B8C3AC17-3588-4E61-8FE4-2DD578485EAB}" type="pres">
      <dgm:prSet presAssocID="{729E1A1E-4E83-4EDF-9C47-55544DFF0B57}" presName="connTx" presStyleLbl="parChTrans1D2" presStyleIdx="0" presStyleCnt="4"/>
      <dgm:spPr/>
      <dgm:t>
        <a:bodyPr/>
        <a:lstStyle/>
        <a:p>
          <a:endParaRPr lang="pl-PL"/>
        </a:p>
      </dgm:t>
    </dgm:pt>
    <dgm:pt modelId="{ABF7DA10-22A0-4889-8249-ADFDF7B105E9}" type="pres">
      <dgm:prSet presAssocID="{A7C09CB6-E5CA-4054-93FC-56326940D249}" presName="root2" presStyleCnt="0"/>
      <dgm:spPr/>
    </dgm:pt>
    <dgm:pt modelId="{D50DBD1E-1C11-44CD-9035-BE4A0AED8606}" type="pres">
      <dgm:prSet presAssocID="{A7C09CB6-E5CA-4054-93FC-56326940D249}" presName="LevelTwoTextNode" presStyleLbl="node2" presStyleIdx="0" presStyleCnt="4">
        <dgm:presLayoutVars>
          <dgm:chPref val="3"/>
        </dgm:presLayoutVars>
      </dgm:prSet>
      <dgm:spPr/>
      <dgm:t>
        <a:bodyPr/>
        <a:lstStyle/>
        <a:p>
          <a:endParaRPr lang="pl-PL"/>
        </a:p>
      </dgm:t>
    </dgm:pt>
    <dgm:pt modelId="{D35E09CE-EECC-400C-A322-3FF2B80F0A01}" type="pres">
      <dgm:prSet presAssocID="{A7C09CB6-E5CA-4054-93FC-56326940D249}" presName="level3hierChild" presStyleCnt="0"/>
      <dgm:spPr/>
    </dgm:pt>
    <dgm:pt modelId="{51E8B6F8-3A93-4802-B3C9-5EA9AB767A2C}" type="pres">
      <dgm:prSet presAssocID="{7CB83725-A902-48EE-BF6E-37F53F93FDB3}" presName="conn2-1" presStyleLbl="parChTrans1D2" presStyleIdx="1" presStyleCnt="4"/>
      <dgm:spPr/>
      <dgm:t>
        <a:bodyPr/>
        <a:lstStyle/>
        <a:p>
          <a:endParaRPr lang="pl-PL"/>
        </a:p>
      </dgm:t>
    </dgm:pt>
    <dgm:pt modelId="{A9B850D9-3B04-46DD-AF64-A2E4943E21FC}" type="pres">
      <dgm:prSet presAssocID="{7CB83725-A902-48EE-BF6E-37F53F93FDB3}" presName="connTx" presStyleLbl="parChTrans1D2" presStyleIdx="1" presStyleCnt="4"/>
      <dgm:spPr/>
      <dgm:t>
        <a:bodyPr/>
        <a:lstStyle/>
        <a:p>
          <a:endParaRPr lang="pl-PL"/>
        </a:p>
      </dgm:t>
    </dgm:pt>
    <dgm:pt modelId="{0A59EAA5-940C-4AA0-A888-B952C2D633B1}" type="pres">
      <dgm:prSet presAssocID="{A28973C1-9A1F-40CE-A693-493B5D4489D7}" presName="root2" presStyleCnt="0"/>
      <dgm:spPr/>
    </dgm:pt>
    <dgm:pt modelId="{EA3C6B19-60FB-41A2-B5C4-9EC3900251F9}" type="pres">
      <dgm:prSet presAssocID="{A28973C1-9A1F-40CE-A693-493B5D4489D7}" presName="LevelTwoTextNode" presStyleLbl="node2" presStyleIdx="1" presStyleCnt="4" custLinFactNeighborX="550">
        <dgm:presLayoutVars>
          <dgm:chPref val="3"/>
        </dgm:presLayoutVars>
      </dgm:prSet>
      <dgm:spPr/>
      <dgm:t>
        <a:bodyPr/>
        <a:lstStyle/>
        <a:p>
          <a:endParaRPr lang="pl-PL"/>
        </a:p>
      </dgm:t>
    </dgm:pt>
    <dgm:pt modelId="{20D75F42-E2BA-4B1D-8B62-23BDFBD542BF}" type="pres">
      <dgm:prSet presAssocID="{A28973C1-9A1F-40CE-A693-493B5D4489D7}" presName="level3hierChild" presStyleCnt="0"/>
      <dgm:spPr/>
    </dgm:pt>
    <dgm:pt modelId="{F5AE2DC0-092E-46F4-A611-46940EE486B5}" type="pres">
      <dgm:prSet presAssocID="{F48F1E3A-DE60-46CD-96F8-037C432CE501}" presName="conn2-1" presStyleLbl="parChTrans1D2" presStyleIdx="2" presStyleCnt="4"/>
      <dgm:spPr/>
      <dgm:t>
        <a:bodyPr/>
        <a:lstStyle/>
        <a:p>
          <a:endParaRPr lang="pl-PL"/>
        </a:p>
      </dgm:t>
    </dgm:pt>
    <dgm:pt modelId="{A0769524-8E9C-4303-9884-007476AB58BE}" type="pres">
      <dgm:prSet presAssocID="{F48F1E3A-DE60-46CD-96F8-037C432CE501}" presName="connTx" presStyleLbl="parChTrans1D2" presStyleIdx="2" presStyleCnt="4"/>
      <dgm:spPr/>
      <dgm:t>
        <a:bodyPr/>
        <a:lstStyle/>
        <a:p>
          <a:endParaRPr lang="pl-PL"/>
        </a:p>
      </dgm:t>
    </dgm:pt>
    <dgm:pt modelId="{2E4D2067-A14D-455C-B6C1-6AE2547AD3F8}" type="pres">
      <dgm:prSet presAssocID="{E8555AC1-D6F8-44E6-BE55-EF829FFD5C61}" presName="root2" presStyleCnt="0"/>
      <dgm:spPr/>
    </dgm:pt>
    <dgm:pt modelId="{FC58650A-585D-4E4A-AF98-2CB480D87E33}" type="pres">
      <dgm:prSet presAssocID="{E8555AC1-D6F8-44E6-BE55-EF829FFD5C61}" presName="LevelTwoTextNode" presStyleLbl="node2" presStyleIdx="2" presStyleCnt="4">
        <dgm:presLayoutVars>
          <dgm:chPref val="3"/>
        </dgm:presLayoutVars>
      </dgm:prSet>
      <dgm:spPr/>
      <dgm:t>
        <a:bodyPr/>
        <a:lstStyle/>
        <a:p>
          <a:endParaRPr lang="pl-PL"/>
        </a:p>
      </dgm:t>
    </dgm:pt>
    <dgm:pt modelId="{505C64C7-735A-4DB5-B501-E47B82E390B5}" type="pres">
      <dgm:prSet presAssocID="{E8555AC1-D6F8-44E6-BE55-EF829FFD5C61}" presName="level3hierChild" presStyleCnt="0"/>
      <dgm:spPr/>
    </dgm:pt>
    <dgm:pt modelId="{A65C8597-FF87-4E52-B5FE-93632F1F57E4}" type="pres">
      <dgm:prSet presAssocID="{B418DB30-4E55-4168-9291-02BF24E58BA2}" presName="conn2-1" presStyleLbl="parChTrans1D2" presStyleIdx="3" presStyleCnt="4"/>
      <dgm:spPr/>
      <dgm:t>
        <a:bodyPr/>
        <a:lstStyle/>
        <a:p>
          <a:endParaRPr lang="pl-PL"/>
        </a:p>
      </dgm:t>
    </dgm:pt>
    <dgm:pt modelId="{E85B7508-DA5E-403D-8BF5-49886CF76364}" type="pres">
      <dgm:prSet presAssocID="{B418DB30-4E55-4168-9291-02BF24E58BA2}" presName="connTx" presStyleLbl="parChTrans1D2" presStyleIdx="3" presStyleCnt="4"/>
      <dgm:spPr/>
      <dgm:t>
        <a:bodyPr/>
        <a:lstStyle/>
        <a:p>
          <a:endParaRPr lang="pl-PL"/>
        </a:p>
      </dgm:t>
    </dgm:pt>
    <dgm:pt modelId="{69AC6256-B9FE-4B33-B508-630DCB6A9B21}" type="pres">
      <dgm:prSet presAssocID="{A9FB0287-558F-46E1-93E3-23ABCD577DF3}" presName="root2" presStyleCnt="0"/>
      <dgm:spPr/>
    </dgm:pt>
    <dgm:pt modelId="{BDD1033B-05F2-46DC-B295-A5E4F22B9975}" type="pres">
      <dgm:prSet presAssocID="{A9FB0287-558F-46E1-93E3-23ABCD577DF3}" presName="LevelTwoTextNode" presStyleLbl="node2" presStyleIdx="3" presStyleCnt="4">
        <dgm:presLayoutVars>
          <dgm:chPref val="3"/>
        </dgm:presLayoutVars>
      </dgm:prSet>
      <dgm:spPr/>
      <dgm:t>
        <a:bodyPr/>
        <a:lstStyle/>
        <a:p>
          <a:endParaRPr lang="pl-PL"/>
        </a:p>
      </dgm:t>
    </dgm:pt>
    <dgm:pt modelId="{63C116B9-6A16-4C1D-8892-3423048831FA}" type="pres">
      <dgm:prSet presAssocID="{A9FB0287-558F-46E1-93E3-23ABCD577DF3}" presName="level3hierChild" presStyleCnt="0"/>
      <dgm:spPr/>
    </dgm:pt>
    <dgm:pt modelId="{DB12BD94-874A-4BDF-A674-099DA8253258}" type="pres">
      <dgm:prSet presAssocID="{6CEFB791-05AC-42F8-BF16-4D3FA001E4D7}" presName="conn2-1" presStyleLbl="parChTrans1D3" presStyleIdx="0" presStyleCnt="2"/>
      <dgm:spPr/>
      <dgm:t>
        <a:bodyPr/>
        <a:lstStyle/>
        <a:p>
          <a:endParaRPr lang="pl-PL"/>
        </a:p>
      </dgm:t>
    </dgm:pt>
    <dgm:pt modelId="{22FEA2CD-2ADB-4F69-B04E-B087F1CEE98F}" type="pres">
      <dgm:prSet presAssocID="{6CEFB791-05AC-42F8-BF16-4D3FA001E4D7}" presName="connTx" presStyleLbl="parChTrans1D3" presStyleIdx="0" presStyleCnt="2"/>
      <dgm:spPr/>
      <dgm:t>
        <a:bodyPr/>
        <a:lstStyle/>
        <a:p>
          <a:endParaRPr lang="pl-PL"/>
        </a:p>
      </dgm:t>
    </dgm:pt>
    <dgm:pt modelId="{882BA75E-1448-4F1D-ACA5-FCD66E22882A}" type="pres">
      <dgm:prSet presAssocID="{4F873714-B6C2-4461-83FF-DC8719A3F6C1}" presName="root2" presStyleCnt="0"/>
      <dgm:spPr/>
    </dgm:pt>
    <dgm:pt modelId="{72D7B240-9E94-4696-A683-0D516F8E283A}" type="pres">
      <dgm:prSet presAssocID="{4F873714-B6C2-4461-83FF-DC8719A3F6C1}" presName="LevelTwoTextNode" presStyleLbl="node3" presStyleIdx="0" presStyleCnt="2">
        <dgm:presLayoutVars>
          <dgm:chPref val="3"/>
        </dgm:presLayoutVars>
      </dgm:prSet>
      <dgm:spPr/>
      <dgm:t>
        <a:bodyPr/>
        <a:lstStyle/>
        <a:p>
          <a:endParaRPr lang="pl-PL"/>
        </a:p>
      </dgm:t>
    </dgm:pt>
    <dgm:pt modelId="{BA6BBBFD-5CDE-41DD-B61C-A6B521F5B176}" type="pres">
      <dgm:prSet presAssocID="{4F873714-B6C2-4461-83FF-DC8719A3F6C1}" presName="level3hierChild" presStyleCnt="0"/>
      <dgm:spPr/>
    </dgm:pt>
    <dgm:pt modelId="{F066140C-610B-49BF-AC55-1974AD14FB98}" type="pres">
      <dgm:prSet presAssocID="{9A466EBC-CA7F-419C-B3FC-D33B785D3FBC}" presName="conn2-1" presStyleLbl="parChTrans1D3" presStyleIdx="1" presStyleCnt="2"/>
      <dgm:spPr/>
      <dgm:t>
        <a:bodyPr/>
        <a:lstStyle/>
        <a:p>
          <a:endParaRPr lang="pl-PL"/>
        </a:p>
      </dgm:t>
    </dgm:pt>
    <dgm:pt modelId="{9722062A-A5F3-4001-B258-3E5B33D290EE}" type="pres">
      <dgm:prSet presAssocID="{9A466EBC-CA7F-419C-B3FC-D33B785D3FBC}" presName="connTx" presStyleLbl="parChTrans1D3" presStyleIdx="1" presStyleCnt="2"/>
      <dgm:spPr/>
      <dgm:t>
        <a:bodyPr/>
        <a:lstStyle/>
        <a:p>
          <a:endParaRPr lang="pl-PL"/>
        </a:p>
      </dgm:t>
    </dgm:pt>
    <dgm:pt modelId="{756C94F3-810B-48C0-B2C0-6736FF330D3B}" type="pres">
      <dgm:prSet presAssocID="{E0F9451F-0552-4500-B793-E0188A40307F}" presName="root2" presStyleCnt="0"/>
      <dgm:spPr/>
    </dgm:pt>
    <dgm:pt modelId="{08B06EEA-C4D8-4D76-875C-1EEB69687966}" type="pres">
      <dgm:prSet presAssocID="{E0F9451F-0552-4500-B793-E0188A40307F}" presName="LevelTwoTextNode" presStyleLbl="node3" presStyleIdx="1" presStyleCnt="2">
        <dgm:presLayoutVars>
          <dgm:chPref val="3"/>
        </dgm:presLayoutVars>
      </dgm:prSet>
      <dgm:spPr/>
      <dgm:t>
        <a:bodyPr/>
        <a:lstStyle/>
        <a:p>
          <a:endParaRPr lang="pl-PL"/>
        </a:p>
      </dgm:t>
    </dgm:pt>
    <dgm:pt modelId="{43EE9E7F-AEF6-4810-BAB1-F6C05ECA97D3}" type="pres">
      <dgm:prSet presAssocID="{E0F9451F-0552-4500-B793-E0188A40307F}" presName="level3hierChild" presStyleCnt="0"/>
      <dgm:spPr/>
    </dgm:pt>
  </dgm:ptLst>
  <dgm:cxnLst>
    <dgm:cxn modelId="{5DE2B775-0104-4C4C-9958-E9BED31112D1}" srcId="{7DE20D33-DF5E-48BC-8F3F-D2FA4CF62382}" destId="{A28973C1-9A1F-40CE-A693-493B5D4489D7}" srcOrd="1" destOrd="0" parTransId="{7CB83725-A902-48EE-BF6E-37F53F93FDB3}" sibTransId="{DCECAE81-835C-4E3E-AED0-44E92C0BB0EC}"/>
    <dgm:cxn modelId="{514A2E42-6945-4975-9C70-FCD7FBA6E33E}" srcId="{7DE20D33-DF5E-48BC-8F3F-D2FA4CF62382}" destId="{A9FB0287-558F-46E1-93E3-23ABCD577DF3}" srcOrd="3" destOrd="0" parTransId="{B418DB30-4E55-4168-9291-02BF24E58BA2}" sibTransId="{387698C4-9CE4-46BC-A256-0CFE6C047E9F}"/>
    <dgm:cxn modelId="{376D783F-9F0F-4CA9-8B89-955B8F779019}" srcId="{7DE20D33-DF5E-48BC-8F3F-D2FA4CF62382}" destId="{A7C09CB6-E5CA-4054-93FC-56326940D249}" srcOrd="0" destOrd="0" parTransId="{729E1A1E-4E83-4EDF-9C47-55544DFF0B57}" sibTransId="{60E03A71-9476-4D86-A22B-BD08118C0D29}"/>
    <dgm:cxn modelId="{EA792B3B-F597-4A9D-A001-A48297DAF23E}" type="presOf" srcId="{729E1A1E-4E83-4EDF-9C47-55544DFF0B57}" destId="{B8C3AC17-3588-4E61-8FE4-2DD578485EAB}" srcOrd="1" destOrd="0" presId="urn:microsoft.com/office/officeart/2005/8/layout/hierarchy2"/>
    <dgm:cxn modelId="{F059E7B0-8B0D-4161-BA23-58D314BC364A}" type="presOf" srcId="{9A466EBC-CA7F-419C-B3FC-D33B785D3FBC}" destId="{F066140C-610B-49BF-AC55-1974AD14FB98}" srcOrd="0" destOrd="0" presId="urn:microsoft.com/office/officeart/2005/8/layout/hierarchy2"/>
    <dgm:cxn modelId="{6A067261-0C27-4646-99C0-D1265BA376DD}" type="presOf" srcId="{F48F1E3A-DE60-46CD-96F8-037C432CE501}" destId="{F5AE2DC0-092E-46F4-A611-46940EE486B5}" srcOrd="0" destOrd="0" presId="urn:microsoft.com/office/officeart/2005/8/layout/hierarchy2"/>
    <dgm:cxn modelId="{6C0C0CA3-2EC9-4597-BC8B-893E8B8DDB22}" type="presOf" srcId="{729E1A1E-4E83-4EDF-9C47-55544DFF0B57}" destId="{A02366FB-2061-4FE2-A34C-31FA3414F964}" srcOrd="0" destOrd="0" presId="urn:microsoft.com/office/officeart/2005/8/layout/hierarchy2"/>
    <dgm:cxn modelId="{9803B7E3-E7CC-455F-A9FF-69ED28775F4E}" type="presOf" srcId="{B418DB30-4E55-4168-9291-02BF24E58BA2}" destId="{E85B7508-DA5E-403D-8BF5-49886CF76364}" srcOrd="1" destOrd="0" presId="urn:microsoft.com/office/officeart/2005/8/layout/hierarchy2"/>
    <dgm:cxn modelId="{02CF6776-69AE-47C3-9C6A-DDA123BD5479}" type="presOf" srcId="{6CEFB791-05AC-42F8-BF16-4D3FA001E4D7}" destId="{DB12BD94-874A-4BDF-A674-099DA8253258}" srcOrd="0" destOrd="0" presId="urn:microsoft.com/office/officeart/2005/8/layout/hierarchy2"/>
    <dgm:cxn modelId="{434E89AD-F6CC-4E45-BC61-DD421E3C4F85}" srcId="{DDFE2107-81B5-43D8-9783-39F525A63E9F}" destId="{7DE20D33-DF5E-48BC-8F3F-D2FA4CF62382}" srcOrd="0" destOrd="0" parTransId="{DB2FC0F1-38CD-4BDC-AC81-2FD4E9C8627A}" sibTransId="{4E2F009F-EBAF-4B67-B413-843916F8E487}"/>
    <dgm:cxn modelId="{205E5F83-5505-4046-A7A9-EE20CF8EE7F9}" type="presOf" srcId="{E0F9451F-0552-4500-B793-E0188A40307F}" destId="{08B06EEA-C4D8-4D76-875C-1EEB69687966}" srcOrd="0" destOrd="0" presId="urn:microsoft.com/office/officeart/2005/8/layout/hierarchy2"/>
    <dgm:cxn modelId="{9C3C9825-58E7-448A-B139-AAF377A65B9B}" type="presOf" srcId="{F48F1E3A-DE60-46CD-96F8-037C432CE501}" destId="{A0769524-8E9C-4303-9884-007476AB58BE}" srcOrd="1" destOrd="0" presId="urn:microsoft.com/office/officeart/2005/8/layout/hierarchy2"/>
    <dgm:cxn modelId="{A6A29DD6-7367-490D-83AB-DB832E9C4EFB}" srcId="{A9FB0287-558F-46E1-93E3-23ABCD577DF3}" destId="{E0F9451F-0552-4500-B793-E0188A40307F}" srcOrd="1" destOrd="0" parTransId="{9A466EBC-CA7F-419C-B3FC-D33B785D3FBC}" sibTransId="{E7FA759F-B7EF-43AA-BBC1-6ECBC329D69B}"/>
    <dgm:cxn modelId="{271C73CB-0F86-4230-BCFE-6DAEB26ECFD3}" type="presOf" srcId="{B418DB30-4E55-4168-9291-02BF24E58BA2}" destId="{A65C8597-FF87-4E52-B5FE-93632F1F57E4}" srcOrd="0" destOrd="0" presId="urn:microsoft.com/office/officeart/2005/8/layout/hierarchy2"/>
    <dgm:cxn modelId="{54C2442B-CBA0-4916-850B-E6A921078981}" type="presOf" srcId="{4F873714-B6C2-4461-83FF-DC8719A3F6C1}" destId="{72D7B240-9E94-4696-A683-0D516F8E283A}" srcOrd="0" destOrd="0" presId="urn:microsoft.com/office/officeart/2005/8/layout/hierarchy2"/>
    <dgm:cxn modelId="{A794BDF6-B84C-45A2-B1F9-F71D40B9F844}" type="presOf" srcId="{7DE20D33-DF5E-48BC-8F3F-D2FA4CF62382}" destId="{CB62ED24-E6BB-40E5-91B5-BFD7E726F439}" srcOrd="0" destOrd="0" presId="urn:microsoft.com/office/officeart/2005/8/layout/hierarchy2"/>
    <dgm:cxn modelId="{18C07A52-64F8-4150-8746-8BC07EF26680}" type="presOf" srcId="{6CEFB791-05AC-42F8-BF16-4D3FA001E4D7}" destId="{22FEA2CD-2ADB-4F69-B04E-B087F1CEE98F}" srcOrd="1" destOrd="0" presId="urn:microsoft.com/office/officeart/2005/8/layout/hierarchy2"/>
    <dgm:cxn modelId="{F5ADDAA4-9259-4770-917E-73090109033D}" type="presOf" srcId="{9A466EBC-CA7F-419C-B3FC-D33B785D3FBC}" destId="{9722062A-A5F3-4001-B258-3E5B33D290EE}" srcOrd="1" destOrd="0" presId="urn:microsoft.com/office/officeart/2005/8/layout/hierarchy2"/>
    <dgm:cxn modelId="{4E75304B-4137-4CE8-BEBB-7859EDDE3159}" type="presOf" srcId="{A28973C1-9A1F-40CE-A693-493B5D4489D7}" destId="{EA3C6B19-60FB-41A2-B5C4-9EC3900251F9}" srcOrd="0" destOrd="0" presId="urn:microsoft.com/office/officeart/2005/8/layout/hierarchy2"/>
    <dgm:cxn modelId="{176FF6A5-7BE0-4E77-9F49-4A622EC52B4F}" type="presOf" srcId="{DDFE2107-81B5-43D8-9783-39F525A63E9F}" destId="{84D421BF-3FD0-4C34-9DB4-3A5436FD8607}" srcOrd="0" destOrd="0" presId="urn:microsoft.com/office/officeart/2005/8/layout/hierarchy2"/>
    <dgm:cxn modelId="{8F6B1419-6A7D-4277-98CA-B400E91A5FEC}" type="presOf" srcId="{E8555AC1-D6F8-44E6-BE55-EF829FFD5C61}" destId="{FC58650A-585D-4E4A-AF98-2CB480D87E33}" srcOrd="0" destOrd="0" presId="urn:microsoft.com/office/officeart/2005/8/layout/hierarchy2"/>
    <dgm:cxn modelId="{F07C20DE-3FD5-4A7A-8C2B-8FB20BA5F003}" type="presOf" srcId="{A9FB0287-558F-46E1-93E3-23ABCD577DF3}" destId="{BDD1033B-05F2-46DC-B295-A5E4F22B9975}" srcOrd="0" destOrd="0" presId="urn:microsoft.com/office/officeart/2005/8/layout/hierarchy2"/>
    <dgm:cxn modelId="{3A9B2143-836B-4A66-868B-1FA64E248884}" type="presOf" srcId="{7CB83725-A902-48EE-BF6E-37F53F93FDB3}" destId="{A9B850D9-3B04-46DD-AF64-A2E4943E21FC}" srcOrd="1" destOrd="0" presId="urn:microsoft.com/office/officeart/2005/8/layout/hierarchy2"/>
    <dgm:cxn modelId="{0E92C4B8-5E28-46E9-8514-089E98FC2D1E}" srcId="{7DE20D33-DF5E-48BC-8F3F-D2FA4CF62382}" destId="{E8555AC1-D6F8-44E6-BE55-EF829FFD5C61}" srcOrd="2" destOrd="0" parTransId="{F48F1E3A-DE60-46CD-96F8-037C432CE501}" sibTransId="{EDE59F81-63B3-484F-B135-10B48732AA08}"/>
    <dgm:cxn modelId="{11E6D4CF-30AE-4EA9-8DDA-9441797433AB}" srcId="{A9FB0287-558F-46E1-93E3-23ABCD577DF3}" destId="{4F873714-B6C2-4461-83FF-DC8719A3F6C1}" srcOrd="0" destOrd="0" parTransId="{6CEFB791-05AC-42F8-BF16-4D3FA001E4D7}" sibTransId="{B8C6CE0E-CBD1-4294-BC24-57DA3A1156B4}"/>
    <dgm:cxn modelId="{A06DA959-BAF8-4609-9539-2AA666BB143C}" type="presOf" srcId="{A7C09CB6-E5CA-4054-93FC-56326940D249}" destId="{D50DBD1E-1C11-44CD-9035-BE4A0AED8606}" srcOrd="0" destOrd="0" presId="urn:microsoft.com/office/officeart/2005/8/layout/hierarchy2"/>
    <dgm:cxn modelId="{BDC843FD-10C3-4434-90C2-DA44B8A8B498}" type="presOf" srcId="{7CB83725-A902-48EE-BF6E-37F53F93FDB3}" destId="{51E8B6F8-3A93-4802-B3C9-5EA9AB767A2C}" srcOrd="0" destOrd="0" presId="urn:microsoft.com/office/officeart/2005/8/layout/hierarchy2"/>
    <dgm:cxn modelId="{B1278987-8A2E-45E1-80C0-0DA3D27A3F0F}" type="presParOf" srcId="{84D421BF-3FD0-4C34-9DB4-3A5436FD8607}" destId="{7F4D2998-F02E-468C-931D-7BE4DD4D3617}" srcOrd="0" destOrd="0" presId="urn:microsoft.com/office/officeart/2005/8/layout/hierarchy2"/>
    <dgm:cxn modelId="{82B9B3C4-E35F-4EA4-B410-7B6EEE7D5AB5}" type="presParOf" srcId="{7F4D2998-F02E-468C-931D-7BE4DD4D3617}" destId="{CB62ED24-E6BB-40E5-91B5-BFD7E726F439}" srcOrd="0" destOrd="0" presId="urn:microsoft.com/office/officeart/2005/8/layout/hierarchy2"/>
    <dgm:cxn modelId="{32CE3B66-B464-4B28-AB48-2B25DF6612A4}" type="presParOf" srcId="{7F4D2998-F02E-468C-931D-7BE4DD4D3617}" destId="{1415D445-0348-4DD4-A58F-79E681728062}" srcOrd="1" destOrd="0" presId="urn:microsoft.com/office/officeart/2005/8/layout/hierarchy2"/>
    <dgm:cxn modelId="{D7573A6C-25CA-435F-8636-0848890EEC7A}" type="presParOf" srcId="{1415D445-0348-4DD4-A58F-79E681728062}" destId="{A02366FB-2061-4FE2-A34C-31FA3414F964}" srcOrd="0" destOrd="0" presId="urn:microsoft.com/office/officeart/2005/8/layout/hierarchy2"/>
    <dgm:cxn modelId="{D18A82FB-A0D0-4446-8B1D-14B6934821BB}" type="presParOf" srcId="{A02366FB-2061-4FE2-A34C-31FA3414F964}" destId="{B8C3AC17-3588-4E61-8FE4-2DD578485EAB}" srcOrd="0" destOrd="0" presId="urn:microsoft.com/office/officeart/2005/8/layout/hierarchy2"/>
    <dgm:cxn modelId="{3ECA579C-F4B4-4131-AAB7-FD9A04D7006E}" type="presParOf" srcId="{1415D445-0348-4DD4-A58F-79E681728062}" destId="{ABF7DA10-22A0-4889-8249-ADFDF7B105E9}" srcOrd="1" destOrd="0" presId="urn:microsoft.com/office/officeart/2005/8/layout/hierarchy2"/>
    <dgm:cxn modelId="{1D762551-14B2-4D11-B426-2FAB3F146BC2}" type="presParOf" srcId="{ABF7DA10-22A0-4889-8249-ADFDF7B105E9}" destId="{D50DBD1E-1C11-44CD-9035-BE4A0AED8606}" srcOrd="0" destOrd="0" presId="urn:microsoft.com/office/officeart/2005/8/layout/hierarchy2"/>
    <dgm:cxn modelId="{42515330-3D8A-4AF7-BE71-85485D4ED8C6}" type="presParOf" srcId="{ABF7DA10-22A0-4889-8249-ADFDF7B105E9}" destId="{D35E09CE-EECC-400C-A322-3FF2B80F0A01}" srcOrd="1" destOrd="0" presId="urn:microsoft.com/office/officeart/2005/8/layout/hierarchy2"/>
    <dgm:cxn modelId="{3B22BF1F-59B4-419E-8BFA-42FD796CC63A}" type="presParOf" srcId="{1415D445-0348-4DD4-A58F-79E681728062}" destId="{51E8B6F8-3A93-4802-B3C9-5EA9AB767A2C}" srcOrd="2" destOrd="0" presId="urn:microsoft.com/office/officeart/2005/8/layout/hierarchy2"/>
    <dgm:cxn modelId="{C3F8DBFE-FB18-4E50-91F1-A3A3A8753410}" type="presParOf" srcId="{51E8B6F8-3A93-4802-B3C9-5EA9AB767A2C}" destId="{A9B850D9-3B04-46DD-AF64-A2E4943E21FC}" srcOrd="0" destOrd="0" presId="urn:microsoft.com/office/officeart/2005/8/layout/hierarchy2"/>
    <dgm:cxn modelId="{479D0B20-D070-40BD-A443-05D279C411AC}" type="presParOf" srcId="{1415D445-0348-4DD4-A58F-79E681728062}" destId="{0A59EAA5-940C-4AA0-A888-B952C2D633B1}" srcOrd="3" destOrd="0" presId="urn:microsoft.com/office/officeart/2005/8/layout/hierarchy2"/>
    <dgm:cxn modelId="{0D874837-7001-4EA1-96BB-8C90FA03C298}" type="presParOf" srcId="{0A59EAA5-940C-4AA0-A888-B952C2D633B1}" destId="{EA3C6B19-60FB-41A2-B5C4-9EC3900251F9}" srcOrd="0" destOrd="0" presId="urn:microsoft.com/office/officeart/2005/8/layout/hierarchy2"/>
    <dgm:cxn modelId="{60BBE972-0408-4D00-9D9D-DAF592BA458C}" type="presParOf" srcId="{0A59EAA5-940C-4AA0-A888-B952C2D633B1}" destId="{20D75F42-E2BA-4B1D-8B62-23BDFBD542BF}" srcOrd="1" destOrd="0" presId="urn:microsoft.com/office/officeart/2005/8/layout/hierarchy2"/>
    <dgm:cxn modelId="{72732012-1113-4647-9B85-0029E6EA6693}" type="presParOf" srcId="{1415D445-0348-4DD4-A58F-79E681728062}" destId="{F5AE2DC0-092E-46F4-A611-46940EE486B5}" srcOrd="4" destOrd="0" presId="urn:microsoft.com/office/officeart/2005/8/layout/hierarchy2"/>
    <dgm:cxn modelId="{7516509C-06E9-459D-9D42-EACD4E834196}" type="presParOf" srcId="{F5AE2DC0-092E-46F4-A611-46940EE486B5}" destId="{A0769524-8E9C-4303-9884-007476AB58BE}" srcOrd="0" destOrd="0" presId="urn:microsoft.com/office/officeart/2005/8/layout/hierarchy2"/>
    <dgm:cxn modelId="{37D5B0CB-DAFD-4789-B2BA-C4257CC30C99}" type="presParOf" srcId="{1415D445-0348-4DD4-A58F-79E681728062}" destId="{2E4D2067-A14D-455C-B6C1-6AE2547AD3F8}" srcOrd="5" destOrd="0" presId="urn:microsoft.com/office/officeart/2005/8/layout/hierarchy2"/>
    <dgm:cxn modelId="{7E48CC59-87F9-48F9-B307-A1FB07F30E24}" type="presParOf" srcId="{2E4D2067-A14D-455C-B6C1-6AE2547AD3F8}" destId="{FC58650A-585D-4E4A-AF98-2CB480D87E33}" srcOrd="0" destOrd="0" presId="urn:microsoft.com/office/officeart/2005/8/layout/hierarchy2"/>
    <dgm:cxn modelId="{26474CBF-AF35-40B2-80F9-4821711F166F}" type="presParOf" srcId="{2E4D2067-A14D-455C-B6C1-6AE2547AD3F8}" destId="{505C64C7-735A-4DB5-B501-E47B82E390B5}" srcOrd="1" destOrd="0" presId="urn:microsoft.com/office/officeart/2005/8/layout/hierarchy2"/>
    <dgm:cxn modelId="{06F13F2D-DF69-4CB5-8EE5-BB50ED9F7795}" type="presParOf" srcId="{1415D445-0348-4DD4-A58F-79E681728062}" destId="{A65C8597-FF87-4E52-B5FE-93632F1F57E4}" srcOrd="6" destOrd="0" presId="urn:microsoft.com/office/officeart/2005/8/layout/hierarchy2"/>
    <dgm:cxn modelId="{E79F11ED-6E1A-439D-8037-3D83A0A2E50F}" type="presParOf" srcId="{A65C8597-FF87-4E52-B5FE-93632F1F57E4}" destId="{E85B7508-DA5E-403D-8BF5-49886CF76364}" srcOrd="0" destOrd="0" presId="urn:microsoft.com/office/officeart/2005/8/layout/hierarchy2"/>
    <dgm:cxn modelId="{31BB435E-BA74-4162-B6CE-B94351040EDA}" type="presParOf" srcId="{1415D445-0348-4DD4-A58F-79E681728062}" destId="{69AC6256-B9FE-4B33-B508-630DCB6A9B21}" srcOrd="7" destOrd="0" presId="urn:microsoft.com/office/officeart/2005/8/layout/hierarchy2"/>
    <dgm:cxn modelId="{E55901C6-5E17-4D90-804A-2A1A3695E2CF}" type="presParOf" srcId="{69AC6256-B9FE-4B33-B508-630DCB6A9B21}" destId="{BDD1033B-05F2-46DC-B295-A5E4F22B9975}" srcOrd="0" destOrd="0" presId="urn:microsoft.com/office/officeart/2005/8/layout/hierarchy2"/>
    <dgm:cxn modelId="{849FADFC-A295-482B-86D7-0D05C053758F}" type="presParOf" srcId="{69AC6256-B9FE-4B33-B508-630DCB6A9B21}" destId="{63C116B9-6A16-4C1D-8892-3423048831FA}" srcOrd="1" destOrd="0" presId="urn:microsoft.com/office/officeart/2005/8/layout/hierarchy2"/>
    <dgm:cxn modelId="{67A7A292-EF12-4931-B69E-BC2261B3FA42}" type="presParOf" srcId="{63C116B9-6A16-4C1D-8892-3423048831FA}" destId="{DB12BD94-874A-4BDF-A674-099DA8253258}" srcOrd="0" destOrd="0" presId="urn:microsoft.com/office/officeart/2005/8/layout/hierarchy2"/>
    <dgm:cxn modelId="{7A05FF9B-8AB2-465D-B3A1-2D0635E5C445}" type="presParOf" srcId="{DB12BD94-874A-4BDF-A674-099DA8253258}" destId="{22FEA2CD-2ADB-4F69-B04E-B087F1CEE98F}" srcOrd="0" destOrd="0" presId="urn:microsoft.com/office/officeart/2005/8/layout/hierarchy2"/>
    <dgm:cxn modelId="{DA2C0E10-A017-4937-A7FC-995E97864471}" type="presParOf" srcId="{63C116B9-6A16-4C1D-8892-3423048831FA}" destId="{882BA75E-1448-4F1D-ACA5-FCD66E22882A}" srcOrd="1" destOrd="0" presId="urn:microsoft.com/office/officeart/2005/8/layout/hierarchy2"/>
    <dgm:cxn modelId="{9EB1BE12-EF82-4D99-883F-B22980418405}" type="presParOf" srcId="{882BA75E-1448-4F1D-ACA5-FCD66E22882A}" destId="{72D7B240-9E94-4696-A683-0D516F8E283A}" srcOrd="0" destOrd="0" presId="urn:microsoft.com/office/officeart/2005/8/layout/hierarchy2"/>
    <dgm:cxn modelId="{306990A2-01CD-4936-88FD-8A5FB0565CBC}" type="presParOf" srcId="{882BA75E-1448-4F1D-ACA5-FCD66E22882A}" destId="{BA6BBBFD-5CDE-41DD-B61C-A6B521F5B176}" srcOrd="1" destOrd="0" presId="urn:microsoft.com/office/officeart/2005/8/layout/hierarchy2"/>
    <dgm:cxn modelId="{B5995099-86A7-49C4-A38B-F6C2D7D479EC}" type="presParOf" srcId="{63C116B9-6A16-4C1D-8892-3423048831FA}" destId="{F066140C-610B-49BF-AC55-1974AD14FB98}" srcOrd="2" destOrd="0" presId="urn:microsoft.com/office/officeart/2005/8/layout/hierarchy2"/>
    <dgm:cxn modelId="{062E8240-7C66-4147-939E-B1FC1120CBD3}" type="presParOf" srcId="{F066140C-610B-49BF-AC55-1974AD14FB98}" destId="{9722062A-A5F3-4001-B258-3E5B33D290EE}" srcOrd="0" destOrd="0" presId="urn:microsoft.com/office/officeart/2005/8/layout/hierarchy2"/>
    <dgm:cxn modelId="{538E0075-E3F9-449E-97B8-576A221E3ACE}" type="presParOf" srcId="{63C116B9-6A16-4C1D-8892-3423048831FA}" destId="{756C94F3-810B-48C0-B2C0-6736FF330D3B}" srcOrd="3" destOrd="0" presId="urn:microsoft.com/office/officeart/2005/8/layout/hierarchy2"/>
    <dgm:cxn modelId="{D136951E-49B2-4052-A028-4355704541E3}" type="presParOf" srcId="{756C94F3-810B-48C0-B2C0-6736FF330D3B}" destId="{08B06EEA-C4D8-4D76-875C-1EEB69687966}" srcOrd="0" destOrd="0" presId="urn:microsoft.com/office/officeart/2005/8/layout/hierarchy2"/>
    <dgm:cxn modelId="{9887999E-2B82-4EB4-8877-A821F30910EA}" type="presParOf" srcId="{756C94F3-810B-48C0-B2C0-6736FF330D3B}" destId="{43EE9E7F-AEF6-4810-BAB1-F6C05ECA97D3}"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5BD73D69-ECA2-4E4E-81D7-4C5A861C0085}" type="doc">
      <dgm:prSet loTypeId="urn:microsoft.com/office/officeart/2005/8/layout/process5" loCatId="process" qsTypeId="urn:microsoft.com/office/officeart/2005/8/quickstyle/simple3" qsCatId="simple" csTypeId="urn:microsoft.com/office/officeart/2005/8/colors/accent1_2" csCatId="accent1" phldr="1"/>
      <dgm:spPr/>
      <dgm:t>
        <a:bodyPr/>
        <a:lstStyle/>
        <a:p>
          <a:endParaRPr lang="pl-PL"/>
        </a:p>
      </dgm:t>
    </dgm:pt>
    <dgm:pt modelId="{092675F4-7D28-4FF7-9EF1-6533724F0BFD}">
      <dgm:prSet phldrT="[Tekst]"/>
      <dgm:spPr/>
      <dgm:t>
        <a:bodyPr/>
        <a:lstStyle/>
        <a:p>
          <a:r>
            <a:rPr lang="pl-PL" dirty="0"/>
            <a:t>Brak rozstrzygnięcia przez KSE </a:t>
          </a:r>
        </a:p>
        <a:p>
          <a:r>
            <a:rPr lang="pl-PL" dirty="0"/>
            <a:t>Sekretarz Komitetu w porozumieniu z właściwymi ze względu na przedmiot sprawy członkami Komitetu sporządza</a:t>
          </a:r>
        </a:p>
      </dgm:t>
    </dgm:pt>
    <dgm:pt modelId="{56D1309B-5927-4D3D-A73A-B25036457C10}" type="parTrans" cxnId="{198FE069-9E35-465F-8790-002F58AA7DE1}">
      <dgm:prSet/>
      <dgm:spPr/>
      <dgm:t>
        <a:bodyPr/>
        <a:lstStyle/>
        <a:p>
          <a:endParaRPr lang="pl-PL"/>
        </a:p>
      </dgm:t>
    </dgm:pt>
    <dgm:pt modelId="{861F5356-31CC-4D4C-860D-F4CDEE0544A8}" type="sibTrans" cxnId="{198FE069-9E35-465F-8790-002F58AA7DE1}">
      <dgm:prSet/>
      <dgm:spPr/>
      <dgm:t>
        <a:bodyPr/>
        <a:lstStyle/>
        <a:p>
          <a:endParaRPr lang="pl-PL"/>
        </a:p>
      </dgm:t>
    </dgm:pt>
    <dgm:pt modelId="{30F3E7E1-A6A9-4819-93F3-6D92468B6E1D}">
      <dgm:prSet phldrT="[Tekst]"/>
      <dgm:spPr/>
      <dgm:t>
        <a:bodyPr/>
        <a:lstStyle/>
        <a:p>
          <a:r>
            <a:rPr lang="pl-PL" dirty="0"/>
            <a:t>Protokół rozbieżności</a:t>
          </a:r>
        </a:p>
      </dgm:t>
    </dgm:pt>
    <dgm:pt modelId="{D5C8D52C-3BE8-4FA2-9CAB-6484EBF4FC69}" type="parTrans" cxnId="{B9C98EA5-18D3-4356-9E97-13EEA30C791F}">
      <dgm:prSet/>
      <dgm:spPr/>
      <dgm:t>
        <a:bodyPr/>
        <a:lstStyle/>
        <a:p>
          <a:endParaRPr lang="pl-PL"/>
        </a:p>
      </dgm:t>
    </dgm:pt>
    <dgm:pt modelId="{59CC2A73-0493-4FC0-9C3E-576DA79AF339}" type="sibTrans" cxnId="{B9C98EA5-18D3-4356-9E97-13EEA30C791F}">
      <dgm:prSet/>
      <dgm:spPr/>
      <dgm:t>
        <a:bodyPr/>
        <a:lstStyle/>
        <a:p>
          <a:endParaRPr lang="pl-PL"/>
        </a:p>
      </dgm:t>
    </dgm:pt>
    <dgm:pt modelId="{382C6427-9B5D-4E52-9E7D-1EDF1EA234C8}">
      <dgm:prSet phldrT="[Tekst]"/>
      <dgm:spPr/>
      <dgm:t>
        <a:bodyPr/>
        <a:lstStyle/>
        <a:p>
          <a:r>
            <a:rPr lang="pl-PL" dirty="0"/>
            <a:t>Przewodniczący Komitetu wnosi opracowany przez organ wnioskujący dokument w brzmieniu przyjętym przez Komitet wraz z protokołem rozbieżności pod obrady Rady Ministrów</a:t>
          </a:r>
        </a:p>
      </dgm:t>
    </dgm:pt>
    <dgm:pt modelId="{2EF1C315-1CAF-40B1-ACB8-F24177F3514C}" type="parTrans" cxnId="{4EB202B1-EC99-45B5-969C-2B16FE5280B8}">
      <dgm:prSet/>
      <dgm:spPr/>
      <dgm:t>
        <a:bodyPr/>
        <a:lstStyle/>
        <a:p>
          <a:endParaRPr lang="pl-PL"/>
        </a:p>
      </dgm:t>
    </dgm:pt>
    <dgm:pt modelId="{77CC4559-C6D7-4067-97FC-5C2056EDD352}" type="sibTrans" cxnId="{4EB202B1-EC99-45B5-969C-2B16FE5280B8}">
      <dgm:prSet/>
      <dgm:spPr/>
      <dgm:t>
        <a:bodyPr/>
        <a:lstStyle/>
        <a:p>
          <a:endParaRPr lang="pl-PL"/>
        </a:p>
      </dgm:t>
    </dgm:pt>
    <dgm:pt modelId="{6C141E3B-C632-4C23-AEE0-67876EEF6C1B}">
      <dgm:prSet phldrT="[Tekst]"/>
      <dgm:spPr/>
      <dgm:t>
        <a:bodyPr/>
        <a:lstStyle/>
        <a:p>
          <a:r>
            <a:rPr lang="pl-PL" dirty="0"/>
            <a:t>Sekretarz Komitetu informuje członków Komitetu o decyzji Rady Ministrów</a:t>
          </a:r>
        </a:p>
      </dgm:t>
    </dgm:pt>
    <dgm:pt modelId="{99E942B1-E34A-4598-AEAB-6B01D7FDE494}" type="parTrans" cxnId="{6AC34B45-B5B4-4D25-B6D8-D31FABEB9BA0}">
      <dgm:prSet/>
      <dgm:spPr/>
    </dgm:pt>
    <dgm:pt modelId="{1964F45E-B8BF-4D9B-9070-EC209665E36E}" type="sibTrans" cxnId="{6AC34B45-B5B4-4D25-B6D8-D31FABEB9BA0}">
      <dgm:prSet/>
      <dgm:spPr/>
      <dgm:t>
        <a:bodyPr/>
        <a:lstStyle/>
        <a:p>
          <a:endParaRPr lang="pl-PL"/>
        </a:p>
      </dgm:t>
    </dgm:pt>
    <dgm:pt modelId="{0D8A8F19-FBF8-4551-A757-A75A11562E24}">
      <dgm:prSet phldrT="[Tekst]"/>
      <dgm:spPr/>
      <dgm:t>
        <a:bodyPr/>
        <a:lstStyle/>
        <a:p>
          <a:r>
            <a:rPr lang="pl-PL" dirty="0"/>
            <a:t>Sekretarz przekazuje im opracowany w odrębnym trybie, zgodnym z Regulaminem pracy Rady Ministrów, tekst ostateczny dokumentu uwzględniający decyzje Komitetu oraz Rady Ministrów.</a:t>
          </a:r>
        </a:p>
      </dgm:t>
    </dgm:pt>
    <dgm:pt modelId="{4192A0E3-8598-41AC-849A-B610F83995EB}" type="parTrans" cxnId="{1EDEFD67-5C90-4B13-8B63-910F1F487DDE}">
      <dgm:prSet/>
      <dgm:spPr/>
    </dgm:pt>
    <dgm:pt modelId="{61D7D624-6113-4342-A0A4-A71B07CA3EE0}" type="sibTrans" cxnId="{1EDEFD67-5C90-4B13-8B63-910F1F487DDE}">
      <dgm:prSet/>
      <dgm:spPr/>
    </dgm:pt>
    <dgm:pt modelId="{D0982F26-C8AB-41BE-881A-A799CCBFC231}" type="pres">
      <dgm:prSet presAssocID="{5BD73D69-ECA2-4E4E-81D7-4C5A861C0085}" presName="diagram" presStyleCnt="0">
        <dgm:presLayoutVars>
          <dgm:dir/>
          <dgm:resizeHandles val="exact"/>
        </dgm:presLayoutVars>
      </dgm:prSet>
      <dgm:spPr/>
      <dgm:t>
        <a:bodyPr/>
        <a:lstStyle/>
        <a:p>
          <a:endParaRPr lang="pl-PL"/>
        </a:p>
      </dgm:t>
    </dgm:pt>
    <dgm:pt modelId="{9ACB0740-52EF-4B11-802C-BFC4A0103E6F}" type="pres">
      <dgm:prSet presAssocID="{092675F4-7D28-4FF7-9EF1-6533724F0BFD}" presName="node" presStyleLbl="node1" presStyleIdx="0" presStyleCnt="5">
        <dgm:presLayoutVars>
          <dgm:bulletEnabled val="1"/>
        </dgm:presLayoutVars>
      </dgm:prSet>
      <dgm:spPr/>
      <dgm:t>
        <a:bodyPr/>
        <a:lstStyle/>
        <a:p>
          <a:endParaRPr lang="pl-PL"/>
        </a:p>
      </dgm:t>
    </dgm:pt>
    <dgm:pt modelId="{7706A06E-6671-46EB-BD07-6F28792713F4}" type="pres">
      <dgm:prSet presAssocID="{861F5356-31CC-4D4C-860D-F4CDEE0544A8}" presName="sibTrans" presStyleLbl="sibTrans2D1" presStyleIdx="0" presStyleCnt="4"/>
      <dgm:spPr/>
      <dgm:t>
        <a:bodyPr/>
        <a:lstStyle/>
        <a:p>
          <a:endParaRPr lang="pl-PL"/>
        </a:p>
      </dgm:t>
    </dgm:pt>
    <dgm:pt modelId="{796E4C07-C82B-412F-8D37-F38D83522551}" type="pres">
      <dgm:prSet presAssocID="{861F5356-31CC-4D4C-860D-F4CDEE0544A8}" presName="connectorText" presStyleLbl="sibTrans2D1" presStyleIdx="0" presStyleCnt="4"/>
      <dgm:spPr/>
      <dgm:t>
        <a:bodyPr/>
        <a:lstStyle/>
        <a:p>
          <a:endParaRPr lang="pl-PL"/>
        </a:p>
      </dgm:t>
    </dgm:pt>
    <dgm:pt modelId="{401152F2-D842-462E-A5E1-EF838D2E766F}" type="pres">
      <dgm:prSet presAssocID="{30F3E7E1-A6A9-4819-93F3-6D92468B6E1D}" presName="node" presStyleLbl="node1" presStyleIdx="1" presStyleCnt="5">
        <dgm:presLayoutVars>
          <dgm:bulletEnabled val="1"/>
        </dgm:presLayoutVars>
      </dgm:prSet>
      <dgm:spPr/>
      <dgm:t>
        <a:bodyPr/>
        <a:lstStyle/>
        <a:p>
          <a:endParaRPr lang="pl-PL"/>
        </a:p>
      </dgm:t>
    </dgm:pt>
    <dgm:pt modelId="{E55C19D8-24A1-4EC4-A89A-7951C7A3C67A}" type="pres">
      <dgm:prSet presAssocID="{59CC2A73-0493-4FC0-9C3E-576DA79AF339}" presName="sibTrans" presStyleLbl="sibTrans2D1" presStyleIdx="1" presStyleCnt="4"/>
      <dgm:spPr/>
      <dgm:t>
        <a:bodyPr/>
        <a:lstStyle/>
        <a:p>
          <a:endParaRPr lang="pl-PL"/>
        </a:p>
      </dgm:t>
    </dgm:pt>
    <dgm:pt modelId="{8F02CEAB-BEAF-4EFD-BEC2-2AE83C526062}" type="pres">
      <dgm:prSet presAssocID="{59CC2A73-0493-4FC0-9C3E-576DA79AF339}" presName="connectorText" presStyleLbl="sibTrans2D1" presStyleIdx="1" presStyleCnt="4"/>
      <dgm:spPr/>
      <dgm:t>
        <a:bodyPr/>
        <a:lstStyle/>
        <a:p>
          <a:endParaRPr lang="pl-PL"/>
        </a:p>
      </dgm:t>
    </dgm:pt>
    <dgm:pt modelId="{B3FC7C86-2290-4E7E-BDF5-CF6B3AAE05C6}" type="pres">
      <dgm:prSet presAssocID="{382C6427-9B5D-4E52-9E7D-1EDF1EA234C8}" presName="node" presStyleLbl="node1" presStyleIdx="2" presStyleCnt="5">
        <dgm:presLayoutVars>
          <dgm:bulletEnabled val="1"/>
        </dgm:presLayoutVars>
      </dgm:prSet>
      <dgm:spPr/>
      <dgm:t>
        <a:bodyPr/>
        <a:lstStyle/>
        <a:p>
          <a:endParaRPr lang="pl-PL"/>
        </a:p>
      </dgm:t>
    </dgm:pt>
    <dgm:pt modelId="{B686F8CD-CA49-4385-88BE-D1CCAD22CD25}" type="pres">
      <dgm:prSet presAssocID="{77CC4559-C6D7-4067-97FC-5C2056EDD352}" presName="sibTrans" presStyleLbl="sibTrans2D1" presStyleIdx="2" presStyleCnt="4"/>
      <dgm:spPr/>
      <dgm:t>
        <a:bodyPr/>
        <a:lstStyle/>
        <a:p>
          <a:endParaRPr lang="pl-PL"/>
        </a:p>
      </dgm:t>
    </dgm:pt>
    <dgm:pt modelId="{B2DA4F91-3F4C-4F9B-A666-6C6674C3BFAA}" type="pres">
      <dgm:prSet presAssocID="{77CC4559-C6D7-4067-97FC-5C2056EDD352}" presName="connectorText" presStyleLbl="sibTrans2D1" presStyleIdx="2" presStyleCnt="4"/>
      <dgm:spPr/>
      <dgm:t>
        <a:bodyPr/>
        <a:lstStyle/>
        <a:p>
          <a:endParaRPr lang="pl-PL"/>
        </a:p>
      </dgm:t>
    </dgm:pt>
    <dgm:pt modelId="{5ECB6F79-4195-4530-9146-C8A48C7345BB}" type="pres">
      <dgm:prSet presAssocID="{6C141E3B-C632-4C23-AEE0-67876EEF6C1B}" presName="node" presStyleLbl="node1" presStyleIdx="3" presStyleCnt="5">
        <dgm:presLayoutVars>
          <dgm:bulletEnabled val="1"/>
        </dgm:presLayoutVars>
      </dgm:prSet>
      <dgm:spPr/>
      <dgm:t>
        <a:bodyPr/>
        <a:lstStyle/>
        <a:p>
          <a:endParaRPr lang="pl-PL"/>
        </a:p>
      </dgm:t>
    </dgm:pt>
    <dgm:pt modelId="{07154564-BA9E-41C6-997C-15DBE4794FE5}" type="pres">
      <dgm:prSet presAssocID="{1964F45E-B8BF-4D9B-9070-EC209665E36E}" presName="sibTrans" presStyleLbl="sibTrans2D1" presStyleIdx="3" presStyleCnt="4"/>
      <dgm:spPr/>
      <dgm:t>
        <a:bodyPr/>
        <a:lstStyle/>
        <a:p>
          <a:endParaRPr lang="pl-PL"/>
        </a:p>
      </dgm:t>
    </dgm:pt>
    <dgm:pt modelId="{A4522FC3-0D2F-4281-836F-4916AA7F3774}" type="pres">
      <dgm:prSet presAssocID="{1964F45E-B8BF-4D9B-9070-EC209665E36E}" presName="connectorText" presStyleLbl="sibTrans2D1" presStyleIdx="3" presStyleCnt="4"/>
      <dgm:spPr/>
      <dgm:t>
        <a:bodyPr/>
        <a:lstStyle/>
        <a:p>
          <a:endParaRPr lang="pl-PL"/>
        </a:p>
      </dgm:t>
    </dgm:pt>
    <dgm:pt modelId="{9E15F986-B5EA-4F0C-BF11-B854F1BA4FCE}" type="pres">
      <dgm:prSet presAssocID="{0D8A8F19-FBF8-4551-A757-A75A11562E24}" presName="node" presStyleLbl="node1" presStyleIdx="4" presStyleCnt="5">
        <dgm:presLayoutVars>
          <dgm:bulletEnabled val="1"/>
        </dgm:presLayoutVars>
      </dgm:prSet>
      <dgm:spPr/>
      <dgm:t>
        <a:bodyPr/>
        <a:lstStyle/>
        <a:p>
          <a:endParaRPr lang="pl-PL"/>
        </a:p>
      </dgm:t>
    </dgm:pt>
  </dgm:ptLst>
  <dgm:cxnLst>
    <dgm:cxn modelId="{4EB202B1-EC99-45B5-969C-2B16FE5280B8}" srcId="{5BD73D69-ECA2-4E4E-81D7-4C5A861C0085}" destId="{382C6427-9B5D-4E52-9E7D-1EDF1EA234C8}" srcOrd="2" destOrd="0" parTransId="{2EF1C315-1CAF-40B1-ACB8-F24177F3514C}" sibTransId="{77CC4559-C6D7-4067-97FC-5C2056EDD352}"/>
    <dgm:cxn modelId="{48A9325D-9DDB-4F78-93AB-272D37A7843D}" type="presOf" srcId="{59CC2A73-0493-4FC0-9C3E-576DA79AF339}" destId="{E55C19D8-24A1-4EC4-A89A-7951C7A3C67A}" srcOrd="0" destOrd="0" presId="urn:microsoft.com/office/officeart/2005/8/layout/process5"/>
    <dgm:cxn modelId="{654A80D9-7D76-488F-BDCE-ECEA6CEAB910}" type="presOf" srcId="{77CC4559-C6D7-4067-97FC-5C2056EDD352}" destId="{B686F8CD-CA49-4385-88BE-D1CCAD22CD25}" srcOrd="0" destOrd="0" presId="urn:microsoft.com/office/officeart/2005/8/layout/process5"/>
    <dgm:cxn modelId="{3D68D64F-1C4B-487B-9015-16D090B6C9D1}" type="presOf" srcId="{861F5356-31CC-4D4C-860D-F4CDEE0544A8}" destId="{796E4C07-C82B-412F-8D37-F38D83522551}" srcOrd="1" destOrd="0" presId="urn:microsoft.com/office/officeart/2005/8/layout/process5"/>
    <dgm:cxn modelId="{EBABF265-C0C3-4C00-8920-B30D108C0356}" type="presOf" srcId="{59CC2A73-0493-4FC0-9C3E-576DA79AF339}" destId="{8F02CEAB-BEAF-4EFD-BEC2-2AE83C526062}" srcOrd="1" destOrd="0" presId="urn:microsoft.com/office/officeart/2005/8/layout/process5"/>
    <dgm:cxn modelId="{7895F911-89F1-4831-8276-5427DBA5CFE1}" type="presOf" srcId="{861F5356-31CC-4D4C-860D-F4CDEE0544A8}" destId="{7706A06E-6671-46EB-BD07-6F28792713F4}" srcOrd="0" destOrd="0" presId="urn:microsoft.com/office/officeart/2005/8/layout/process5"/>
    <dgm:cxn modelId="{F5FBF5AF-8FAD-4FF9-8B2F-E49DEF24335F}" type="presOf" srcId="{1964F45E-B8BF-4D9B-9070-EC209665E36E}" destId="{07154564-BA9E-41C6-997C-15DBE4794FE5}" srcOrd="0" destOrd="0" presId="urn:microsoft.com/office/officeart/2005/8/layout/process5"/>
    <dgm:cxn modelId="{9B5B55F9-2316-4148-973C-88F2283EE972}" type="presOf" srcId="{6C141E3B-C632-4C23-AEE0-67876EEF6C1B}" destId="{5ECB6F79-4195-4530-9146-C8A48C7345BB}" srcOrd="0" destOrd="0" presId="urn:microsoft.com/office/officeart/2005/8/layout/process5"/>
    <dgm:cxn modelId="{B9C98EA5-18D3-4356-9E97-13EEA30C791F}" srcId="{5BD73D69-ECA2-4E4E-81D7-4C5A861C0085}" destId="{30F3E7E1-A6A9-4819-93F3-6D92468B6E1D}" srcOrd="1" destOrd="0" parTransId="{D5C8D52C-3BE8-4FA2-9CAB-6484EBF4FC69}" sibTransId="{59CC2A73-0493-4FC0-9C3E-576DA79AF339}"/>
    <dgm:cxn modelId="{A6FED2EE-25A4-4909-9F91-1E75363D2324}" type="presOf" srcId="{1964F45E-B8BF-4D9B-9070-EC209665E36E}" destId="{A4522FC3-0D2F-4281-836F-4916AA7F3774}" srcOrd="1" destOrd="0" presId="urn:microsoft.com/office/officeart/2005/8/layout/process5"/>
    <dgm:cxn modelId="{6AC34B45-B5B4-4D25-B6D8-D31FABEB9BA0}" srcId="{5BD73D69-ECA2-4E4E-81D7-4C5A861C0085}" destId="{6C141E3B-C632-4C23-AEE0-67876EEF6C1B}" srcOrd="3" destOrd="0" parTransId="{99E942B1-E34A-4598-AEAB-6B01D7FDE494}" sibTransId="{1964F45E-B8BF-4D9B-9070-EC209665E36E}"/>
    <dgm:cxn modelId="{805135E9-593C-4885-8CF5-894E0065A58E}" type="presOf" srcId="{77CC4559-C6D7-4067-97FC-5C2056EDD352}" destId="{B2DA4F91-3F4C-4F9B-A666-6C6674C3BFAA}" srcOrd="1" destOrd="0" presId="urn:microsoft.com/office/officeart/2005/8/layout/process5"/>
    <dgm:cxn modelId="{198FE069-9E35-465F-8790-002F58AA7DE1}" srcId="{5BD73D69-ECA2-4E4E-81D7-4C5A861C0085}" destId="{092675F4-7D28-4FF7-9EF1-6533724F0BFD}" srcOrd="0" destOrd="0" parTransId="{56D1309B-5927-4D3D-A73A-B25036457C10}" sibTransId="{861F5356-31CC-4D4C-860D-F4CDEE0544A8}"/>
    <dgm:cxn modelId="{1EDEFD67-5C90-4B13-8B63-910F1F487DDE}" srcId="{5BD73D69-ECA2-4E4E-81D7-4C5A861C0085}" destId="{0D8A8F19-FBF8-4551-A757-A75A11562E24}" srcOrd="4" destOrd="0" parTransId="{4192A0E3-8598-41AC-849A-B610F83995EB}" sibTransId="{61D7D624-6113-4342-A0A4-A71B07CA3EE0}"/>
    <dgm:cxn modelId="{4A3ED4F4-D0EC-4E7D-84BF-39577B76E80E}" type="presOf" srcId="{30F3E7E1-A6A9-4819-93F3-6D92468B6E1D}" destId="{401152F2-D842-462E-A5E1-EF838D2E766F}" srcOrd="0" destOrd="0" presId="urn:microsoft.com/office/officeart/2005/8/layout/process5"/>
    <dgm:cxn modelId="{06A0A142-05E7-4592-8D49-BE97F365A27E}" type="presOf" srcId="{382C6427-9B5D-4E52-9E7D-1EDF1EA234C8}" destId="{B3FC7C86-2290-4E7E-BDF5-CF6B3AAE05C6}" srcOrd="0" destOrd="0" presId="urn:microsoft.com/office/officeart/2005/8/layout/process5"/>
    <dgm:cxn modelId="{E908D73F-6A20-4FE8-BAF8-D2E9EC6A0343}" type="presOf" srcId="{092675F4-7D28-4FF7-9EF1-6533724F0BFD}" destId="{9ACB0740-52EF-4B11-802C-BFC4A0103E6F}" srcOrd="0" destOrd="0" presId="urn:microsoft.com/office/officeart/2005/8/layout/process5"/>
    <dgm:cxn modelId="{82E6AD4D-0989-4829-BB5E-CCFDFD9DACC6}" type="presOf" srcId="{5BD73D69-ECA2-4E4E-81D7-4C5A861C0085}" destId="{D0982F26-C8AB-41BE-881A-A799CCBFC231}" srcOrd="0" destOrd="0" presId="urn:microsoft.com/office/officeart/2005/8/layout/process5"/>
    <dgm:cxn modelId="{B22F70A8-A980-48D4-9DC1-12E54AEFDEAB}" type="presOf" srcId="{0D8A8F19-FBF8-4551-A757-A75A11562E24}" destId="{9E15F986-B5EA-4F0C-BF11-B854F1BA4FCE}" srcOrd="0" destOrd="0" presId="urn:microsoft.com/office/officeart/2005/8/layout/process5"/>
    <dgm:cxn modelId="{28ACADAC-3491-409F-89B7-86EDB7106E5D}" type="presParOf" srcId="{D0982F26-C8AB-41BE-881A-A799CCBFC231}" destId="{9ACB0740-52EF-4B11-802C-BFC4A0103E6F}" srcOrd="0" destOrd="0" presId="urn:microsoft.com/office/officeart/2005/8/layout/process5"/>
    <dgm:cxn modelId="{D967B9F7-D60C-4262-ADCE-DC441564B075}" type="presParOf" srcId="{D0982F26-C8AB-41BE-881A-A799CCBFC231}" destId="{7706A06E-6671-46EB-BD07-6F28792713F4}" srcOrd="1" destOrd="0" presId="urn:microsoft.com/office/officeart/2005/8/layout/process5"/>
    <dgm:cxn modelId="{45EA5301-8531-4CE5-8942-D63DDE0C8E80}" type="presParOf" srcId="{7706A06E-6671-46EB-BD07-6F28792713F4}" destId="{796E4C07-C82B-412F-8D37-F38D83522551}" srcOrd="0" destOrd="0" presId="urn:microsoft.com/office/officeart/2005/8/layout/process5"/>
    <dgm:cxn modelId="{FB9B2FD2-20AF-416A-8763-965A1177288F}" type="presParOf" srcId="{D0982F26-C8AB-41BE-881A-A799CCBFC231}" destId="{401152F2-D842-462E-A5E1-EF838D2E766F}" srcOrd="2" destOrd="0" presId="urn:microsoft.com/office/officeart/2005/8/layout/process5"/>
    <dgm:cxn modelId="{8AB86023-189F-4E9A-A578-ADE62B284FCB}" type="presParOf" srcId="{D0982F26-C8AB-41BE-881A-A799CCBFC231}" destId="{E55C19D8-24A1-4EC4-A89A-7951C7A3C67A}" srcOrd="3" destOrd="0" presId="urn:microsoft.com/office/officeart/2005/8/layout/process5"/>
    <dgm:cxn modelId="{858807D7-6E76-43F7-BA33-BC15805EC3AC}" type="presParOf" srcId="{E55C19D8-24A1-4EC4-A89A-7951C7A3C67A}" destId="{8F02CEAB-BEAF-4EFD-BEC2-2AE83C526062}" srcOrd="0" destOrd="0" presId="urn:microsoft.com/office/officeart/2005/8/layout/process5"/>
    <dgm:cxn modelId="{62CCFCC2-5E54-4030-A386-0BD33BCEDB93}" type="presParOf" srcId="{D0982F26-C8AB-41BE-881A-A799CCBFC231}" destId="{B3FC7C86-2290-4E7E-BDF5-CF6B3AAE05C6}" srcOrd="4" destOrd="0" presId="urn:microsoft.com/office/officeart/2005/8/layout/process5"/>
    <dgm:cxn modelId="{AF31BFEB-4406-4497-9F7B-45FE7A47FA31}" type="presParOf" srcId="{D0982F26-C8AB-41BE-881A-A799CCBFC231}" destId="{B686F8CD-CA49-4385-88BE-D1CCAD22CD25}" srcOrd="5" destOrd="0" presId="urn:microsoft.com/office/officeart/2005/8/layout/process5"/>
    <dgm:cxn modelId="{FAF7BF33-82DC-4ADC-B98A-CD729764F3D6}" type="presParOf" srcId="{B686F8CD-CA49-4385-88BE-D1CCAD22CD25}" destId="{B2DA4F91-3F4C-4F9B-A666-6C6674C3BFAA}" srcOrd="0" destOrd="0" presId="urn:microsoft.com/office/officeart/2005/8/layout/process5"/>
    <dgm:cxn modelId="{461D8233-D5A2-490E-918D-C61DF919D1AF}" type="presParOf" srcId="{D0982F26-C8AB-41BE-881A-A799CCBFC231}" destId="{5ECB6F79-4195-4530-9146-C8A48C7345BB}" srcOrd="6" destOrd="0" presId="urn:microsoft.com/office/officeart/2005/8/layout/process5"/>
    <dgm:cxn modelId="{08E3AC4B-8311-4B4B-950A-E9CF3992FCB5}" type="presParOf" srcId="{D0982F26-C8AB-41BE-881A-A799CCBFC231}" destId="{07154564-BA9E-41C6-997C-15DBE4794FE5}" srcOrd="7" destOrd="0" presId="urn:microsoft.com/office/officeart/2005/8/layout/process5"/>
    <dgm:cxn modelId="{CB067D83-54DA-44FE-AC18-545085D9F425}" type="presParOf" srcId="{07154564-BA9E-41C6-997C-15DBE4794FE5}" destId="{A4522FC3-0D2F-4281-836F-4916AA7F3774}" srcOrd="0" destOrd="0" presId="urn:microsoft.com/office/officeart/2005/8/layout/process5"/>
    <dgm:cxn modelId="{FA70DBAF-4311-4D3F-A004-3A2ED3150AD5}" type="presParOf" srcId="{D0982F26-C8AB-41BE-881A-A799CCBFC231}" destId="{9E15F986-B5EA-4F0C-BF11-B854F1BA4FCE}"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3A7779-3842-44C1-AC26-BB4C3EC6B3DD}"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pl-PL"/>
        </a:p>
      </dgm:t>
    </dgm:pt>
    <dgm:pt modelId="{FFD649C9-CE20-495F-B5A8-995FED49FA14}">
      <dgm:prSet phldrT="[Tekst]"/>
      <dgm:spPr/>
      <dgm:t>
        <a:bodyPr/>
        <a:lstStyle/>
        <a:p>
          <a:r>
            <a:rPr lang="pl-PL" b="1" dirty="0" smtClean="0"/>
            <a:t>Właściwe</a:t>
          </a:r>
          <a:r>
            <a:rPr lang="pl-PL" dirty="0" smtClean="0"/>
            <a:t> </a:t>
          </a:r>
          <a:r>
            <a:rPr lang="pl-PL" b="1" dirty="0" smtClean="0"/>
            <a:t>komitety</a:t>
          </a:r>
          <a:endParaRPr lang="pl-PL" b="1" dirty="0"/>
        </a:p>
      </dgm:t>
    </dgm:pt>
    <dgm:pt modelId="{3850E847-2AD2-4679-85E9-DAC6052104E4}" type="parTrans" cxnId="{14EB6097-F983-4CC0-9551-ECA23AD41FC8}">
      <dgm:prSet/>
      <dgm:spPr/>
      <dgm:t>
        <a:bodyPr/>
        <a:lstStyle/>
        <a:p>
          <a:endParaRPr lang="pl-PL"/>
        </a:p>
      </dgm:t>
    </dgm:pt>
    <dgm:pt modelId="{6F872C0C-FB07-4A77-A280-359411A2618F}" type="sibTrans" cxnId="{14EB6097-F983-4CC0-9551-ECA23AD41FC8}">
      <dgm:prSet/>
      <dgm:spPr/>
      <dgm:t>
        <a:bodyPr/>
        <a:lstStyle/>
        <a:p>
          <a:endParaRPr lang="pl-PL"/>
        </a:p>
      </dgm:t>
    </dgm:pt>
    <dgm:pt modelId="{9832F349-3C97-4D6D-8FCE-9532F1B87420}">
      <dgm:prSet phldrT="[Tekst]"/>
      <dgm:spPr/>
      <dgm:t>
        <a:bodyPr/>
        <a:lstStyle/>
        <a:p>
          <a:r>
            <a:rPr lang="pl-PL" b="1" dirty="0" smtClean="0"/>
            <a:t>Stały</a:t>
          </a:r>
          <a:r>
            <a:rPr lang="pl-PL" dirty="0" smtClean="0"/>
            <a:t> </a:t>
          </a:r>
          <a:r>
            <a:rPr lang="pl-PL" b="1" dirty="0" smtClean="0"/>
            <a:t>Komitet</a:t>
          </a:r>
          <a:r>
            <a:rPr lang="pl-PL" dirty="0" smtClean="0"/>
            <a:t> </a:t>
          </a:r>
          <a:r>
            <a:rPr lang="pl-PL" b="1" dirty="0" smtClean="0"/>
            <a:t>Rady</a:t>
          </a:r>
          <a:r>
            <a:rPr lang="pl-PL" dirty="0" smtClean="0"/>
            <a:t> </a:t>
          </a:r>
          <a:r>
            <a:rPr lang="pl-PL" b="1" dirty="0" smtClean="0"/>
            <a:t>Ministrów</a:t>
          </a:r>
          <a:endParaRPr lang="pl-PL" b="1" dirty="0"/>
        </a:p>
      </dgm:t>
    </dgm:pt>
    <dgm:pt modelId="{ADCB4DC8-E0FA-45DC-9918-8B79F939F6B3}" type="parTrans" cxnId="{15FD6E9F-66A8-46CE-8ECD-510E66C2D5C6}">
      <dgm:prSet/>
      <dgm:spPr/>
      <dgm:t>
        <a:bodyPr/>
        <a:lstStyle/>
        <a:p>
          <a:endParaRPr lang="pl-PL"/>
        </a:p>
      </dgm:t>
    </dgm:pt>
    <dgm:pt modelId="{73D63E39-D5A7-4296-831C-8B3F9A4B232C}" type="sibTrans" cxnId="{15FD6E9F-66A8-46CE-8ECD-510E66C2D5C6}">
      <dgm:prSet/>
      <dgm:spPr/>
      <dgm:t>
        <a:bodyPr/>
        <a:lstStyle/>
        <a:p>
          <a:endParaRPr lang="pl-PL"/>
        </a:p>
      </dgm:t>
    </dgm:pt>
    <dgm:pt modelId="{8044AB65-43A3-4FA5-8123-AB22A3FEB51F}">
      <dgm:prSet phldrT="[Tekst]"/>
      <dgm:spPr/>
      <dgm:t>
        <a:bodyPr/>
        <a:lstStyle/>
        <a:p>
          <a:r>
            <a:rPr lang="pl-PL" b="1" dirty="0" smtClean="0"/>
            <a:t>Komisja</a:t>
          </a:r>
          <a:r>
            <a:rPr lang="pl-PL" dirty="0" smtClean="0"/>
            <a:t> </a:t>
          </a:r>
          <a:r>
            <a:rPr lang="pl-PL" b="1" dirty="0" smtClean="0"/>
            <a:t>prawnicza</a:t>
          </a:r>
          <a:endParaRPr lang="pl-PL" b="1" dirty="0"/>
        </a:p>
      </dgm:t>
    </dgm:pt>
    <dgm:pt modelId="{9BC1A2D9-674A-4BC0-8CEE-35879F39FCBE}" type="parTrans" cxnId="{348B9948-C9B0-4134-BA58-EF9BC7AA4416}">
      <dgm:prSet/>
      <dgm:spPr/>
      <dgm:t>
        <a:bodyPr/>
        <a:lstStyle/>
        <a:p>
          <a:endParaRPr lang="pl-PL"/>
        </a:p>
      </dgm:t>
    </dgm:pt>
    <dgm:pt modelId="{CAD0EA2E-398A-45FF-9292-570222130065}" type="sibTrans" cxnId="{348B9948-C9B0-4134-BA58-EF9BC7AA4416}">
      <dgm:prSet/>
      <dgm:spPr/>
      <dgm:t>
        <a:bodyPr/>
        <a:lstStyle/>
        <a:p>
          <a:endParaRPr lang="pl-PL"/>
        </a:p>
      </dgm:t>
    </dgm:pt>
    <dgm:pt modelId="{3B922357-D106-4FC0-90AE-787A6FC35671}">
      <dgm:prSet phldrT="[Tekst]"/>
      <dgm:spPr/>
      <dgm:t>
        <a:bodyPr/>
        <a:lstStyle/>
        <a:p>
          <a:r>
            <a:rPr lang="pl-PL" b="1" dirty="0" smtClean="0"/>
            <a:t>Rada</a:t>
          </a:r>
          <a:r>
            <a:rPr lang="pl-PL" dirty="0" smtClean="0"/>
            <a:t> </a:t>
          </a:r>
          <a:r>
            <a:rPr lang="pl-PL" b="1" dirty="0" smtClean="0"/>
            <a:t>Ministrów</a:t>
          </a:r>
          <a:endParaRPr lang="pl-PL" b="1" dirty="0"/>
        </a:p>
      </dgm:t>
    </dgm:pt>
    <dgm:pt modelId="{2E430229-7C77-419C-BA65-7FAC084B3452}" type="parTrans" cxnId="{8314E330-3A35-4AB9-943B-71E30EBD0B7C}">
      <dgm:prSet/>
      <dgm:spPr/>
      <dgm:t>
        <a:bodyPr/>
        <a:lstStyle/>
        <a:p>
          <a:endParaRPr lang="pl-PL"/>
        </a:p>
      </dgm:t>
    </dgm:pt>
    <dgm:pt modelId="{2AEF62BB-4850-4DA1-8A5E-143A4F03F36C}" type="sibTrans" cxnId="{8314E330-3A35-4AB9-943B-71E30EBD0B7C}">
      <dgm:prSet/>
      <dgm:spPr/>
      <dgm:t>
        <a:bodyPr/>
        <a:lstStyle/>
        <a:p>
          <a:endParaRPr lang="pl-PL"/>
        </a:p>
      </dgm:t>
    </dgm:pt>
    <dgm:pt modelId="{50D00331-F12A-46CD-BA58-BB5362AC4AB0}">
      <dgm:prSet phldrT="[Tekst]"/>
      <dgm:spPr/>
      <dgm:t>
        <a:bodyPr/>
        <a:lstStyle/>
        <a:p>
          <a:r>
            <a:rPr lang="pl-PL" b="1" dirty="0" smtClean="0"/>
            <a:t>Potwierdzenie przez SKRM</a:t>
          </a:r>
          <a:endParaRPr lang="pl-PL" b="1" dirty="0"/>
        </a:p>
      </dgm:t>
    </dgm:pt>
    <dgm:pt modelId="{F50A78BE-49B6-479F-A8EA-5639E0CABD3E}" type="parTrans" cxnId="{8EF02E4C-FA01-472E-8FC8-1920AF88328D}">
      <dgm:prSet/>
      <dgm:spPr/>
      <dgm:t>
        <a:bodyPr/>
        <a:lstStyle/>
        <a:p>
          <a:endParaRPr lang="pl-PL"/>
        </a:p>
      </dgm:t>
    </dgm:pt>
    <dgm:pt modelId="{74CA4BC2-927C-4F44-90C7-B018E4EA7859}" type="sibTrans" cxnId="{8EF02E4C-FA01-472E-8FC8-1920AF88328D}">
      <dgm:prSet/>
      <dgm:spPr/>
      <dgm:t>
        <a:bodyPr/>
        <a:lstStyle/>
        <a:p>
          <a:endParaRPr lang="pl-PL"/>
        </a:p>
      </dgm:t>
    </dgm:pt>
    <dgm:pt modelId="{EE6B92D9-80F7-4C54-8C57-0BBEF1DE46F2}" type="pres">
      <dgm:prSet presAssocID="{283A7779-3842-44C1-AC26-BB4C3EC6B3DD}" presName="CompostProcess" presStyleCnt="0">
        <dgm:presLayoutVars>
          <dgm:dir/>
          <dgm:resizeHandles val="exact"/>
        </dgm:presLayoutVars>
      </dgm:prSet>
      <dgm:spPr/>
      <dgm:t>
        <a:bodyPr/>
        <a:lstStyle/>
        <a:p>
          <a:endParaRPr lang="pl-PL"/>
        </a:p>
      </dgm:t>
    </dgm:pt>
    <dgm:pt modelId="{B21B43D6-2371-4119-9DD2-E0E7EE2D955D}" type="pres">
      <dgm:prSet presAssocID="{283A7779-3842-44C1-AC26-BB4C3EC6B3DD}" presName="arrow" presStyleLbl="bgShp" presStyleIdx="0" presStyleCnt="1"/>
      <dgm:spPr/>
    </dgm:pt>
    <dgm:pt modelId="{842AEBF7-5AAB-4B51-B4E7-DFE60BF8E1C3}" type="pres">
      <dgm:prSet presAssocID="{283A7779-3842-44C1-AC26-BB4C3EC6B3DD}" presName="linearProcess" presStyleCnt="0"/>
      <dgm:spPr/>
    </dgm:pt>
    <dgm:pt modelId="{9875E722-F381-4F2B-A7B1-42CEE71051B8}" type="pres">
      <dgm:prSet presAssocID="{FFD649C9-CE20-495F-B5A8-995FED49FA14}" presName="textNode" presStyleLbl="node1" presStyleIdx="0" presStyleCnt="5">
        <dgm:presLayoutVars>
          <dgm:bulletEnabled val="1"/>
        </dgm:presLayoutVars>
      </dgm:prSet>
      <dgm:spPr/>
      <dgm:t>
        <a:bodyPr/>
        <a:lstStyle/>
        <a:p>
          <a:endParaRPr lang="pl-PL"/>
        </a:p>
      </dgm:t>
    </dgm:pt>
    <dgm:pt modelId="{2A03A93A-7E2F-4F8A-9B95-C9758028E114}" type="pres">
      <dgm:prSet presAssocID="{6F872C0C-FB07-4A77-A280-359411A2618F}" presName="sibTrans" presStyleCnt="0"/>
      <dgm:spPr/>
    </dgm:pt>
    <dgm:pt modelId="{17474BF2-7BF9-48F9-BE7A-5914C4EFA287}" type="pres">
      <dgm:prSet presAssocID="{9832F349-3C97-4D6D-8FCE-9532F1B87420}" presName="textNode" presStyleLbl="node1" presStyleIdx="1" presStyleCnt="5">
        <dgm:presLayoutVars>
          <dgm:bulletEnabled val="1"/>
        </dgm:presLayoutVars>
      </dgm:prSet>
      <dgm:spPr/>
      <dgm:t>
        <a:bodyPr/>
        <a:lstStyle/>
        <a:p>
          <a:endParaRPr lang="pl-PL"/>
        </a:p>
      </dgm:t>
    </dgm:pt>
    <dgm:pt modelId="{5E7A29B9-2F45-4340-A81C-A9DD3DB03786}" type="pres">
      <dgm:prSet presAssocID="{73D63E39-D5A7-4296-831C-8B3F9A4B232C}" presName="sibTrans" presStyleCnt="0"/>
      <dgm:spPr/>
    </dgm:pt>
    <dgm:pt modelId="{4DAFC8C1-41AF-42E4-BDF6-1418EC977B97}" type="pres">
      <dgm:prSet presAssocID="{8044AB65-43A3-4FA5-8123-AB22A3FEB51F}" presName="textNode" presStyleLbl="node1" presStyleIdx="2" presStyleCnt="5">
        <dgm:presLayoutVars>
          <dgm:bulletEnabled val="1"/>
        </dgm:presLayoutVars>
      </dgm:prSet>
      <dgm:spPr/>
      <dgm:t>
        <a:bodyPr/>
        <a:lstStyle/>
        <a:p>
          <a:endParaRPr lang="pl-PL"/>
        </a:p>
      </dgm:t>
    </dgm:pt>
    <dgm:pt modelId="{EE48D546-AA32-445E-96DE-A13071B7FC81}" type="pres">
      <dgm:prSet presAssocID="{CAD0EA2E-398A-45FF-9292-570222130065}" presName="sibTrans" presStyleCnt="0"/>
      <dgm:spPr/>
    </dgm:pt>
    <dgm:pt modelId="{B67A4561-675A-4EE0-B2AF-22D1AC6F6F72}" type="pres">
      <dgm:prSet presAssocID="{50D00331-F12A-46CD-BA58-BB5362AC4AB0}" presName="textNode" presStyleLbl="node1" presStyleIdx="3" presStyleCnt="5">
        <dgm:presLayoutVars>
          <dgm:bulletEnabled val="1"/>
        </dgm:presLayoutVars>
      </dgm:prSet>
      <dgm:spPr/>
      <dgm:t>
        <a:bodyPr/>
        <a:lstStyle/>
        <a:p>
          <a:endParaRPr lang="pl-PL"/>
        </a:p>
      </dgm:t>
    </dgm:pt>
    <dgm:pt modelId="{F83E6C2A-7058-4884-A202-D5F9E6B52DF9}" type="pres">
      <dgm:prSet presAssocID="{74CA4BC2-927C-4F44-90C7-B018E4EA7859}" presName="sibTrans" presStyleCnt="0"/>
      <dgm:spPr/>
    </dgm:pt>
    <dgm:pt modelId="{BD658BF9-45BD-4D57-9793-6F10B386BB32}" type="pres">
      <dgm:prSet presAssocID="{3B922357-D106-4FC0-90AE-787A6FC35671}" presName="textNode" presStyleLbl="node1" presStyleIdx="4" presStyleCnt="5">
        <dgm:presLayoutVars>
          <dgm:bulletEnabled val="1"/>
        </dgm:presLayoutVars>
      </dgm:prSet>
      <dgm:spPr/>
      <dgm:t>
        <a:bodyPr/>
        <a:lstStyle/>
        <a:p>
          <a:endParaRPr lang="pl-PL"/>
        </a:p>
      </dgm:t>
    </dgm:pt>
  </dgm:ptLst>
  <dgm:cxnLst>
    <dgm:cxn modelId="{BF6173EB-EE9B-403C-B02D-313BF4713EB1}" type="presOf" srcId="{9832F349-3C97-4D6D-8FCE-9532F1B87420}" destId="{17474BF2-7BF9-48F9-BE7A-5914C4EFA287}" srcOrd="0" destOrd="0" presId="urn:microsoft.com/office/officeart/2005/8/layout/hProcess9"/>
    <dgm:cxn modelId="{B389B2D2-A9A5-4750-8530-F72912345E6E}" type="presOf" srcId="{283A7779-3842-44C1-AC26-BB4C3EC6B3DD}" destId="{EE6B92D9-80F7-4C54-8C57-0BBEF1DE46F2}" srcOrd="0" destOrd="0" presId="urn:microsoft.com/office/officeart/2005/8/layout/hProcess9"/>
    <dgm:cxn modelId="{8314E330-3A35-4AB9-943B-71E30EBD0B7C}" srcId="{283A7779-3842-44C1-AC26-BB4C3EC6B3DD}" destId="{3B922357-D106-4FC0-90AE-787A6FC35671}" srcOrd="4" destOrd="0" parTransId="{2E430229-7C77-419C-BA65-7FAC084B3452}" sibTransId="{2AEF62BB-4850-4DA1-8A5E-143A4F03F36C}"/>
    <dgm:cxn modelId="{15FD6E9F-66A8-46CE-8ECD-510E66C2D5C6}" srcId="{283A7779-3842-44C1-AC26-BB4C3EC6B3DD}" destId="{9832F349-3C97-4D6D-8FCE-9532F1B87420}" srcOrd="1" destOrd="0" parTransId="{ADCB4DC8-E0FA-45DC-9918-8B79F939F6B3}" sibTransId="{73D63E39-D5A7-4296-831C-8B3F9A4B232C}"/>
    <dgm:cxn modelId="{ED31F5C6-BE61-49AE-9853-37503F3DE6B5}" type="presOf" srcId="{FFD649C9-CE20-495F-B5A8-995FED49FA14}" destId="{9875E722-F381-4F2B-A7B1-42CEE71051B8}" srcOrd="0" destOrd="0" presId="urn:microsoft.com/office/officeart/2005/8/layout/hProcess9"/>
    <dgm:cxn modelId="{9B8AE185-E1FA-44E6-83F0-04E3DD7CEA40}" type="presOf" srcId="{50D00331-F12A-46CD-BA58-BB5362AC4AB0}" destId="{B67A4561-675A-4EE0-B2AF-22D1AC6F6F72}" srcOrd="0" destOrd="0" presId="urn:microsoft.com/office/officeart/2005/8/layout/hProcess9"/>
    <dgm:cxn modelId="{8EF02E4C-FA01-472E-8FC8-1920AF88328D}" srcId="{283A7779-3842-44C1-AC26-BB4C3EC6B3DD}" destId="{50D00331-F12A-46CD-BA58-BB5362AC4AB0}" srcOrd="3" destOrd="0" parTransId="{F50A78BE-49B6-479F-A8EA-5639E0CABD3E}" sibTransId="{74CA4BC2-927C-4F44-90C7-B018E4EA7859}"/>
    <dgm:cxn modelId="{EF28E196-E2F2-468A-A400-28497A0D9C7B}" type="presOf" srcId="{3B922357-D106-4FC0-90AE-787A6FC35671}" destId="{BD658BF9-45BD-4D57-9793-6F10B386BB32}" srcOrd="0" destOrd="0" presId="urn:microsoft.com/office/officeart/2005/8/layout/hProcess9"/>
    <dgm:cxn modelId="{348B9948-C9B0-4134-BA58-EF9BC7AA4416}" srcId="{283A7779-3842-44C1-AC26-BB4C3EC6B3DD}" destId="{8044AB65-43A3-4FA5-8123-AB22A3FEB51F}" srcOrd="2" destOrd="0" parTransId="{9BC1A2D9-674A-4BC0-8CEE-35879F39FCBE}" sibTransId="{CAD0EA2E-398A-45FF-9292-570222130065}"/>
    <dgm:cxn modelId="{14EB6097-F983-4CC0-9551-ECA23AD41FC8}" srcId="{283A7779-3842-44C1-AC26-BB4C3EC6B3DD}" destId="{FFD649C9-CE20-495F-B5A8-995FED49FA14}" srcOrd="0" destOrd="0" parTransId="{3850E847-2AD2-4679-85E9-DAC6052104E4}" sibTransId="{6F872C0C-FB07-4A77-A280-359411A2618F}"/>
    <dgm:cxn modelId="{7ED054E6-CE4D-4B50-AE44-CC1E79D3608F}" type="presOf" srcId="{8044AB65-43A3-4FA5-8123-AB22A3FEB51F}" destId="{4DAFC8C1-41AF-42E4-BDF6-1418EC977B97}" srcOrd="0" destOrd="0" presId="urn:microsoft.com/office/officeart/2005/8/layout/hProcess9"/>
    <dgm:cxn modelId="{36633961-1FC8-47AE-B0CB-951010DF79B2}" type="presParOf" srcId="{EE6B92D9-80F7-4C54-8C57-0BBEF1DE46F2}" destId="{B21B43D6-2371-4119-9DD2-E0E7EE2D955D}" srcOrd="0" destOrd="0" presId="urn:microsoft.com/office/officeart/2005/8/layout/hProcess9"/>
    <dgm:cxn modelId="{E2F76732-053E-4452-BAE6-4C49629758B0}" type="presParOf" srcId="{EE6B92D9-80F7-4C54-8C57-0BBEF1DE46F2}" destId="{842AEBF7-5AAB-4B51-B4E7-DFE60BF8E1C3}" srcOrd="1" destOrd="0" presId="urn:microsoft.com/office/officeart/2005/8/layout/hProcess9"/>
    <dgm:cxn modelId="{C1F8E31E-BA6C-4C96-BBCA-5F58C9F97793}" type="presParOf" srcId="{842AEBF7-5AAB-4B51-B4E7-DFE60BF8E1C3}" destId="{9875E722-F381-4F2B-A7B1-42CEE71051B8}" srcOrd="0" destOrd="0" presId="urn:microsoft.com/office/officeart/2005/8/layout/hProcess9"/>
    <dgm:cxn modelId="{3F1210BE-9047-4BB6-9D95-CCE9D75FD03F}" type="presParOf" srcId="{842AEBF7-5AAB-4B51-B4E7-DFE60BF8E1C3}" destId="{2A03A93A-7E2F-4F8A-9B95-C9758028E114}" srcOrd="1" destOrd="0" presId="urn:microsoft.com/office/officeart/2005/8/layout/hProcess9"/>
    <dgm:cxn modelId="{993F5D2B-6CDF-45F5-85F7-D69D13645222}" type="presParOf" srcId="{842AEBF7-5AAB-4B51-B4E7-DFE60BF8E1C3}" destId="{17474BF2-7BF9-48F9-BE7A-5914C4EFA287}" srcOrd="2" destOrd="0" presId="urn:microsoft.com/office/officeart/2005/8/layout/hProcess9"/>
    <dgm:cxn modelId="{D2287541-736C-4EBD-9775-26B0B2BAAB69}" type="presParOf" srcId="{842AEBF7-5AAB-4B51-B4E7-DFE60BF8E1C3}" destId="{5E7A29B9-2F45-4340-A81C-A9DD3DB03786}" srcOrd="3" destOrd="0" presId="urn:microsoft.com/office/officeart/2005/8/layout/hProcess9"/>
    <dgm:cxn modelId="{805866C8-EF3E-4967-B793-2090F4CE0C24}" type="presParOf" srcId="{842AEBF7-5AAB-4B51-B4E7-DFE60BF8E1C3}" destId="{4DAFC8C1-41AF-42E4-BDF6-1418EC977B97}" srcOrd="4" destOrd="0" presId="urn:microsoft.com/office/officeart/2005/8/layout/hProcess9"/>
    <dgm:cxn modelId="{A2E1C1D6-0658-4A01-A902-1C31CF962675}" type="presParOf" srcId="{842AEBF7-5AAB-4B51-B4E7-DFE60BF8E1C3}" destId="{EE48D546-AA32-445E-96DE-A13071B7FC81}" srcOrd="5" destOrd="0" presId="urn:microsoft.com/office/officeart/2005/8/layout/hProcess9"/>
    <dgm:cxn modelId="{BAF2DE30-7EC6-4899-8EF3-5A593C204E9E}" type="presParOf" srcId="{842AEBF7-5AAB-4B51-B4E7-DFE60BF8E1C3}" destId="{B67A4561-675A-4EE0-B2AF-22D1AC6F6F72}" srcOrd="6" destOrd="0" presId="urn:microsoft.com/office/officeart/2005/8/layout/hProcess9"/>
    <dgm:cxn modelId="{31D3268B-7C23-4CFF-A3C8-B9BFE57F60A7}" type="presParOf" srcId="{842AEBF7-5AAB-4B51-B4E7-DFE60BF8E1C3}" destId="{F83E6C2A-7058-4884-A202-D5F9E6B52DF9}" srcOrd="7" destOrd="0" presId="urn:microsoft.com/office/officeart/2005/8/layout/hProcess9"/>
    <dgm:cxn modelId="{20FBCBB1-04A5-4BC5-A352-7068E3F10592}" type="presParOf" srcId="{842AEBF7-5AAB-4B51-B4E7-DFE60BF8E1C3}" destId="{BD658BF9-45BD-4D57-9793-6F10B386BB32}"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EB1918A6-ACCA-452D-9DD6-3008F2731FAC}"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pl-PL"/>
        </a:p>
      </dgm:t>
    </dgm:pt>
    <dgm:pt modelId="{071559AF-6291-4FE0-A36B-EDB732C30FA8}">
      <dgm:prSet phldrT="[Tekst]" custT="1"/>
      <dgm:spPr/>
      <dgm:t>
        <a:bodyPr/>
        <a:lstStyle/>
        <a:p>
          <a:r>
            <a:rPr lang="pl-PL" sz="2800" dirty="0"/>
            <a:t>KSE</a:t>
          </a:r>
          <a:endParaRPr lang="pl-PL" sz="900" dirty="0"/>
        </a:p>
      </dgm:t>
    </dgm:pt>
    <dgm:pt modelId="{A1583166-367A-423F-B430-F37B14BEC7ED}" type="parTrans" cxnId="{4AF7995B-428C-4163-81AB-FA4769F52FD2}">
      <dgm:prSet/>
      <dgm:spPr/>
      <dgm:t>
        <a:bodyPr/>
        <a:lstStyle/>
        <a:p>
          <a:endParaRPr lang="pl-PL"/>
        </a:p>
      </dgm:t>
    </dgm:pt>
    <dgm:pt modelId="{D49F5381-B32E-46DC-8CCA-3E19B0C9F24F}" type="sibTrans" cxnId="{4AF7995B-428C-4163-81AB-FA4769F52FD2}">
      <dgm:prSet/>
      <dgm:spPr/>
      <dgm:t>
        <a:bodyPr/>
        <a:lstStyle/>
        <a:p>
          <a:endParaRPr lang="pl-PL"/>
        </a:p>
      </dgm:t>
    </dgm:pt>
    <dgm:pt modelId="{79827BF8-702E-40DB-8BD4-CAC63FB08E35}">
      <dgm:prSet phldrT="[Tekst]" custT="1"/>
      <dgm:spPr/>
      <dgm:t>
        <a:bodyPr/>
        <a:lstStyle/>
        <a:p>
          <a:r>
            <a:rPr lang="pl-PL" sz="1400" dirty="0"/>
            <a:t>przyjmuje bez zmian</a:t>
          </a:r>
        </a:p>
      </dgm:t>
    </dgm:pt>
    <dgm:pt modelId="{1990AEFF-4C4C-4E20-AAA0-329B1CEE3AA4}" type="parTrans" cxnId="{1F1C4CE9-69F7-4016-954F-6C7CDD004E87}">
      <dgm:prSet/>
      <dgm:spPr/>
      <dgm:t>
        <a:bodyPr/>
        <a:lstStyle/>
        <a:p>
          <a:endParaRPr lang="pl-PL"/>
        </a:p>
      </dgm:t>
    </dgm:pt>
    <dgm:pt modelId="{C507C6F0-6B77-439F-A32C-551AF682C52D}" type="sibTrans" cxnId="{1F1C4CE9-69F7-4016-954F-6C7CDD004E87}">
      <dgm:prSet/>
      <dgm:spPr/>
      <dgm:t>
        <a:bodyPr/>
        <a:lstStyle/>
        <a:p>
          <a:endParaRPr lang="pl-PL"/>
        </a:p>
      </dgm:t>
    </dgm:pt>
    <dgm:pt modelId="{84D81540-CA8A-4C39-B32C-09BA19337E26}">
      <dgm:prSet phldrT="[Tekst]"/>
      <dgm:spPr/>
      <dgm:t>
        <a:bodyPr/>
        <a:lstStyle/>
        <a:p>
          <a:r>
            <a:rPr lang="pl-PL" dirty="0"/>
            <a:t>rekomenduje go Radzie Ministrów, właściwym komitetom lub Stałemu Komitetowi Rady Ministrów</a:t>
          </a:r>
        </a:p>
      </dgm:t>
    </dgm:pt>
    <dgm:pt modelId="{817EF03A-8556-40BB-B4A5-9C498F35F6D1}" type="parTrans" cxnId="{FDBE72E8-35B6-4EF1-BA1A-1A01261DA022}">
      <dgm:prSet/>
      <dgm:spPr/>
      <dgm:t>
        <a:bodyPr/>
        <a:lstStyle/>
        <a:p>
          <a:endParaRPr lang="pl-PL"/>
        </a:p>
      </dgm:t>
    </dgm:pt>
    <dgm:pt modelId="{65732D23-40D9-49BD-9E5C-D562A8C3A5B3}" type="sibTrans" cxnId="{FDBE72E8-35B6-4EF1-BA1A-1A01261DA022}">
      <dgm:prSet/>
      <dgm:spPr/>
      <dgm:t>
        <a:bodyPr/>
        <a:lstStyle/>
        <a:p>
          <a:endParaRPr lang="pl-PL"/>
        </a:p>
      </dgm:t>
    </dgm:pt>
    <dgm:pt modelId="{B6209523-EA90-4D9F-90F5-161FB03BA0F3}">
      <dgm:prSet phldrT="[Tekst]" custT="1"/>
      <dgm:spPr/>
      <dgm:t>
        <a:bodyPr/>
        <a:lstStyle/>
        <a:p>
          <a:r>
            <a:rPr lang="pl-PL" sz="1400" dirty="0"/>
            <a:t>przyjmuje ze zmianami </a:t>
          </a:r>
        </a:p>
      </dgm:t>
    </dgm:pt>
    <dgm:pt modelId="{EBC5DC08-AE3A-4BA5-A5BD-65B70BB9B0EE}" type="parTrans" cxnId="{4EB10AE6-65F0-49CD-B942-2584CD9C0487}">
      <dgm:prSet/>
      <dgm:spPr/>
      <dgm:t>
        <a:bodyPr/>
        <a:lstStyle/>
        <a:p>
          <a:endParaRPr lang="pl-PL"/>
        </a:p>
      </dgm:t>
    </dgm:pt>
    <dgm:pt modelId="{73BB39E4-9E08-4F6F-8C5E-C0A166E8ADD9}" type="sibTrans" cxnId="{4EB10AE6-65F0-49CD-B942-2584CD9C0487}">
      <dgm:prSet/>
      <dgm:spPr/>
      <dgm:t>
        <a:bodyPr/>
        <a:lstStyle/>
        <a:p>
          <a:endParaRPr lang="pl-PL"/>
        </a:p>
      </dgm:t>
    </dgm:pt>
    <dgm:pt modelId="{2AD05F7C-CA69-44E6-A3D5-FDA5863D31E6}">
      <dgm:prSet phldrT="[Tekst]"/>
      <dgm:spPr/>
      <dgm:t>
        <a:bodyPr/>
        <a:lstStyle/>
        <a:p>
          <a:r>
            <a:rPr lang="pl-PL" dirty="0"/>
            <a:t>rekomenduje go Radzie Ministrów, właściwym komitetom lub Stałemu Komitetowi Rady Ministrów</a:t>
          </a:r>
        </a:p>
      </dgm:t>
    </dgm:pt>
    <dgm:pt modelId="{FA5A51CF-5BB9-4DD1-AF24-FEDC6DC8913E}" type="parTrans" cxnId="{A3C37255-55A6-4CFB-96D6-EF230AF4C8D7}">
      <dgm:prSet/>
      <dgm:spPr/>
      <dgm:t>
        <a:bodyPr/>
        <a:lstStyle/>
        <a:p>
          <a:endParaRPr lang="pl-PL"/>
        </a:p>
      </dgm:t>
    </dgm:pt>
    <dgm:pt modelId="{BDB6E385-C7B2-4ACC-A925-35875BDF3AD7}" type="sibTrans" cxnId="{A3C37255-55A6-4CFB-96D6-EF230AF4C8D7}">
      <dgm:prSet/>
      <dgm:spPr/>
      <dgm:t>
        <a:bodyPr/>
        <a:lstStyle/>
        <a:p>
          <a:endParaRPr lang="pl-PL"/>
        </a:p>
      </dgm:t>
    </dgm:pt>
    <dgm:pt modelId="{6B608AD0-1861-4B97-B3FB-FE76E801F045}">
      <dgm:prSet phldrT="[Tekst]" custT="1"/>
      <dgm:spPr/>
      <dgm:t>
        <a:bodyPr/>
        <a:lstStyle/>
        <a:p>
          <a:r>
            <a:rPr lang="pl-PL" sz="1400" dirty="0"/>
            <a:t>wyraża opinię o projekcie</a:t>
          </a:r>
        </a:p>
      </dgm:t>
    </dgm:pt>
    <dgm:pt modelId="{92AB9511-CC0E-4C02-988A-2851CE6A8A04}" type="parTrans" cxnId="{AB065459-7476-4201-9B24-8BA207130B25}">
      <dgm:prSet/>
      <dgm:spPr/>
      <dgm:t>
        <a:bodyPr/>
        <a:lstStyle/>
        <a:p>
          <a:endParaRPr lang="pl-PL"/>
        </a:p>
      </dgm:t>
    </dgm:pt>
    <dgm:pt modelId="{B81AED10-DD00-418D-803E-4A1A7596F7B5}" type="sibTrans" cxnId="{AB065459-7476-4201-9B24-8BA207130B25}">
      <dgm:prSet/>
      <dgm:spPr/>
      <dgm:t>
        <a:bodyPr/>
        <a:lstStyle/>
        <a:p>
          <a:endParaRPr lang="pl-PL"/>
        </a:p>
      </dgm:t>
    </dgm:pt>
    <dgm:pt modelId="{E9E84631-5487-434A-A510-F65D5F47E0D1}">
      <dgm:prSet phldrT="[Tekst]" custT="1"/>
      <dgm:spPr/>
      <dgm:t>
        <a:bodyPr/>
        <a:lstStyle/>
        <a:p>
          <a:r>
            <a:rPr lang="pl-PL" sz="1400" dirty="0"/>
            <a:t>rekomenduje Radzie Ministrów jego odrzucenie</a:t>
          </a:r>
        </a:p>
      </dgm:t>
    </dgm:pt>
    <dgm:pt modelId="{79BC09B8-430C-46A7-8C46-2542C13BF195}" type="parTrans" cxnId="{AB21C676-250B-4BFD-A386-BA7CBBEA541A}">
      <dgm:prSet/>
      <dgm:spPr/>
      <dgm:t>
        <a:bodyPr/>
        <a:lstStyle/>
        <a:p>
          <a:endParaRPr lang="pl-PL"/>
        </a:p>
      </dgm:t>
    </dgm:pt>
    <dgm:pt modelId="{C77B6D0B-4D73-4F6E-967C-C797554409CF}" type="sibTrans" cxnId="{AB21C676-250B-4BFD-A386-BA7CBBEA541A}">
      <dgm:prSet/>
      <dgm:spPr/>
      <dgm:t>
        <a:bodyPr/>
        <a:lstStyle/>
        <a:p>
          <a:endParaRPr lang="pl-PL"/>
        </a:p>
      </dgm:t>
    </dgm:pt>
    <dgm:pt modelId="{424D4891-C916-44DC-955C-DF84340AF53F}">
      <dgm:prSet phldrT="[Tekst]" custT="1"/>
      <dgm:spPr/>
      <dgm:t>
        <a:bodyPr/>
        <a:lstStyle/>
        <a:p>
          <a:r>
            <a:rPr lang="pl-PL" sz="1600" dirty="0"/>
            <a:t>kieruje go do ponownego uzgodnienia</a:t>
          </a:r>
        </a:p>
      </dgm:t>
    </dgm:pt>
    <dgm:pt modelId="{9BF10F9A-D930-4AFB-A531-7E2A615DD9AB}" type="parTrans" cxnId="{631234FA-A695-47D5-BC4E-BE25A4E563F3}">
      <dgm:prSet/>
      <dgm:spPr/>
      <dgm:t>
        <a:bodyPr/>
        <a:lstStyle/>
        <a:p>
          <a:endParaRPr lang="pl-PL"/>
        </a:p>
      </dgm:t>
    </dgm:pt>
    <dgm:pt modelId="{333A0F40-E54D-4455-934D-433E3678F811}" type="sibTrans" cxnId="{631234FA-A695-47D5-BC4E-BE25A4E563F3}">
      <dgm:prSet/>
      <dgm:spPr/>
      <dgm:t>
        <a:bodyPr/>
        <a:lstStyle/>
        <a:p>
          <a:endParaRPr lang="pl-PL"/>
        </a:p>
      </dgm:t>
    </dgm:pt>
    <dgm:pt modelId="{9FD3AE28-48B5-496C-9028-6B364D5E9B87}">
      <dgm:prSet phldrT="[Tekst]"/>
      <dgm:spPr/>
      <dgm:t>
        <a:bodyPr/>
        <a:lstStyle/>
        <a:p>
          <a:r>
            <a:rPr lang="pl-PL" dirty="0"/>
            <a:t>po spełnieniu określonych wymogów</a:t>
          </a:r>
        </a:p>
      </dgm:t>
    </dgm:pt>
    <dgm:pt modelId="{ECAF988A-6353-432D-8E42-E1D0E40989AA}" type="parTrans" cxnId="{0FC9D02A-F41A-4E33-9B42-4650E93CB2DD}">
      <dgm:prSet/>
      <dgm:spPr/>
      <dgm:t>
        <a:bodyPr/>
        <a:lstStyle/>
        <a:p>
          <a:endParaRPr lang="pl-PL"/>
        </a:p>
      </dgm:t>
    </dgm:pt>
    <dgm:pt modelId="{EDCE9D50-60EC-446A-91F6-2C5887780214}" type="sibTrans" cxnId="{0FC9D02A-F41A-4E33-9B42-4650E93CB2DD}">
      <dgm:prSet/>
      <dgm:spPr/>
      <dgm:t>
        <a:bodyPr/>
        <a:lstStyle/>
        <a:p>
          <a:endParaRPr lang="pl-PL"/>
        </a:p>
      </dgm:t>
    </dgm:pt>
    <dgm:pt modelId="{2D6A216B-8A08-4272-B329-8BBEF1B96CD8}">
      <dgm:prSet phldrT="[Tekst]"/>
      <dgm:spPr/>
      <dgm:t>
        <a:bodyPr/>
        <a:lstStyle/>
        <a:p>
          <a:r>
            <a:rPr lang="pl-PL" dirty="0"/>
            <a:t>w innym terminie</a:t>
          </a:r>
        </a:p>
      </dgm:t>
    </dgm:pt>
    <dgm:pt modelId="{483BCF99-ACA4-4BB6-B9BD-376363571F23}" type="parTrans" cxnId="{7971D4D1-4C52-460F-BAB1-07491B1C0548}">
      <dgm:prSet/>
      <dgm:spPr/>
      <dgm:t>
        <a:bodyPr/>
        <a:lstStyle/>
        <a:p>
          <a:endParaRPr lang="pl-PL"/>
        </a:p>
      </dgm:t>
    </dgm:pt>
    <dgm:pt modelId="{3AD44D1C-B8E8-488C-AB1C-59B0B0AB60E6}" type="sibTrans" cxnId="{7971D4D1-4C52-460F-BAB1-07491B1C0548}">
      <dgm:prSet/>
      <dgm:spPr/>
      <dgm:t>
        <a:bodyPr/>
        <a:lstStyle/>
        <a:p>
          <a:endParaRPr lang="pl-PL"/>
        </a:p>
      </dgm:t>
    </dgm:pt>
    <dgm:pt modelId="{193E4EB0-B315-4EFC-BD51-E71DDBCA9A8B}" type="pres">
      <dgm:prSet presAssocID="{EB1918A6-ACCA-452D-9DD6-3008F2731FAC}" presName="diagram" presStyleCnt="0">
        <dgm:presLayoutVars>
          <dgm:chPref val="1"/>
          <dgm:dir/>
          <dgm:animOne val="branch"/>
          <dgm:animLvl val="lvl"/>
          <dgm:resizeHandles val="exact"/>
        </dgm:presLayoutVars>
      </dgm:prSet>
      <dgm:spPr/>
      <dgm:t>
        <a:bodyPr/>
        <a:lstStyle/>
        <a:p>
          <a:endParaRPr lang="pl-PL"/>
        </a:p>
      </dgm:t>
    </dgm:pt>
    <dgm:pt modelId="{33B57278-2143-46EC-9030-395062723D66}" type="pres">
      <dgm:prSet presAssocID="{071559AF-6291-4FE0-A36B-EDB732C30FA8}" presName="root1" presStyleCnt="0"/>
      <dgm:spPr/>
    </dgm:pt>
    <dgm:pt modelId="{68A77789-51E6-44A1-97C7-D337C2F2E397}" type="pres">
      <dgm:prSet presAssocID="{071559AF-6291-4FE0-A36B-EDB732C30FA8}" presName="LevelOneTextNode" presStyleLbl="node0" presStyleIdx="0" presStyleCnt="1">
        <dgm:presLayoutVars>
          <dgm:chPref val="3"/>
        </dgm:presLayoutVars>
      </dgm:prSet>
      <dgm:spPr/>
      <dgm:t>
        <a:bodyPr/>
        <a:lstStyle/>
        <a:p>
          <a:endParaRPr lang="pl-PL"/>
        </a:p>
      </dgm:t>
    </dgm:pt>
    <dgm:pt modelId="{C01263DF-E468-44EE-B039-1C96B4A135FF}" type="pres">
      <dgm:prSet presAssocID="{071559AF-6291-4FE0-A36B-EDB732C30FA8}" presName="level2hierChild" presStyleCnt="0"/>
      <dgm:spPr/>
    </dgm:pt>
    <dgm:pt modelId="{EDBDEAE2-A9EF-40F4-8E2E-22FA86F681F1}" type="pres">
      <dgm:prSet presAssocID="{1990AEFF-4C4C-4E20-AAA0-329B1CEE3AA4}" presName="conn2-1" presStyleLbl="parChTrans1D2" presStyleIdx="0" presStyleCnt="5"/>
      <dgm:spPr/>
      <dgm:t>
        <a:bodyPr/>
        <a:lstStyle/>
        <a:p>
          <a:endParaRPr lang="pl-PL"/>
        </a:p>
      </dgm:t>
    </dgm:pt>
    <dgm:pt modelId="{62DC6619-6AC9-48AE-8839-66466B99EB20}" type="pres">
      <dgm:prSet presAssocID="{1990AEFF-4C4C-4E20-AAA0-329B1CEE3AA4}" presName="connTx" presStyleLbl="parChTrans1D2" presStyleIdx="0" presStyleCnt="5"/>
      <dgm:spPr/>
      <dgm:t>
        <a:bodyPr/>
        <a:lstStyle/>
        <a:p>
          <a:endParaRPr lang="pl-PL"/>
        </a:p>
      </dgm:t>
    </dgm:pt>
    <dgm:pt modelId="{C819C798-3C27-46DA-A387-3E45025BF1FE}" type="pres">
      <dgm:prSet presAssocID="{79827BF8-702E-40DB-8BD4-CAC63FB08E35}" presName="root2" presStyleCnt="0"/>
      <dgm:spPr/>
    </dgm:pt>
    <dgm:pt modelId="{627A0C65-29DA-48B6-9D5A-260C154E56CB}" type="pres">
      <dgm:prSet presAssocID="{79827BF8-702E-40DB-8BD4-CAC63FB08E35}" presName="LevelTwoTextNode" presStyleLbl="node2" presStyleIdx="0" presStyleCnt="5" custScaleX="153163" custScaleY="112319">
        <dgm:presLayoutVars>
          <dgm:chPref val="3"/>
        </dgm:presLayoutVars>
      </dgm:prSet>
      <dgm:spPr/>
      <dgm:t>
        <a:bodyPr/>
        <a:lstStyle/>
        <a:p>
          <a:endParaRPr lang="pl-PL"/>
        </a:p>
      </dgm:t>
    </dgm:pt>
    <dgm:pt modelId="{A1CB0D65-46A5-4E70-9DE1-52F2CA3E6E2C}" type="pres">
      <dgm:prSet presAssocID="{79827BF8-702E-40DB-8BD4-CAC63FB08E35}" presName="level3hierChild" presStyleCnt="0"/>
      <dgm:spPr/>
    </dgm:pt>
    <dgm:pt modelId="{00B738DB-FCD1-4235-9525-119B64AE4B62}" type="pres">
      <dgm:prSet presAssocID="{817EF03A-8556-40BB-B4A5-9C498F35F6D1}" presName="conn2-1" presStyleLbl="parChTrans1D3" presStyleIdx="0" presStyleCnt="4"/>
      <dgm:spPr/>
      <dgm:t>
        <a:bodyPr/>
        <a:lstStyle/>
        <a:p>
          <a:endParaRPr lang="pl-PL"/>
        </a:p>
      </dgm:t>
    </dgm:pt>
    <dgm:pt modelId="{A0660652-B46F-41A5-98EA-30FF6BAD9329}" type="pres">
      <dgm:prSet presAssocID="{817EF03A-8556-40BB-B4A5-9C498F35F6D1}" presName="connTx" presStyleLbl="parChTrans1D3" presStyleIdx="0" presStyleCnt="4"/>
      <dgm:spPr/>
      <dgm:t>
        <a:bodyPr/>
        <a:lstStyle/>
        <a:p>
          <a:endParaRPr lang="pl-PL"/>
        </a:p>
      </dgm:t>
    </dgm:pt>
    <dgm:pt modelId="{9686DD2F-0684-46CD-BCBA-FB9275EC42AD}" type="pres">
      <dgm:prSet presAssocID="{84D81540-CA8A-4C39-B32C-09BA19337E26}" presName="root2" presStyleCnt="0"/>
      <dgm:spPr/>
    </dgm:pt>
    <dgm:pt modelId="{6918B9FF-2653-45BA-8691-E107081799C1}" type="pres">
      <dgm:prSet presAssocID="{84D81540-CA8A-4C39-B32C-09BA19337E26}" presName="LevelTwoTextNode" presStyleLbl="node3" presStyleIdx="0" presStyleCnt="4" custScaleX="204417">
        <dgm:presLayoutVars>
          <dgm:chPref val="3"/>
        </dgm:presLayoutVars>
      </dgm:prSet>
      <dgm:spPr/>
      <dgm:t>
        <a:bodyPr/>
        <a:lstStyle/>
        <a:p>
          <a:endParaRPr lang="pl-PL"/>
        </a:p>
      </dgm:t>
    </dgm:pt>
    <dgm:pt modelId="{86C343DA-6D76-444C-837E-D29FC0079959}" type="pres">
      <dgm:prSet presAssocID="{84D81540-CA8A-4C39-B32C-09BA19337E26}" presName="level3hierChild" presStyleCnt="0"/>
      <dgm:spPr/>
    </dgm:pt>
    <dgm:pt modelId="{C1E71820-C4AD-495D-84B2-BAC16E119E85}" type="pres">
      <dgm:prSet presAssocID="{EBC5DC08-AE3A-4BA5-A5BD-65B70BB9B0EE}" presName="conn2-1" presStyleLbl="parChTrans1D2" presStyleIdx="1" presStyleCnt="5"/>
      <dgm:spPr/>
      <dgm:t>
        <a:bodyPr/>
        <a:lstStyle/>
        <a:p>
          <a:endParaRPr lang="pl-PL"/>
        </a:p>
      </dgm:t>
    </dgm:pt>
    <dgm:pt modelId="{2D6D116B-40AB-4CE7-8F20-0429C174A685}" type="pres">
      <dgm:prSet presAssocID="{EBC5DC08-AE3A-4BA5-A5BD-65B70BB9B0EE}" presName="connTx" presStyleLbl="parChTrans1D2" presStyleIdx="1" presStyleCnt="5"/>
      <dgm:spPr/>
      <dgm:t>
        <a:bodyPr/>
        <a:lstStyle/>
        <a:p>
          <a:endParaRPr lang="pl-PL"/>
        </a:p>
      </dgm:t>
    </dgm:pt>
    <dgm:pt modelId="{EC7A44E9-5D84-4F1C-A854-9451A616B671}" type="pres">
      <dgm:prSet presAssocID="{B6209523-EA90-4D9F-90F5-161FB03BA0F3}" presName="root2" presStyleCnt="0"/>
      <dgm:spPr/>
    </dgm:pt>
    <dgm:pt modelId="{1ADDFA86-2D01-4EDD-88CF-CC74E94D4654}" type="pres">
      <dgm:prSet presAssocID="{B6209523-EA90-4D9F-90F5-161FB03BA0F3}" presName="LevelTwoTextNode" presStyleLbl="node2" presStyleIdx="1" presStyleCnt="5" custScaleX="153163">
        <dgm:presLayoutVars>
          <dgm:chPref val="3"/>
        </dgm:presLayoutVars>
      </dgm:prSet>
      <dgm:spPr/>
      <dgm:t>
        <a:bodyPr/>
        <a:lstStyle/>
        <a:p>
          <a:endParaRPr lang="pl-PL"/>
        </a:p>
      </dgm:t>
    </dgm:pt>
    <dgm:pt modelId="{896C464C-D1F2-4339-A40F-F88068AAE837}" type="pres">
      <dgm:prSet presAssocID="{B6209523-EA90-4D9F-90F5-161FB03BA0F3}" presName="level3hierChild" presStyleCnt="0"/>
      <dgm:spPr/>
    </dgm:pt>
    <dgm:pt modelId="{16BC16D3-0808-4ECF-B46A-B9FA5DFFA8B8}" type="pres">
      <dgm:prSet presAssocID="{FA5A51CF-5BB9-4DD1-AF24-FEDC6DC8913E}" presName="conn2-1" presStyleLbl="parChTrans1D3" presStyleIdx="1" presStyleCnt="4"/>
      <dgm:spPr/>
      <dgm:t>
        <a:bodyPr/>
        <a:lstStyle/>
        <a:p>
          <a:endParaRPr lang="pl-PL"/>
        </a:p>
      </dgm:t>
    </dgm:pt>
    <dgm:pt modelId="{F260C74A-6D5A-4502-9140-54CC07CE8F8D}" type="pres">
      <dgm:prSet presAssocID="{FA5A51CF-5BB9-4DD1-AF24-FEDC6DC8913E}" presName="connTx" presStyleLbl="parChTrans1D3" presStyleIdx="1" presStyleCnt="4"/>
      <dgm:spPr/>
      <dgm:t>
        <a:bodyPr/>
        <a:lstStyle/>
        <a:p>
          <a:endParaRPr lang="pl-PL"/>
        </a:p>
      </dgm:t>
    </dgm:pt>
    <dgm:pt modelId="{1FF491C5-1553-409B-A63F-BB8C1150DBB6}" type="pres">
      <dgm:prSet presAssocID="{2AD05F7C-CA69-44E6-A3D5-FDA5863D31E6}" presName="root2" presStyleCnt="0"/>
      <dgm:spPr/>
    </dgm:pt>
    <dgm:pt modelId="{637E5199-C3B3-4F3D-83C3-F11D2C9CB7CA}" type="pres">
      <dgm:prSet presAssocID="{2AD05F7C-CA69-44E6-A3D5-FDA5863D31E6}" presName="LevelTwoTextNode" presStyleLbl="node3" presStyleIdx="1" presStyleCnt="4" custScaleX="204417">
        <dgm:presLayoutVars>
          <dgm:chPref val="3"/>
        </dgm:presLayoutVars>
      </dgm:prSet>
      <dgm:spPr/>
      <dgm:t>
        <a:bodyPr/>
        <a:lstStyle/>
        <a:p>
          <a:endParaRPr lang="pl-PL"/>
        </a:p>
      </dgm:t>
    </dgm:pt>
    <dgm:pt modelId="{BC312216-E7CE-4397-BC05-81BD903785D3}" type="pres">
      <dgm:prSet presAssocID="{2AD05F7C-CA69-44E6-A3D5-FDA5863D31E6}" presName="level3hierChild" presStyleCnt="0"/>
      <dgm:spPr/>
    </dgm:pt>
    <dgm:pt modelId="{7E380A51-1AD2-45AA-8417-9963C9AF309C}" type="pres">
      <dgm:prSet presAssocID="{92AB9511-CC0E-4C02-988A-2851CE6A8A04}" presName="conn2-1" presStyleLbl="parChTrans1D2" presStyleIdx="2" presStyleCnt="5"/>
      <dgm:spPr/>
      <dgm:t>
        <a:bodyPr/>
        <a:lstStyle/>
        <a:p>
          <a:endParaRPr lang="pl-PL"/>
        </a:p>
      </dgm:t>
    </dgm:pt>
    <dgm:pt modelId="{61A40A95-A5FC-4761-B275-68B2A9D88AD0}" type="pres">
      <dgm:prSet presAssocID="{92AB9511-CC0E-4C02-988A-2851CE6A8A04}" presName="connTx" presStyleLbl="parChTrans1D2" presStyleIdx="2" presStyleCnt="5"/>
      <dgm:spPr/>
      <dgm:t>
        <a:bodyPr/>
        <a:lstStyle/>
        <a:p>
          <a:endParaRPr lang="pl-PL"/>
        </a:p>
      </dgm:t>
    </dgm:pt>
    <dgm:pt modelId="{51B607BD-EE8D-4ADB-99A5-71E7D30DA62E}" type="pres">
      <dgm:prSet presAssocID="{6B608AD0-1861-4B97-B3FB-FE76E801F045}" presName="root2" presStyleCnt="0"/>
      <dgm:spPr/>
    </dgm:pt>
    <dgm:pt modelId="{21F6FC54-1C11-4D45-86D0-A8C83E6AF1E7}" type="pres">
      <dgm:prSet presAssocID="{6B608AD0-1861-4B97-B3FB-FE76E801F045}" presName="LevelTwoTextNode" presStyleLbl="node2" presStyleIdx="2" presStyleCnt="5" custScaleX="153163">
        <dgm:presLayoutVars>
          <dgm:chPref val="3"/>
        </dgm:presLayoutVars>
      </dgm:prSet>
      <dgm:spPr/>
      <dgm:t>
        <a:bodyPr/>
        <a:lstStyle/>
        <a:p>
          <a:endParaRPr lang="pl-PL"/>
        </a:p>
      </dgm:t>
    </dgm:pt>
    <dgm:pt modelId="{0DAACE81-800E-4570-A022-BD2000738956}" type="pres">
      <dgm:prSet presAssocID="{6B608AD0-1861-4B97-B3FB-FE76E801F045}" presName="level3hierChild" presStyleCnt="0"/>
      <dgm:spPr/>
    </dgm:pt>
    <dgm:pt modelId="{9F61C3ED-3925-4751-91C8-1BBA7C235D49}" type="pres">
      <dgm:prSet presAssocID="{79BC09B8-430C-46A7-8C46-2542C13BF195}" presName="conn2-1" presStyleLbl="parChTrans1D2" presStyleIdx="3" presStyleCnt="5"/>
      <dgm:spPr/>
      <dgm:t>
        <a:bodyPr/>
        <a:lstStyle/>
        <a:p>
          <a:endParaRPr lang="pl-PL"/>
        </a:p>
      </dgm:t>
    </dgm:pt>
    <dgm:pt modelId="{EB18FA17-B588-437B-95D3-62457E079FF1}" type="pres">
      <dgm:prSet presAssocID="{79BC09B8-430C-46A7-8C46-2542C13BF195}" presName="connTx" presStyleLbl="parChTrans1D2" presStyleIdx="3" presStyleCnt="5"/>
      <dgm:spPr/>
      <dgm:t>
        <a:bodyPr/>
        <a:lstStyle/>
        <a:p>
          <a:endParaRPr lang="pl-PL"/>
        </a:p>
      </dgm:t>
    </dgm:pt>
    <dgm:pt modelId="{6D32E85F-E2D3-4572-BBEE-0420D64523A8}" type="pres">
      <dgm:prSet presAssocID="{E9E84631-5487-434A-A510-F65D5F47E0D1}" presName="root2" presStyleCnt="0"/>
      <dgm:spPr/>
    </dgm:pt>
    <dgm:pt modelId="{3DA09651-50CC-4F01-BCD9-A3872C028825}" type="pres">
      <dgm:prSet presAssocID="{E9E84631-5487-434A-A510-F65D5F47E0D1}" presName="LevelTwoTextNode" presStyleLbl="node2" presStyleIdx="3" presStyleCnt="5" custScaleX="153163">
        <dgm:presLayoutVars>
          <dgm:chPref val="3"/>
        </dgm:presLayoutVars>
      </dgm:prSet>
      <dgm:spPr/>
      <dgm:t>
        <a:bodyPr/>
        <a:lstStyle/>
        <a:p>
          <a:endParaRPr lang="pl-PL"/>
        </a:p>
      </dgm:t>
    </dgm:pt>
    <dgm:pt modelId="{598A2CBB-73D3-4B7D-A554-B26F7176462A}" type="pres">
      <dgm:prSet presAssocID="{E9E84631-5487-434A-A510-F65D5F47E0D1}" presName="level3hierChild" presStyleCnt="0"/>
      <dgm:spPr/>
    </dgm:pt>
    <dgm:pt modelId="{F7EA7D9A-1BCC-4DCB-9BD9-16145C3D93A9}" type="pres">
      <dgm:prSet presAssocID="{9BF10F9A-D930-4AFB-A531-7E2A615DD9AB}" presName="conn2-1" presStyleLbl="parChTrans1D2" presStyleIdx="4" presStyleCnt="5"/>
      <dgm:spPr/>
      <dgm:t>
        <a:bodyPr/>
        <a:lstStyle/>
        <a:p>
          <a:endParaRPr lang="pl-PL"/>
        </a:p>
      </dgm:t>
    </dgm:pt>
    <dgm:pt modelId="{52A7C63A-D5F0-473D-88D9-90DF4C1E3E15}" type="pres">
      <dgm:prSet presAssocID="{9BF10F9A-D930-4AFB-A531-7E2A615DD9AB}" presName="connTx" presStyleLbl="parChTrans1D2" presStyleIdx="4" presStyleCnt="5"/>
      <dgm:spPr/>
      <dgm:t>
        <a:bodyPr/>
        <a:lstStyle/>
        <a:p>
          <a:endParaRPr lang="pl-PL"/>
        </a:p>
      </dgm:t>
    </dgm:pt>
    <dgm:pt modelId="{3B8C2BE1-2F34-4EBB-9113-5DECCBBC5CBA}" type="pres">
      <dgm:prSet presAssocID="{424D4891-C916-44DC-955C-DF84340AF53F}" presName="root2" presStyleCnt="0"/>
      <dgm:spPr/>
    </dgm:pt>
    <dgm:pt modelId="{397667BF-AF74-4178-AC10-24CA4D4C65CD}" type="pres">
      <dgm:prSet presAssocID="{424D4891-C916-44DC-955C-DF84340AF53F}" presName="LevelTwoTextNode" presStyleLbl="node2" presStyleIdx="4" presStyleCnt="5" custScaleX="153163">
        <dgm:presLayoutVars>
          <dgm:chPref val="3"/>
        </dgm:presLayoutVars>
      </dgm:prSet>
      <dgm:spPr/>
      <dgm:t>
        <a:bodyPr/>
        <a:lstStyle/>
        <a:p>
          <a:endParaRPr lang="pl-PL"/>
        </a:p>
      </dgm:t>
    </dgm:pt>
    <dgm:pt modelId="{DBD0EFAA-B1A5-41CC-B7CE-3D8D4CA669EA}" type="pres">
      <dgm:prSet presAssocID="{424D4891-C916-44DC-955C-DF84340AF53F}" presName="level3hierChild" presStyleCnt="0"/>
      <dgm:spPr/>
    </dgm:pt>
    <dgm:pt modelId="{F530A670-485C-488D-87B9-FF37D23AB521}" type="pres">
      <dgm:prSet presAssocID="{ECAF988A-6353-432D-8E42-E1D0E40989AA}" presName="conn2-1" presStyleLbl="parChTrans1D3" presStyleIdx="2" presStyleCnt="4"/>
      <dgm:spPr/>
      <dgm:t>
        <a:bodyPr/>
        <a:lstStyle/>
        <a:p>
          <a:endParaRPr lang="pl-PL"/>
        </a:p>
      </dgm:t>
    </dgm:pt>
    <dgm:pt modelId="{2CF73D9C-A3CC-4867-9EED-DA73AD37E471}" type="pres">
      <dgm:prSet presAssocID="{ECAF988A-6353-432D-8E42-E1D0E40989AA}" presName="connTx" presStyleLbl="parChTrans1D3" presStyleIdx="2" presStyleCnt="4"/>
      <dgm:spPr/>
      <dgm:t>
        <a:bodyPr/>
        <a:lstStyle/>
        <a:p>
          <a:endParaRPr lang="pl-PL"/>
        </a:p>
      </dgm:t>
    </dgm:pt>
    <dgm:pt modelId="{07EBE37F-F1C8-4B36-9697-714BB7E8F5E7}" type="pres">
      <dgm:prSet presAssocID="{9FD3AE28-48B5-496C-9028-6B364D5E9B87}" presName="root2" presStyleCnt="0"/>
      <dgm:spPr/>
    </dgm:pt>
    <dgm:pt modelId="{F3B3D160-73F3-478A-8806-1F42C31DDA29}" type="pres">
      <dgm:prSet presAssocID="{9FD3AE28-48B5-496C-9028-6B364D5E9B87}" presName="LevelTwoTextNode" presStyleLbl="node3" presStyleIdx="2" presStyleCnt="4" custScaleX="204417">
        <dgm:presLayoutVars>
          <dgm:chPref val="3"/>
        </dgm:presLayoutVars>
      </dgm:prSet>
      <dgm:spPr/>
      <dgm:t>
        <a:bodyPr/>
        <a:lstStyle/>
        <a:p>
          <a:endParaRPr lang="pl-PL"/>
        </a:p>
      </dgm:t>
    </dgm:pt>
    <dgm:pt modelId="{53AA6405-95B0-4B4D-B049-1798EFF01A34}" type="pres">
      <dgm:prSet presAssocID="{9FD3AE28-48B5-496C-9028-6B364D5E9B87}" presName="level3hierChild" presStyleCnt="0"/>
      <dgm:spPr/>
    </dgm:pt>
    <dgm:pt modelId="{565FA378-624F-4B13-92F0-EA59C4B6498E}" type="pres">
      <dgm:prSet presAssocID="{483BCF99-ACA4-4BB6-B9BD-376363571F23}" presName="conn2-1" presStyleLbl="parChTrans1D3" presStyleIdx="3" presStyleCnt="4"/>
      <dgm:spPr/>
      <dgm:t>
        <a:bodyPr/>
        <a:lstStyle/>
        <a:p>
          <a:endParaRPr lang="pl-PL"/>
        </a:p>
      </dgm:t>
    </dgm:pt>
    <dgm:pt modelId="{EB1E2B91-D1EB-41A9-B05A-BC26F1BD81D0}" type="pres">
      <dgm:prSet presAssocID="{483BCF99-ACA4-4BB6-B9BD-376363571F23}" presName="connTx" presStyleLbl="parChTrans1D3" presStyleIdx="3" presStyleCnt="4"/>
      <dgm:spPr/>
      <dgm:t>
        <a:bodyPr/>
        <a:lstStyle/>
        <a:p>
          <a:endParaRPr lang="pl-PL"/>
        </a:p>
      </dgm:t>
    </dgm:pt>
    <dgm:pt modelId="{6B7D5D3A-47B6-4FB2-B8BA-0501C9D4E458}" type="pres">
      <dgm:prSet presAssocID="{2D6A216B-8A08-4272-B329-8BBEF1B96CD8}" presName="root2" presStyleCnt="0"/>
      <dgm:spPr/>
    </dgm:pt>
    <dgm:pt modelId="{1E20B2F4-5DAC-4CE0-B95B-8AD77018F071}" type="pres">
      <dgm:prSet presAssocID="{2D6A216B-8A08-4272-B329-8BBEF1B96CD8}" presName="LevelTwoTextNode" presStyleLbl="node3" presStyleIdx="3" presStyleCnt="4" custScaleX="204417">
        <dgm:presLayoutVars>
          <dgm:chPref val="3"/>
        </dgm:presLayoutVars>
      </dgm:prSet>
      <dgm:spPr/>
      <dgm:t>
        <a:bodyPr/>
        <a:lstStyle/>
        <a:p>
          <a:endParaRPr lang="pl-PL"/>
        </a:p>
      </dgm:t>
    </dgm:pt>
    <dgm:pt modelId="{C2DE49D7-F7CD-4DCD-B2FA-0F195C04C818}" type="pres">
      <dgm:prSet presAssocID="{2D6A216B-8A08-4272-B329-8BBEF1B96CD8}" presName="level3hierChild" presStyleCnt="0"/>
      <dgm:spPr/>
    </dgm:pt>
  </dgm:ptLst>
  <dgm:cxnLst>
    <dgm:cxn modelId="{7A4FE17C-C39D-4378-B916-038CDC24F50B}" type="presOf" srcId="{EBC5DC08-AE3A-4BA5-A5BD-65B70BB9B0EE}" destId="{2D6D116B-40AB-4CE7-8F20-0429C174A685}" srcOrd="1" destOrd="0" presId="urn:microsoft.com/office/officeart/2005/8/layout/hierarchy2"/>
    <dgm:cxn modelId="{AB065459-7476-4201-9B24-8BA207130B25}" srcId="{071559AF-6291-4FE0-A36B-EDB732C30FA8}" destId="{6B608AD0-1861-4B97-B3FB-FE76E801F045}" srcOrd="2" destOrd="0" parTransId="{92AB9511-CC0E-4C02-988A-2851CE6A8A04}" sibTransId="{B81AED10-DD00-418D-803E-4A1A7596F7B5}"/>
    <dgm:cxn modelId="{6C3BF2D5-509B-4907-BF71-91B16D565A52}" type="presOf" srcId="{6B608AD0-1861-4B97-B3FB-FE76E801F045}" destId="{21F6FC54-1C11-4D45-86D0-A8C83E6AF1E7}" srcOrd="0" destOrd="0" presId="urn:microsoft.com/office/officeart/2005/8/layout/hierarchy2"/>
    <dgm:cxn modelId="{4EB10AE6-65F0-49CD-B942-2584CD9C0487}" srcId="{071559AF-6291-4FE0-A36B-EDB732C30FA8}" destId="{B6209523-EA90-4D9F-90F5-161FB03BA0F3}" srcOrd="1" destOrd="0" parTransId="{EBC5DC08-AE3A-4BA5-A5BD-65B70BB9B0EE}" sibTransId="{73BB39E4-9E08-4F6F-8C5E-C0A166E8ADD9}"/>
    <dgm:cxn modelId="{AB21C676-250B-4BFD-A386-BA7CBBEA541A}" srcId="{071559AF-6291-4FE0-A36B-EDB732C30FA8}" destId="{E9E84631-5487-434A-A510-F65D5F47E0D1}" srcOrd="3" destOrd="0" parTransId="{79BC09B8-430C-46A7-8C46-2542C13BF195}" sibTransId="{C77B6D0B-4D73-4F6E-967C-C797554409CF}"/>
    <dgm:cxn modelId="{8AB4B134-ED32-49B7-A795-BD864B2B1542}" type="presOf" srcId="{424D4891-C916-44DC-955C-DF84340AF53F}" destId="{397667BF-AF74-4178-AC10-24CA4D4C65CD}" srcOrd="0" destOrd="0" presId="urn:microsoft.com/office/officeart/2005/8/layout/hierarchy2"/>
    <dgm:cxn modelId="{6288A358-06FA-4DE3-BD94-E34BDC8C860C}" type="presOf" srcId="{ECAF988A-6353-432D-8E42-E1D0E40989AA}" destId="{F530A670-485C-488D-87B9-FF37D23AB521}" srcOrd="0" destOrd="0" presId="urn:microsoft.com/office/officeart/2005/8/layout/hierarchy2"/>
    <dgm:cxn modelId="{631234FA-A695-47D5-BC4E-BE25A4E563F3}" srcId="{071559AF-6291-4FE0-A36B-EDB732C30FA8}" destId="{424D4891-C916-44DC-955C-DF84340AF53F}" srcOrd="4" destOrd="0" parTransId="{9BF10F9A-D930-4AFB-A531-7E2A615DD9AB}" sibTransId="{333A0F40-E54D-4455-934D-433E3678F811}"/>
    <dgm:cxn modelId="{1FA2B54A-01F8-4A5B-A8D8-194E30290CF3}" type="presOf" srcId="{79BC09B8-430C-46A7-8C46-2542C13BF195}" destId="{9F61C3ED-3925-4751-91C8-1BBA7C235D49}" srcOrd="0" destOrd="0" presId="urn:microsoft.com/office/officeart/2005/8/layout/hierarchy2"/>
    <dgm:cxn modelId="{FDBE72E8-35B6-4EF1-BA1A-1A01261DA022}" srcId="{79827BF8-702E-40DB-8BD4-CAC63FB08E35}" destId="{84D81540-CA8A-4C39-B32C-09BA19337E26}" srcOrd="0" destOrd="0" parTransId="{817EF03A-8556-40BB-B4A5-9C498F35F6D1}" sibTransId="{65732D23-40D9-49BD-9E5C-D562A8C3A5B3}"/>
    <dgm:cxn modelId="{7C9D59E0-509A-4A35-B899-79D85F0127C7}" type="presOf" srcId="{FA5A51CF-5BB9-4DD1-AF24-FEDC6DC8913E}" destId="{16BC16D3-0808-4ECF-B46A-B9FA5DFFA8B8}" srcOrd="0" destOrd="0" presId="urn:microsoft.com/office/officeart/2005/8/layout/hierarchy2"/>
    <dgm:cxn modelId="{A3C37255-55A6-4CFB-96D6-EF230AF4C8D7}" srcId="{B6209523-EA90-4D9F-90F5-161FB03BA0F3}" destId="{2AD05F7C-CA69-44E6-A3D5-FDA5863D31E6}" srcOrd="0" destOrd="0" parTransId="{FA5A51CF-5BB9-4DD1-AF24-FEDC6DC8913E}" sibTransId="{BDB6E385-C7B2-4ACC-A925-35875BDF3AD7}"/>
    <dgm:cxn modelId="{14963241-BB91-42F2-8F6C-4E48B2BABE9F}" type="presOf" srcId="{92AB9511-CC0E-4C02-988A-2851CE6A8A04}" destId="{7E380A51-1AD2-45AA-8417-9963C9AF309C}" srcOrd="0" destOrd="0" presId="urn:microsoft.com/office/officeart/2005/8/layout/hierarchy2"/>
    <dgm:cxn modelId="{1F1C4CE9-69F7-4016-954F-6C7CDD004E87}" srcId="{071559AF-6291-4FE0-A36B-EDB732C30FA8}" destId="{79827BF8-702E-40DB-8BD4-CAC63FB08E35}" srcOrd="0" destOrd="0" parTransId="{1990AEFF-4C4C-4E20-AAA0-329B1CEE3AA4}" sibTransId="{C507C6F0-6B77-439F-A32C-551AF682C52D}"/>
    <dgm:cxn modelId="{4AF7995B-428C-4163-81AB-FA4769F52FD2}" srcId="{EB1918A6-ACCA-452D-9DD6-3008F2731FAC}" destId="{071559AF-6291-4FE0-A36B-EDB732C30FA8}" srcOrd="0" destOrd="0" parTransId="{A1583166-367A-423F-B430-F37B14BEC7ED}" sibTransId="{D49F5381-B32E-46DC-8CCA-3E19B0C9F24F}"/>
    <dgm:cxn modelId="{D86BCAF4-AA9D-4CBF-A0E8-78086056CF41}" type="presOf" srcId="{ECAF988A-6353-432D-8E42-E1D0E40989AA}" destId="{2CF73D9C-A3CC-4867-9EED-DA73AD37E471}" srcOrd="1" destOrd="0" presId="urn:microsoft.com/office/officeart/2005/8/layout/hierarchy2"/>
    <dgm:cxn modelId="{535BD097-987A-44A6-8F9A-FE1966F258F9}" type="presOf" srcId="{84D81540-CA8A-4C39-B32C-09BA19337E26}" destId="{6918B9FF-2653-45BA-8691-E107081799C1}" srcOrd="0" destOrd="0" presId="urn:microsoft.com/office/officeart/2005/8/layout/hierarchy2"/>
    <dgm:cxn modelId="{73DD33B7-6C0C-42DB-BE59-0313BC0464F8}" type="presOf" srcId="{FA5A51CF-5BB9-4DD1-AF24-FEDC6DC8913E}" destId="{F260C74A-6D5A-4502-9140-54CC07CE8F8D}" srcOrd="1" destOrd="0" presId="urn:microsoft.com/office/officeart/2005/8/layout/hierarchy2"/>
    <dgm:cxn modelId="{03037CDE-1393-4A96-9E4B-B5C6B7399DA1}" type="presOf" srcId="{483BCF99-ACA4-4BB6-B9BD-376363571F23}" destId="{565FA378-624F-4B13-92F0-EA59C4B6498E}" srcOrd="0" destOrd="0" presId="urn:microsoft.com/office/officeart/2005/8/layout/hierarchy2"/>
    <dgm:cxn modelId="{B2219629-1D8E-4FEB-A6DE-17ED0AD70001}" type="presOf" srcId="{9BF10F9A-D930-4AFB-A531-7E2A615DD9AB}" destId="{F7EA7D9A-1BCC-4DCB-9BD9-16145C3D93A9}" srcOrd="0" destOrd="0" presId="urn:microsoft.com/office/officeart/2005/8/layout/hierarchy2"/>
    <dgm:cxn modelId="{A83A7662-49EB-4116-AF0C-642998BD24C9}" type="presOf" srcId="{071559AF-6291-4FE0-A36B-EDB732C30FA8}" destId="{68A77789-51E6-44A1-97C7-D337C2F2E397}" srcOrd="0" destOrd="0" presId="urn:microsoft.com/office/officeart/2005/8/layout/hierarchy2"/>
    <dgm:cxn modelId="{7D666CE7-4E8F-487E-A720-8B24EB247B0D}" type="presOf" srcId="{483BCF99-ACA4-4BB6-B9BD-376363571F23}" destId="{EB1E2B91-D1EB-41A9-B05A-BC26F1BD81D0}" srcOrd="1" destOrd="0" presId="urn:microsoft.com/office/officeart/2005/8/layout/hierarchy2"/>
    <dgm:cxn modelId="{0A8B2237-656F-45F4-9125-B502C288D63A}" type="presOf" srcId="{E9E84631-5487-434A-A510-F65D5F47E0D1}" destId="{3DA09651-50CC-4F01-BCD9-A3872C028825}" srcOrd="0" destOrd="0" presId="urn:microsoft.com/office/officeart/2005/8/layout/hierarchy2"/>
    <dgm:cxn modelId="{352552AC-0F8F-437B-9073-CA8AA33A260A}" type="presOf" srcId="{B6209523-EA90-4D9F-90F5-161FB03BA0F3}" destId="{1ADDFA86-2D01-4EDD-88CF-CC74E94D4654}" srcOrd="0" destOrd="0" presId="urn:microsoft.com/office/officeart/2005/8/layout/hierarchy2"/>
    <dgm:cxn modelId="{8C8AA367-6968-4CF1-8B11-96B5971CCDDC}" type="presOf" srcId="{2AD05F7C-CA69-44E6-A3D5-FDA5863D31E6}" destId="{637E5199-C3B3-4F3D-83C3-F11D2C9CB7CA}" srcOrd="0" destOrd="0" presId="urn:microsoft.com/office/officeart/2005/8/layout/hierarchy2"/>
    <dgm:cxn modelId="{4E88101E-B98D-4AF6-B118-83827F9B4A1E}" type="presOf" srcId="{2D6A216B-8A08-4272-B329-8BBEF1B96CD8}" destId="{1E20B2F4-5DAC-4CE0-B95B-8AD77018F071}" srcOrd="0" destOrd="0" presId="urn:microsoft.com/office/officeart/2005/8/layout/hierarchy2"/>
    <dgm:cxn modelId="{ED8BDDD4-EDCE-45CD-8C13-BEB1812641CE}" type="presOf" srcId="{79BC09B8-430C-46A7-8C46-2542C13BF195}" destId="{EB18FA17-B588-437B-95D3-62457E079FF1}" srcOrd="1" destOrd="0" presId="urn:microsoft.com/office/officeart/2005/8/layout/hierarchy2"/>
    <dgm:cxn modelId="{D3BDA6D4-91B5-45B1-9B87-F4FD934A8BED}" type="presOf" srcId="{1990AEFF-4C4C-4E20-AAA0-329B1CEE3AA4}" destId="{EDBDEAE2-A9EF-40F4-8E2E-22FA86F681F1}" srcOrd="0" destOrd="0" presId="urn:microsoft.com/office/officeart/2005/8/layout/hierarchy2"/>
    <dgm:cxn modelId="{4CF5E38F-BEFD-4342-971A-D92EE3CF392B}" type="presOf" srcId="{EB1918A6-ACCA-452D-9DD6-3008F2731FAC}" destId="{193E4EB0-B315-4EFC-BD51-E71DDBCA9A8B}" srcOrd="0" destOrd="0" presId="urn:microsoft.com/office/officeart/2005/8/layout/hierarchy2"/>
    <dgm:cxn modelId="{B08E7964-2221-486F-B6BF-A3D130436738}" type="presOf" srcId="{1990AEFF-4C4C-4E20-AAA0-329B1CEE3AA4}" destId="{62DC6619-6AC9-48AE-8839-66466B99EB20}" srcOrd="1" destOrd="0" presId="urn:microsoft.com/office/officeart/2005/8/layout/hierarchy2"/>
    <dgm:cxn modelId="{7971D4D1-4C52-460F-BAB1-07491B1C0548}" srcId="{424D4891-C916-44DC-955C-DF84340AF53F}" destId="{2D6A216B-8A08-4272-B329-8BBEF1B96CD8}" srcOrd="1" destOrd="0" parTransId="{483BCF99-ACA4-4BB6-B9BD-376363571F23}" sibTransId="{3AD44D1C-B8E8-488C-AB1C-59B0B0AB60E6}"/>
    <dgm:cxn modelId="{15FAB61F-EE9F-4411-8295-66AF0A639DC6}" type="presOf" srcId="{9FD3AE28-48B5-496C-9028-6B364D5E9B87}" destId="{F3B3D160-73F3-478A-8806-1F42C31DDA29}" srcOrd="0" destOrd="0" presId="urn:microsoft.com/office/officeart/2005/8/layout/hierarchy2"/>
    <dgm:cxn modelId="{15472D06-EFE4-4C39-974C-B90C4D078F31}" type="presOf" srcId="{EBC5DC08-AE3A-4BA5-A5BD-65B70BB9B0EE}" destId="{C1E71820-C4AD-495D-84B2-BAC16E119E85}" srcOrd="0" destOrd="0" presId="urn:microsoft.com/office/officeart/2005/8/layout/hierarchy2"/>
    <dgm:cxn modelId="{82332A10-5E45-4423-887C-B75B02E92B84}" type="presOf" srcId="{817EF03A-8556-40BB-B4A5-9C498F35F6D1}" destId="{00B738DB-FCD1-4235-9525-119B64AE4B62}" srcOrd="0" destOrd="0" presId="urn:microsoft.com/office/officeart/2005/8/layout/hierarchy2"/>
    <dgm:cxn modelId="{0FC9D02A-F41A-4E33-9B42-4650E93CB2DD}" srcId="{424D4891-C916-44DC-955C-DF84340AF53F}" destId="{9FD3AE28-48B5-496C-9028-6B364D5E9B87}" srcOrd="0" destOrd="0" parTransId="{ECAF988A-6353-432D-8E42-E1D0E40989AA}" sibTransId="{EDCE9D50-60EC-446A-91F6-2C5887780214}"/>
    <dgm:cxn modelId="{CD72FE37-A438-4FA3-8A48-568FFC76A5AC}" type="presOf" srcId="{79827BF8-702E-40DB-8BD4-CAC63FB08E35}" destId="{627A0C65-29DA-48B6-9D5A-260C154E56CB}" srcOrd="0" destOrd="0" presId="urn:microsoft.com/office/officeart/2005/8/layout/hierarchy2"/>
    <dgm:cxn modelId="{71846A4C-A792-4D0D-A42F-BD6C90C9DD27}" type="presOf" srcId="{9BF10F9A-D930-4AFB-A531-7E2A615DD9AB}" destId="{52A7C63A-D5F0-473D-88D9-90DF4C1E3E15}" srcOrd="1" destOrd="0" presId="urn:microsoft.com/office/officeart/2005/8/layout/hierarchy2"/>
    <dgm:cxn modelId="{DFC1CEAA-D0F9-4AD4-AABF-801F8E053018}" type="presOf" srcId="{92AB9511-CC0E-4C02-988A-2851CE6A8A04}" destId="{61A40A95-A5FC-4761-B275-68B2A9D88AD0}" srcOrd="1" destOrd="0" presId="urn:microsoft.com/office/officeart/2005/8/layout/hierarchy2"/>
    <dgm:cxn modelId="{520DF629-BA3E-456B-A95E-5F43D3BC51BA}" type="presOf" srcId="{817EF03A-8556-40BB-B4A5-9C498F35F6D1}" destId="{A0660652-B46F-41A5-98EA-30FF6BAD9329}" srcOrd="1" destOrd="0" presId="urn:microsoft.com/office/officeart/2005/8/layout/hierarchy2"/>
    <dgm:cxn modelId="{02D78FE5-551A-48FE-BE03-C69CF7D8DD15}" type="presParOf" srcId="{193E4EB0-B315-4EFC-BD51-E71DDBCA9A8B}" destId="{33B57278-2143-46EC-9030-395062723D66}" srcOrd="0" destOrd="0" presId="urn:microsoft.com/office/officeart/2005/8/layout/hierarchy2"/>
    <dgm:cxn modelId="{3A45BA5E-695A-4015-AF0B-A8F6A8648EDC}" type="presParOf" srcId="{33B57278-2143-46EC-9030-395062723D66}" destId="{68A77789-51E6-44A1-97C7-D337C2F2E397}" srcOrd="0" destOrd="0" presId="urn:microsoft.com/office/officeart/2005/8/layout/hierarchy2"/>
    <dgm:cxn modelId="{9B761183-43E2-46B1-9B5F-99EE7055A1F7}" type="presParOf" srcId="{33B57278-2143-46EC-9030-395062723D66}" destId="{C01263DF-E468-44EE-B039-1C96B4A135FF}" srcOrd="1" destOrd="0" presId="urn:microsoft.com/office/officeart/2005/8/layout/hierarchy2"/>
    <dgm:cxn modelId="{9D807FF7-4FE6-42CA-B727-5871D1314854}" type="presParOf" srcId="{C01263DF-E468-44EE-B039-1C96B4A135FF}" destId="{EDBDEAE2-A9EF-40F4-8E2E-22FA86F681F1}" srcOrd="0" destOrd="0" presId="urn:microsoft.com/office/officeart/2005/8/layout/hierarchy2"/>
    <dgm:cxn modelId="{4F97CFB9-C8F2-42AA-944A-9F216B402094}" type="presParOf" srcId="{EDBDEAE2-A9EF-40F4-8E2E-22FA86F681F1}" destId="{62DC6619-6AC9-48AE-8839-66466B99EB20}" srcOrd="0" destOrd="0" presId="urn:microsoft.com/office/officeart/2005/8/layout/hierarchy2"/>
    <dgm:cxn modelId="{1C1C5038-D8F8-496A-B299-3C86704236DD}" type="presParOf" srcId="{C01263DF-E468-44EE-B039-1C96B4A135FF}" destId="{C819C798-3C27-46DA-A387-3E45025BF1FE}" srcOrd="1" destOrd="0" presId="urn:microsoft.com/office/officeart/2005/8/layout/hierarchy2"/>
    <dgm:cxn modelId="{721CF6F2-A843-4D21-99BA-F5A6D0105457}" type="presParOf" srcId="{C819C798-3C27-46DA-A387-3E45025BF1FE}" destId="{627A0C65-29DA-48B6-9D5A-260C154E56CB}" srcOrd="0" destOrd="0" presId="urn:microsoft.com/office/officeart/2005/8/layout/hierarchy2"/>
    <dgm:cxn modelId="{6662061D-54E0-43D7-8309-B6E8E151B3F3}" type="presParOf" srcId="{C819C798-3C27-46DA-A387-3E45025BF1FE}" destId="{A1CB0D65-46A5-4E70-9DE1-52F2CA3E6E2C}" srcOrd="1" destOrd="0" presId="urn:microsoft.com/office/officeart/2005/8/layout/hierarchy2"/>
    <dgm:cxn modelId="{766D021F-F91A-4D29-9E4A-D06F93391DE6}" type="presParOf" srcId="{A1CB0D65-46A5-4E70-9DE1-52F2CA3E6E2C}" destId="{00B738DB-FCD1-4235-9525-119B64AE4B62}" srcOrd="0" destOrd="0" presId="urn:microsoft.com/office/officeart/2005/8/layout/hierarchy2"/>
    <dgm:cxn modelId="{E487C4BB-E412-4254-B7CF-AEA2F55EA402}" type="presParOf" srcId="{00B738DB-FCD1-4235-9525-119B64AE4B62}" destId="{A0660652-B46F-41A5-98EA-30FF6BAD9329}" srcOrd="0" destOrd="0" presId="urn:microsoft.com/office/officeart/2005/8/layout/hierarchy2"/>
    <dgm:cxn modelId="{BD2B26ED-453C-4451-9BFB-10AEBB5034BB}" type="presParOf" srcId="{A1CB0D65-46A5-4E70-9DE1-52F2CA3E6E2C}" destId="{9686DD2F-0684-46CD-BCBA-FB9275EC42AD}" srcOrd="1" destOrd="0" presId="urn:microsoft.com/office/officeart/2005/8/layout/hierarchy2"/>
    <dgm:cxn modelId="{8E87664A-CC19-4846-BEA1-DD001BED020E}" type="presParOf" srcId="{9686DD2F-0684-46CD-BCBA-FB9275EC42AD}" destId="{6918B9FF-2653-45BA-8691-E107081799C1}" srcOrd="0" destOrd="0" presId="urn:microsoft.com/office/officeart/2005/8/layout/hierarchy2"/>
    <dgm:cxn modelId="{9B578C43-7337-41AC-A417-0D5F65C16A73}" type="presParOf" srcId="{9686DD2F-0684-46CD-BCBA-FB9275EC42AD}" destId="{86C343DA-6D76-444C-837E-D29FC0079959}" srcOrd="1" destOrd="0" presId="urn:microsoft.com/office/officeart/2005/8/layout/hierarchy2"/>
    <dgm:cxn modelId="{3BA3AD3E-C30C-44C4-97C9-87D134FE02B6}" type="presParOf" srcId="{C01263DF-E468-44EE-B039-1C96B4A135FF}" destId="{C1E71820-C4AD-495D-84B2-BAC16E119E85}" srcOrd="2" destOrd="0" presId="urn:microsoft.com/office/officeart/2005/8/layout/hierarchy2"/>
    <dgm:cxn modelId="{17310119-D7C7-4143-81D8-432931B537AF}" type="presParOf" srcId="{C1E71820-C4AD-495D-84B2-BAC16E119E85}" destId="{2D6D116B-40AB-4CE7-8F20-0429C174A685}" srcOrd="0" destOrd="0" presId="urn:microsoft.com/office/officeart/2005/8/layout/hierarchy2"/>
    <dgm:cxn modelId="{6758BB1D-3F7F-49CA-BCA1-7BB66686BD2A}" type="presParOf" srcId="{C01263DF-E468-44EE-B039-1C96B4A135FF}" destId="{EC7A44E9-5D84-4F1C-A854-9451A616B671}" srcOrd="3" destOrd="0" presId="urn:microsoft.com/office/officeart/2005/8/layout/hierarchy2"/>
    <dgm:cxn modelId="{F83D61AF-A955-41F9-9977-56A5BECD1807}" type="presParOf" srcId="{EC7A44E9-5D84-4F1C-A854-9451A616B671}" destId="{1ADDFA86-2D01-4EDD-88CF-CC74E94D4654}" srcOrd="0" destOrd="0" presId="urn:microsoft.com/office/officeart/2005/8/layout/hierarchy2"/>
    <dgm:cxn modelId="{1C24AB07-B9C0-4DF7-BAB0-A2C0C416B4F3}" type="presParOf" srcId="{EC7A44E9-5D84-4F1C-A854-9451A616B671}" destId="{896C464C-D1F2-4339-A40F-F88068AAE837}" srcOrd="1" destOrd="0" presId="urn:microsoft.com/office/officeart/2005/8/layout/hierarchy2"/>
    <dgm:cxn modelId="{169D1644-179C-4CCF-A6F1-3D9416B2BDC1}" type="presParOf" srcId="{896C464C-D1F2-4339-A40F-F88068AAE837}" destId="{16BC16D3-0808-4ECF-B46A-B9FA5DFFA8B8}" srcOrd="0" destOrd="0" presId="urn:microsoft.com/office/officeart/2005/8/layout/hierarchy2"/>
    <dgm:cxn modelId="{4F4F40A2-6686-48B8-A619-F1D32B8ED548}" type="presParOf" srcId="{16BC16D3-0808-4ECF-B46A-B9FA5DFFA8B8}" destId="{F260C74A-6D5A-4502-9140-54CC07CE8F8D}" srcOrd="0" destOrd="0" presId="urn:microsoft.com/office/officeart/2005/8/layout/hierarchy2"/>
    <dgm:cxn modelId="{49D01D3E-AC1D-4928-94EA-3802BAF54444}" type="presParOf" srcId="{896C464C-D1F2-4339-A40F-F88068AAE837}" destId="{1FF491C5-1553-409B-A63F-BB8C1150DBB6}" srcOrd="1" destOrd="0" presId="urn:microsoft.com/office/officeart/2005/8/layout/hierarchy2"/>
    <dgm:cxn modelId="{3161DCF6-D5D9-4C43-AB66-5540090BDFD0}" type="presParOf" srcId="{1FF491C5-1553-409B-A63F-BB8C1150DBB6}" destId="{637E5199-C3B3-4F3D-83C3-F11D2C9CB7CA}" srcOrd="0" destOrd="0" presId="urn:microsoft.com/office/officeart/2005/8/layout/hierarchy2"/>
    <dgm:cxn modelId="{3A76BF33-8F49-4E4C-9780-D1B0D0EEC801}" type="presParOf" srcId="{1FF491C5-1553-409B-A63F-BB8C1150DBB6}" destId="{BC312216-E7CE-4397-BC05-81BD903785D3}" srcOrd="1" destOrd="0" presId="urn:microsoft.com/office/officeart/2005/8/layout/hierarchy2"/>
    <dgm:cxn modelId="{2759B71B-D590-41DC-B646-A864E8E87B3D}" type="presParOf" srcId="{C01263DF-E468-44EE-B039-1C96B4A135FF}" destId="{7E380A51-1AD2-45AA-8417-9963C9AF309C}" srcOrd="4" destOrd="0" presId="urn:microsoft.com/office/officeart/2005/8/layout/hierarchy2"/>
    <dgm:cxn modelId="{55B8CBFC-8428-4DBD-81CD-242D52F86671}" type="presParOf" srcId="{7E380A51-1AD2-45AA-8417-9963C9AF309C}" destId="{61A40A95-A5FC-4761-B275-68B2A9D88AD0}" srcOrd="0" destOrd="0" presId="urn:microsoft.com/office/officeart/2005/8/layout/hierarchy2"/>
    <dgm:cxn modelId="{DCD7CB30-F021-432E-93DF-34240AA682F0}" type="presParOf" srcId="{C01263DF-E468-44EE-B039-1C96B4A135FF}" destId="{51B607BD-EE8D-4ADB-99A5-71E7D30DA62E}" srcOrd="5" destOrd="0" presId="urn:microsoft.com/office/officeart/2005/8/layout/hierarchy2"/>
    <dgm:cxn modelId="{E524CF52-5466-4B74-8D0E-B94295F32D67}" type="presParOf" srcId="{51B607BD-EE8D-4ADB-99A5-71E7D30DA62E}" destId="{21F6FC54-1C11-4D45-86D0-A8C83E6AF1E7}" srcOrd="0" destOrd="0" presId="urn:microsoft.com/office/officeart/2005/8/layout/hierarchy2"/>
    <dgm:cxn modelId="{5AD8033F-F6B3-4BF8-93F1-1BCE29E90C8B}" type="presParOf" srcId="{51B607BD-EE8D-4ADB-99A5-71E7D30DA62E}" destId="{0DAACE81-800E-4570-A022-BD2000738956}" srcOrd="1" destOrd="0" presId="urn:microsoft.com/office/officeart/2005/8/layout/hierarchy2"/>
    <dgm:cxn modelId="{217B8A67-E4D2-4D64-9261-5480411F59A2}" type="presParOf" srcId="{C01263DF-E468-44EE-B039-1C96B4A135FF}" destId="{9F61C3ED-3925-4751-91C8-1BBA7C235D49}" srcOrd="6" destOrd="0" presId="urn:microsoft.com/office/officeart/2005/8/layout/hierarchy2"/>
    <dgm:cxn modelId="{48103D96-2F91-4195-81AF-03B2C2C86A13}" type="presParOf" srcId="{9F61C3ED-3925-4751-91C8-1BBA7C235D49}" destId="{EB18FA17-B588-437B-95D3-62457E079FF1}" srcOrd="0" destOrd="0" presId="urn:microsoft.com/office/officeart/2005/8/layout/hierarchy2"/>
    <dgm:cxn modelId="{6FA91F35-FE70-4D7D-B363-839D242F80FA}" type="presParOf" srcId="{C01263DF-E468-44EE-B039-1C96B4A135FF}" destId="{6D32E85F-E2D3-4572-BBEE-0420D64523A8}" srcOrd="7" destOrd="0" presId="urn:microsoft.com/office/officeart/2005/8/layout/hierarchy2"/>
    <dgm:cxn modelId="{4A399B09-77B6-42AF-81B5-23DA197BB88C}" type="presParOf" srcId="{6D32E85F-E2D3-4572-BBEE-0420D64523A8}" destId="{3DA09651-50CC-4F01-BCD9-A3872C028825}" srcOrd="0" destOrd="0" presId="urn:microsoft.com/office/officeart/2005/8/layout/hierarchy2"/>
    <dgm:cxn modelId="{005683C8-80E6-42F3-BB8A-BA0A0C31FA11}" type="presParOf" srcId="{6D32E85F-E2D3-4572-BBEE-0420D64523A8}" destId="{598A2CBB-73D3-4B7D-A554-B26F7176462A}" srcOrd="1" destOrd="0" presId="urn:microsoft.com/office/officeart/2005/8/layout/hierarchy2"/>
    <dgm:cxn modelId="{26DAF350-63BC-48A1-9A4B-3656EF317522}" type="presParOf" srcId="{C01263DF-E468-44EE-B039-1C96B4A135FF}" destId="{F7EA7D9A-1BCC-4DCB-9BD9-16145C3D93A9}" srcOrd="8" destOrd="0" presId="urn:microsoft.com/office/officeart/2005/8/layout/hierarchy2"/>
    <dgm:cxn modelId="{A9A7AB77-10AE-4169-843D-0906CE2B945B}" type="presParOf" srcId="{F7EA7D9A-1BCC-4DCB-9BD9-16145C3D93A9}" destId="{52A7C63A-D5F0-473D-88D9-90DF4C1E3E15}" srcOrd="0" destOrd="0" presId="urn:microsoft.com/office/officeart/2005/8/layout/hierarchy2"/>
    <dgm:cxn modelId="{348330D3-DF2C-4691-AD77-F2CCC501D57B}" type="presParOf" srcId="{C01263DF-E468-44EE-B039-1C96B4A135FF}" destId="{3B8C2BE1-2F34-4EBB-9113-5DECCBBC5CBA}" srcOrd="9" destOrd="0" presId="urn:microsoft.com/office/officeart/2005/8/layout/hierarchy2"/>
    <dgm:cxn modelId="{5F4362A4-8CB4-4568-8A53-396913468880}" type="presParOf" srcId="{3B8C2BE1-2F34-4EBB-9113-5DECCBBC5CBA}" destId="{397667BF-AF74-4178-AC10-24CA4D4C65CD}" srcOrd="0" destOrd="0" presId="urn:microsoft.com/office/officeart/2005/8/layout/hierarchy2"/>
    <dgm:cxn modelId="{C7D1E74B-3BAE-4CBC-B2DA-62FCB2CA0BBD}" type="presParOf" srcId="{3B8C2BE1-2F34-4EBB-9113-5DECCBBC5CBA}" destId="{DBD0EFAA-B1A5-41CC-B7CE-3D8D4CA669EA}" srcOrd="1" destOrd="0" presId="urn:microsoft.com/office/officeart/2005/8/layout/hierarchy2"/>
    <dgm:cxn modelId="{A885C0F8-8ADC-4978-90EE-0C1CD8C272A2}" type="presParOf" srcId="{DBD0EFAA-B1A5-41CC-B7CE-3D8D4CA669EA}" destId="{F530A670-485C-488D-87B9-FF37D23AB521}" srcOrd="0" destOrd="0" presId="urn:microsoft.com/office/officeart/2005/8/layout/hierarchy2"/>
    <dgm:cxn modelId="{80F05F5C-49F1-4052-A8F3-689761D5E270}" type="presParOf" srcId="{F530A670-485C-488D-87B9-FF37D23AB521}" destId="{2CF73D9C-A3CC-4867-9EED-DA73AD37E471}" srcOrd="0" destOrd="0" presId="urn:microsoft.com/office/officeart/2005/8/layout/hierarchy2"/>
    <dgm:cxn modelId="{72960710-796E-4D31-985E-3522226EE91B}" type="presParOf" srcId="{DBD0EFAA-B1A5-41CC-B7CE-3D8D4CA669EA}" destId="{07EBE37F-F1C8-4B36-9697-714BB7E8F5E7}" srcOrd="1" destOrd="0" presId="urn:microsoft.com/office/officeart/2005/8/layout/hierarchy2"/>
    <dgm:cxn modelId="{83F5507D-FE8C-44ED-A3FA-AA16A98AF6B3}" type="presParOf" srcId="{07EBE37F-F1C8-4B36-9697-714BB7E8F5E7}" destId="{F3B3D160-73F3-478A-8806-1F42C31DDA29}" srcOrd="0" destOrd="0" presId="urn:microsoft.com/office/officeart/2005/8/layout/hierarchy2"/>
    <dgm:cxn modelId="{3E573797-931D-4F30-BA0C-D7164A046686}" type="presParOf" srcId="{07EBE37F-F1C8-4B36-9697-714BB7E8F5E7}" destId="{53AA6405-95B0-4B4D-B049-1798EFF01A34}" srcOrd="1" destOrd="0" presId="urn:microsoft.com/office/officeart/2005/8/layout/hierarchy2"/>
    <dgm:cxn modelId="{BF1EB5F5-DC1A-4FF5-9E9A-967F094BA199}" type="presParOf" srcId="{DBD0EFAA-B1A5-41CC-B7CE-3D8D4CA669EA}" destId="{565FA378-624F-4B13-92F0-EA59C4B6498E}" srcOrd="2" destOrd="0" presId="urn:microsoft.com/office/officeart/2005/8/layout/hierarchy2"/>
    <dgm:cxn modelId="{D6D93E47-334F-4CB4-9C8C-60397FC4ABF7}" type="presParOf" srcId="{565FA378-624F-4B13-92F0-EA59C4B6498E}" destId="{EB1E2B91-D1EB-41A9-B05A-BC26F1BD81D0}" srcOrd="0" destOrd="0" presId="urn:microsoft.com/office/officeart/2005/8/layout/hierarchy2"/>
    <dgm:cxn modelId="{ACC0FBE9-E2F6-41A9-9746-17CC8E025327}" type="presParOf" srcId="{DBD0EFAA-B1A5-41CC-B7CE-3D8D4CA669EA}" destId="{6B7D5D3A-47B6-4FB2-B8BA-0501C9D4E458}" srcOrd="3" destOrd="0" presId="urn:microsoft.com/office/officeart/2005/8/layout/hierarchy2"/>
    <dgm:cxn modelId="{A3886EF2-1439-4764-8F6A-35E3192FD7D2}" type="presParOf" srcId="{6B7D5D3A-47B6-4FB2-B8BA-0501C9D4E458}" destId="{1E20B2F4-5DAC-4CE0-B95B-8AD77018F071}" srcOrd="0" destOrd="0" presId="urn:microsoft.com/office/officeart/2005/8/layout/hierarchy2"/>
    <dgm:cxn modelId="{7F1855E4-1F20-4EE2-851B-38F1BF7AE851}" type="presParOf" srcId="{6B7D5D3A-47B6-4FB2-B8BA-0501C9D4E458}" destId="{C2DE49D7-F7CD-4DCD-B2FA-0F195C04C81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283A7779-3842-44C1-AC26-BB4C3EC6B3DD}"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pl-PL"/>
        </a:p>
      </dgm:t>
    </dgm:pt>
    <dgm:pt modelId="{FFD649C9-CE20-495F-B5A8-995FED49FA14}">
      <dgm:prSet phldrT="[Tekst]"/>
      <dgm:spPr/>
      <dgm:t>
        <a:bodyPr/>
        <a:lstStyle/>
        <a:p>
          <a:r>
            <a:rPr lang="pl-PL" b="1" dirty="0"/>
            <a:t>Właściwe</a:t>
          </a:r>
          <a:r>
            <a:rPr lang="pl-PL" dirty="0"/>
            <a:t> </a:t>
          </a:r>
          <a:r>
            <a:rPr lang="pl-PL" b="1" dirty="0"/>
            <a:t>komitety</a:t>
          </a:r>
        </a:p>
      </dgm:t>
    </dgm:pt>
    <dgm:pt modelId="{3850E847-2AD2-4679-85E9-DAC6052104E4}" type="parTrans" cxnId="{14EB6097-F983-4CC0-9551-ECA23AD41FC8}">
      <dgm:prSet/>
      <dgm:spPr/>
      <dgm:t>
        <a:bodyPr/>
        <a:lstStyle/>
        <a:p>
          <a:endParaRPr lang="pl-PL"/>
        </a:p>
      </dgm:t>
    </dgm:pt>
    <dgm:pt modelId="{6F872C0C-FB07-4A77-A280-359411A2618F}" type="sibTrans" cxnId="{14EB6097-F983-4CC0-9551-ECA23AD41FC8}">
      <dgm:prSet/>
      <dgm:spPr/>
      <dgm:t>
        <a:bodyPr/>
        <a:lstStyle/>
        <a:p>
          <a:endParaRPr lang="pl-PL"/>
        </a:p>
      </dgm:t>
    </dgm:pt>
    <dgm:pt modelId="{9832F349-3C97-4D6D-8FCE-9532F1B87420}">
      <dgm:prSet phldrT="[Tekst]"/>
      <dgm:spPr/>
      <dgm:t>
        <a:bodyPr/>
        <a:lstStyle/>
        <a:p>
          <a:r>
            <a:rPr lang="pl-PL" b="1" dirty="0"/>
            <a:t>Stały</a:t>
          </a:r>
          <a:r>
            <a:rPr lang="pl-PL" dirty="0"/>
            <a:t> </a:t>
          </a:r>
          <a:r>
            <a:rPr lang="pl-PL" b="1" dirty="0"/>
            <a:t>Komitet</a:t>
          </a:r>
          <a:r>
            <a:rPr lang="pl-PL" dirty="0"/>
            <a:t> </a:t>
          </a:r>
          <a:r>
            <a:rPr lang="pl-PL" b="1" dirty="0"/>
            <a:t>Rady</a:t>
          </a:r>
          <a:r>
            <a:rPr lang="pl-PL" dirty="0"/>
            <a:t> </a:t>
          </a:r>
          <a:r>
            <a:rPr lang="pl-PL" b="1" dirty="0"/>
            <a:t>Ministrów</a:t>
          </a:r>
        </a:p>
      </dgm:t>
    </dgm:pt>
    <dgm:pt modelId="{ADCB4DC8-E0FA-45DC-9918-8B79F939F6B3}" type="parTrans" cxnId="{15FD6E9F-66A8-46CE-8ECD-510E66C2D5C6}">
      <dgm:prSet/>
      <dgm:spPr/>
      <dgm:t>
        <a:bodyPr/>
        <a:lstStyle/>
        <a:p>
          <a:endParaRPr lang="pl-PL"/>
        </a:p>
      </dgm:t>
    </dgm:pt>
    <dgm:pt modelId="{73D63E39-D5A7-4296-831C-8B3F9A4B232C}" type="sibTrans" cxnId="{15FD6E9F-66A8-46CE-8ECD-510E66C2D5C6}">
      <dgm:prSet/>
      <dgm:spPr/>
      <dgm:t>
        <a:bodyPr/>
        <a:lstStyle/>
        <a:p>
          <a:endParaRPr lang="pl-PL"/>
        </a:p>
      </dgm:t>
    </dgm:pt>
    <dgm:pt modelId="{8044AB65-43A3-4FA5-8123-AB22A3FEB51F}">
      <dgm:prSet phldrT="[Tekst]"/>
      <dgm:spPr/>
      <dgm:t>
        <a:bodyPr/>
        <a:lstStyle/>
        <a:p>
          <a:r>
            <a:rPr lang="pl-PL" b="1" dirty="0"/>
            <a:t>Komisja</a:t>
          </a:r>
          <a:r>
            <a:rPr lang="pl-PL" dirty="0"/>
            <a:t> </a:t>
          </a:r>
          <a:r>
            <a:rPr lang="pl-PL" b="1" dirty="0"/>
            <a:t>prawnicza</a:t>
          </a:r>
        </a:p>
      </dgm:t>
    </dgm:pt>
    <dgm:pt modelId="{9BC1A2D9-674A-4BC0-8CEE-35879F39FCBE}" type="parTrans" cxnId="{348B9948-C9B0-4134-BA58-EF9BC7AA4416}">
      <dgm:prSet/>
      <dgm:spPr/>
      <dgm:t>
        <a:bodyPr/>
        <a:lstStyle/>
        <a:p>
          <a:endParaRPr lang="pl-PL"/>
        </a:p>
      </dgm:t>
    </dgm:pt>
    <dgm:pt modelId="{CAD0EA2E-398A-45FF-9292-570222130065}" type="sibTrans" cxnId="{348B9948-C9B0-4134-BA58-EF9BC7AA4416}">
      <dgm:prSet/>
      <dgm:spPr/>
      <dgm:t>
        <a:bodyPr/>
        <a:lstStyle/>
        <a:p>
          <a:endParaRPr lang="pl-PL"/>
        </a:p>
      </dgm:t>
    </dgm:pt>
    <dgm:pt modelId="{3B922357-D106-4FC0-90AE-787A6FC35671}">
      <dgm:prSet phldrT="[Tekst]"/>
      <dgm:spPr/>
      <dgm:t>
        <a:bodyPr/>
        <a:lstStyle/>
        <a:p>
          <a:r>
            <a:rPr lang="pl-PL" b="1" dirty="0"/>
            <a:t>Rada</a:t>
          </a:r>
          <a:r>
            <a:rPr lang="pl-PL" dirty="0"/>
            <a:t> </a:t>
          </a:r>
          <a:r>
            <a:rPr lang="pl-PL" b="1" dirty="0"/>
            <a:t>Ministrów</a:t>
          </a:r>
        </a:p>
      </dgm:t>
    </dgm:pt>
    <dgm:pt modelId="{2E430229-7C77-419C-BA65-7FAC084B3452}" type="parTrans" cxnId="{8314E330-3A35-4AB9-943B-71E30EBD0B7C}">
      <dgm:prSet/>
      <dgm:spPr/>
      <dgm:t>
        <a:bodyPr/>
        <a:lstStyle/>
        <a:p>
          <a:endParaRPr lang="pl-PL"/>
        </a:p>
      </dgm:t>
    </dgm:pt>
    <dgm:pt modelId="{2AEF62BB-4850-4DA1-8A5E-143A4F03F36C}" type="sibTrans" cxnId="{8314E330-3A35-4AB9-943B-71E30EBD0B7C}">
      <dgm:prSet/>
      <dgm:spPr/>
      <dgm:t>
        <a:bodyPr/>
        <a:lstStyle/>
        <a:p>
          <a:endParaRPr lang="pl-PL"/>
        </a:p>
      </dgm:t>
    </dgm:pt>
    <dgm:pt modelId="{50D00331-F12A-46CD-BA58-BB5362AC4AB0}">
      <dgm:prSet phldrT="[Tekst]"/>
      <dgm:spPr/>
      <dgm:t>
        <a:bodyPr/>
        <a:lstStyle/>
        <a:p>
          <a:r>
            <a:rPr lang="pl-PL" b="1" dirty="0"/>
            <a:t>Potwierdzenie przez SKRM</a:t>
          </a:r>
        </a:p>
      </dgm:t>
    </dgm:pt>
    <dgm:pt modelId="{F50A78BE-49B6-479F-A8EA-5639E0CABD3E}" type="parTrans" cxnId="{8EF02E4C-FA01-472E-8FC8-1920AF88328D}">
      <dgm:prSet/>
      <dgm:spPr/>
      <dgm:t>
        <a:bodyPr/>
        <a:lstStyle/>
        <a:p>
          <a:endParaRPr lang="pl-PL"/>
        </a:p>
      </dgm:t>
    </dgm:pt>
    <dgm:pt modelId="{74CA4BC2-927C-4F44-90C7-B018E4EA7859}" type="sibTrans" cxnId="{8EF02E4C-FA01-472E-8FC8-1920AF88328D}">
      <dgm:prSet/>
      <dgm:spPr/>
      <dgm:t>
        <a:bodyPr/>
        <a:lstStyle/>
        <a:p>
          <a:endParaRPr lang="pl-PL"/>
        </a:p>
      </dgm:t>
    </dgm:pt>
    <dgm:pt modelId="{EE6B92D9-80F7-4C54-8C57-0BBEF1DE46F2}" type="pres">
      <dgm:prSet presAssocID="{283A7779-3842-44C1-AC26-BB4C3EC6B3DD}" presName="CompostProcess" presStyleCnt="0">
        <dgm:presLayoutVars>
          <dgm:dir/>
          <dgm:resizeHandles val="exact"/>
        </dgm:presLayoutVars>
      </dgm:prSet>
      <dgm:spPr/>
      <dgm:t>
        <a:bodyPr/>
        <a:lstStyle/>
        <a:p>
          <a:endParaRPr lang="pl-PL"/>
        </a:p>
      </dgm:t>
    </dgm:pt>
    <dgm:pt modelId="{B21B43D6-2371-4119-9DD2-E0E7EE2D955D}" type="pres">
      <dgm:prSet presAssocID="{283A7779-3842-44C1-AC26-BB4C3EC6B3DD}" presName="arrow" presStyleLbl="bgShp" presStyleIdx="0" presStyleCnt="1"/>
      <dgm:spPr/>
    </dgm:pt>
    <dgm:pt modelId="{842AEBF7-5AAB-4B51-B4E7-DFE60BF8E1C3}" type="pres">
      <dgm:prSet presAssocID="{283A7779-3842-44C1-AC26-BB4C3EC6B3DD}" presName="linearProcess" presStyleCnt="0"/>
      <dgm:spPr/>
    </dgm:pt>
    <dgm:pt modelId="{9875E722-F381-4F2B-A7B1-42CEE71051B8}" type="pres">
      <dgm:prSet presAssocID="{FFD649C9-CE20-495F-B5A8-995FED49FA14}" presName="textNode" presStyleLbl="node1" presStyleIdx="0" presStyleCnt="5">
        <dgm:presLayoutVars>
          <dgm:bulletEnabled val="1"/>
        </dgm:presLayoutVars>
      </dgm:prSet>
      <dgm:spPr/>
      <dgm:t>
        <a:bodyPr/>
        <a:lstStyle/>
        <a:p>
          <a:endParaRPr lang="pl-PL"/>
        </a:p>
      </dgm:t>
    </dgm:pt>
    <dgm:pt modelId="{2A03A93A-7E2F-4F8A-9B95-C9758028E114}" type="pres">
      <dgm:prSet presAssocID="{6F872C0C-FB07-4A77-A280-359411A2618F}" presName="sibTrans" presStyleCnt="0"/>
      <dgm:spPr/>
    </dgm:pt>
    <dgm:pt modelId="{17474BF2-7BF9-48F9-BE7A-5914C4EFA287}" type="pres">
      <dgm:prSet presAssocID="{9832F349-3C97-4D6D-8FCE-9532F1B87420}" presName="textNode" presStyleLbl="node1" presStyleIdx="1" presStyleCnt="5">
        <dgm:presLayoutVars>
          <dgm:bulletEnabled val="1"/>
        </dgm:presLayoutVars>
      </dgm:prSet>
      <dgm:spPr/>
      <dgm:t>
        <a:bodyPr/>
        <a:lstStyle/>
        <a:p>
          <a:endParaRPr lang="pl-PL"/>
        </a:p>
      </dgm:t>
    </dgm:pt>
    <dgm:pt modelId="{5E7A29B9-2F45-4340-A81C-A9DD3DB03786}" type="pres">
      <dgm:prSet presAssocID="{73D63E39-D5A7-4296-831C-8B3F9A4B232C}" presName="sibTrans" presStyleCnt="0"/>
      <dgm:spPr/>
    </dgm:pt>
    <dgm:pt modelId="{4DAFC8C1-41AF-42E4-BDF6-1418EC977B97}" type="pres">
      <dgm:prSet presAssocID="{8044AB65-43A3-4FA5-8123-AB22A3FEB51F}" presName="textNode" presStyleLbl="node1" presStyleIdx="2" presStyleCnt="5">
        <dgm:presLayoutVars>
          <dgm:bulletEnabled val="1"/>
        </dgm:presLayoutVars>
      </dgm:prSet>
      <dgm:spPr/>
      <dgm:t>
        <a:bodyPr/>
        <a:lstStyle/>
        <a:p>
          <a:endParaRPr lang="pl-PL"/>
        </a:p>
      </dgm:t>
    </dgm:pt>
    <dgm:pt modelId="{EE48D546-AA32-445E-96DE-A13071B7FC81}" type="pres">
      <dgm:prSet presAssocID="{CAD0EA2E-398A-45FF-9292-570222130065}" presName="sibTrans" presStyleCnt="0"/>
      <dgm:spPr/>
    </dgm:pt>
    <dgm:pt modelId="{B67A4561-675A-4EE0-B2AF-22D1AC6F6F72}" type="pres">
      <dgm:prSet presAssocID="{50D00331-F12A-46CD-BA58-BB5362AC4AB0}" presName="textNode" presStyleLbl="node1" presStyleIdx="3" presStyleCnt="5">
        <dgm:presLayoutVars>
          <dgm:bulletEnabled val="1"/>
        </dgm:presLayoutVars>
      </dgm:prSet>
      <dgm:spPr/>
      <dgm:t>
        <a:bodyPr/>
        <a:lstStyle/>
        <a:p>
          <a:endParaRPr lang="pl-PL"/>
        </a:p>
      </dgm:t>
    </dgm:pt>
    <dgm:pt modelId="{F83E6C2A-7058-4884-A202-D5F9E6B52DF9}" type="pres">
      <dgm:prSet presAssocID="{74CA4BC2-927C-4F44-90C7-B018E4EA7859}" presName="sibTrans" presStyleCnt="0"/>
      <dgm:spPr/>
    </dgm:pt>
    <dgm:pt modelId="{BD658BF9-45BD-4D57-9793-6F10B386BB32}" type="pres">
      <dgm:prSet presAssocID="{3B922357-D106-4FC0-90AE-787A6FC35671}" presName="textNode" presStyleLbl="node1" presStyleIdx="4" presStyleCnt="5">
        <dgm:presLayoutVars>
          <dgm:bulletEnabled val="1"/>
        </dgm:presLayoutVars>
      </dgm:prSet>
      <dgm:spPr/>
      <dgm:t>
        <a:bodyPr/>
        <a:lstStyle/>
        <a:p>
          <a:endParaRPr lang="pl-PL"/>
        </a:p>
      </dgm:t>
    </dgm:pt>
  </dgm:ptLst>
  <dgm:cxnLst>
    <dgm:cxn modelId="{8314E330-3A35-4AB9-943B-71E30EBD0B7C}" srcId="{283A7779-3842-44C1-AC26-BB4C3EC6B3DD}" destId="{3B922357-D106-4FC0-90AE-787A6FC35671}" srcOrd="4" destOrd="0" parTransId="{2E430229-7C77-419C-BA65-7FAC084B3452}" sibTransId="{2AEF62BB-4850-4DA1-8A5E-143A4F03F36C}"/>
    <dgm:cxn modelId="{15FD6E9F-66A8-46CE-8ECD-510E66C2D5C6}" srcId="{283A7779-3842-44C1-AC26-BB4C3EC6B3DD}" destId="{9832F349-3C97-4D6D-8FCE-9532F1B87420}" srcOrd="1" destOrd="0" parTransId="{ADCB4DC8-E0FA-45DC-9918-8B79F939F6B3}" sibTransId="{73D63E39-D5A7-4296-831C-8B3F9A4B232C}"/>
    <dgm:cxn modelId="{8EF02E4C-FA01-472E-8FC8-1920AF88328D}" srcId="{283A7779-3842-44C1-AC26-BB4C3EC6B3DD}" destId="{50D00331-F12A-46CD-BA58-BB5362AC4AB0}" srcOrd="3" destOrd="0" parTransId="{F50A78BE-49B6-479F-A8EA-5639E0CABD3E}" sibTransId="{74CA4BC2-927C-4F44-90C7-B018E4EA7859}"/>
    <dgm:cxn modelId="{FF315585-1122-412E-B495-2132C15CE01D}" type="presOf" srcId="{8044AB65-43A3-4FA5-8123-AB22A3FEB51F}" destId="{4DAFC8C1-41AF-42E4-BDF6-1418EC977B97}" srcOrd="0" destOrd="0" presId="urn:microsoft.com/office/officeart/2005/8/layout/hProcess9"/>
    <dgm:cxn modelId="{348B9948-C9B0-4134-BA58-EF9BC7AA4416}" srcId="{283A7779-3842-44C1-AC26-BB4C3EC6B3DD}" destId="{8044AB65-43A3-4FA5-8123-AB22A3FEB51F}" srcOrd="2" destOrd="0" parTransId="{9BC1A2D9-674A-4BC0-8CEE-35879F39FCBE}" sibTransId="{CAD0EA2E-398A-45FF-9292-570222130065}"/>
    <dgm:cxn modelId="{14EB6097-F983-4CC0-9551-ECA23AD41FC8}" srcId="{283A7779-3842-44C1-AC26-BB4C3EC6B3DD}" destId="{FFD649C9-CE20-495F-B5A8-995FED49FA14}" srcOrd="0" destOrd="0" parTransId="{3850E847-2AD2-4679-85E9-DAC6052104E4}" sibTransId="{6F872C0C-FB07-4A77-A280-359411A2618F}"/>
    <dgm:cxn modelId="{4CE55DC9-7789-453E-9046-7EA62C6ED0B3}" type="presOf" srcId="{FFD649C9-CE20-495F-B5A8-995FED49FA14}" destId="{9875E722-F381-4F2B-A7B1-42CEE71051B8}" srcOrd="0" destOrd="0" presId="urn:microsoft.com/office/officeart/2005/8/layout/hProcess9"/>
    <dgm:cxn modelId="{1AC449A8-8BDD-420A-BF79-5D87F28CFE22}" type="presOf" srcId="{283A7779-3842-44C1-AC26-BB4C3EC6B3DD}" destId="{EE6B92D9-80F7-4C54-8C57-0BBEF1DE46F2}" srcOrd="0" destOrd="0" presId="urn:microsoft.com/office/officeart/2005/8/layout/hProcess9"/>
    <dgm:cxn modelId="{A36558E4-0CDC-435B-9A99-54F2293D74CC}" type="presOf" srcId="{50D00331-F12A-46CD-BA58-BB5362AC4AB0}" destId="{B67A4561-675A-4EE0-B2AF-22D1AC6F6F72}" srcOrd="0" destOrd="0" presId="urn:microsoft.com/office/officeart/2005/8/layout/hProcess9"/>
    <dgm:cxn modelId="{764763DC-D851-490F-86D7-9704D33C3DDF}" type="presOf" srcId="{3B922357-D106-4FC0-90AE-787A6FC35671}" destId="{BD658BF9-45BD-4D57-9793-6F10B386BB32}" srcOrd="0" destOrd="0" presId="urn:microsoft.com/office/officeart/2005/8/layout/hProcess9"/>
    <dgm:cxn modelId="{99B2FC3B-A981-40B3-BA55-BFA2D8914714}" type="presOf" srcId="{9832F349-3C97-4D6D-8FCE-9532F1B87420}" destId="{17474BF2-7BF9-48F9-BE7A-5914C4EFA287}" srcOrd="0" destOrd="0" presId="urn:microsoft.com/office/officeart/2005/8/layout/hProcess9"/>
    <dgm:cxn modelId="{A7DDFA39-EDFF-46B2-BAB9-5C827E2C153C}" type="presParOf" srcId="{EE6B92D9-80F7-4C54-8C57-0BBEF1DE46F2}" destId="{B21B43D6-2371-4119-9DD2-E0E7EE2D955D}" srcOrd="0" destOrd="0" presId="urn:microsoft.com/office/officeart/2005/8/layout/hProcess9"/>
    <dgm:cxn modelId="{051351D4-24A2-46EC-A150-75D8A3BE9BB2}" type="presParOf" srcId="{EE6B92D9-80F7-4C54-8C57-0BBEF1DE46F2}" destId="{842AEBF7-5AAB-4B51-B4E7-DFE60BF8E1C3}" srcOrd="1" destOrd="0" presId="urn:microsoft.com/office/officeart/2005/8/layout/hProcess9"/>
    <dgm:cxn modelId="{1E06D757-E00E-48F4-8530-145D42C34EBB}" type="presParOf" srcId="{842AEBF7-5AAB-4B51-B4E7-DFE60BF8E1C3}" destId="{9875E722-F381-4F2B-A7B1-42CEE71051B8}" srcOrd="0" destOrd="0" presId="urn:microsoft.com/office/officeart/2005/8/layout/hProcess9"/>
    <dgm:cxn modelId="{44A9AB4A-1B9E-40F0-A60F-BD7EE78CA7A5}" type="presParOf" srcId="{842AEBF7-5AAB-4B51-B4E7-DFE60BF8E1C3}" destId="{2A03A93A-7E2F-4F8A-9B95-C9758028E114}" srcOrd="1" destOrd="0" presId="urn:microsoft.com/office/officeart/2005/8/layout/hProcess9"/>
    <dgm:cxn modelId="{4C7AB98B-B6CB-41DB-83AF-E0D3345A0DC6}" type="presParOf" srcId="{842AEBF7-5AAB-4B51-B4E7-DFE60BF8E1C3}" destId="{17474BF2-7BF9-48F9-BE7A-5914C4EFA287}" srcOrd="2" destOrd="0" presId="urn:microsoft.com/office/officeart/2005/8/layout/hProcess9"/>
    <dgm:cxn modelId="{741ACD49-791E-46BA-9A5E-489F7178001D}" type="presParOf" srcId="{842AEBF7-5AAB-4B51-B4E7-DFE60BF8E1C3}" destId="{5E7A29B9-2F45-4340-A81C-A9DD3DB03786}" srcOrd="3" destOrd="0" presId="urn:microsoft.com/office/officeart/2005/8/layout/hProcess9"/>
    <dgm:cxn modelId="{58D8488F-E016-4A27-98F7-BA1F586BD3D7}" type="presParOf" srcId="{842AEBF7-5AAB-4B51-B4E7-DFE60BF8E1C3}" destId="{4DAFC8C1-41AF-42E4-BDF6-1418EC977B97}" srcOrd="4" destOrd="0" presId="urn:microsoft.com/office/officeart/2005/8/layout/hProcess9"/>
    <dgm:cxn modelId="{317762AC-6DD7-4B5E-9DE7-EC7BD0A2AC86}" type="presParOf" srcId="{842AEBF7-5AAB-4B51-B4E7-DFE60BF8E1C3}" destId="{EE48D546-AA32-445E-96DE-A13071B7FC81}" srcOrd="5" destOrd="0" presId="urn:microsoft.com/office/officeart/2005/8/layout/hProcess9"/>
    <dgm:cxn modelId="{C60EE532-5CBC-4DE7-A41C-5AC64BAE87D9}" type="presParOf" srcId="{842AEBF7-5AAB-4B51-B4E7-DFE60BF8E1C3}" destId="{B67A4561-675A-4EE0-B2AF-22D1AC6F6F72}" srcOrd="6" destOrd="0" presId="urn:microsoft.com/office/officeart/2005/8/layout/hProcess9"/>
    <dgm:cxn modelId="{003AF9A6-14AE-47F1-953C-983408B18AAD}" type="presParOf" srcId="{842AEBF7-5AAB-4B51-B4E7-DFE60BF8E1C3}" destId="{F83E6C2A-7058-4884-A202-D5F9E6B52DF9}" srcOrd="7" destOrd="0" presId="urn:microsoft.com/office/officeart/2005/8/layout/hProcess9"/>
    <dgm:cxn modelId="{73441FA4-1EE6-43A0-BD26-8EAFF0C40E23}" type="presParOf" srcId="{842AEBF7-5AAB-4B51-B4E7-DFE60BF8E1C3}" destId="{BD658BF9-45BD-4D57-9793-6F10B386BB32}"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AF39B917-B0C7-48DC-B8E8-C699D5958D8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BCA93A9D-00E5-47FD-8E04-A47EAD8163C0}">
      <dgm:prSet phldrT="[Tekst]" custT="1"/>
      <dgm:spPr/>
      <dgm:t>
        <a:bodyPr/>
        <a:lstStyle/>
        <a:p>
          <a:r>
            <a:rPr lang="pl-PL" sz="2400" dirty="0"/>
            <a:t>Organ pomocniczy Rady Ministrów i Prezesa Rady Ministrów</a:t>
          </a:r>
        </a:p>
      </dgm:t>
    </dgm:pt>
    <dgm:pt modelId="{3AD946E5-832E-44AE-A984-FCCE22709A7B}" type="parTrans" cxnId="{36AE63A0-4481-4F44-9528-77EB33FF6CC7}">
      <dgm:prSet/>
      <dgm:spPr/>
      <dgm:t>
        <a:bodyPr/>
        <a:lstStyle/>
        <a:p>
          <a:endParaRPr lang="pl-PL"/>
        </a:p>
      </dgm:t>
    </dgm:pt>
    <dgm:pt modelId="{A32B9467-EFD6-4D06-A454-D1C9C826DC53}" type="sibTrans" cxnId="{36AE63A0-4481-4F44-9528-77EB33FF6CC7}">
      <dgm:prSet/>
      <dgm:spPr/>
      <dgm:t>
        <a:bodyPr/>
        <a:lstStyle/>
        <a:p>
          <a:endParaRPr lang="pl-PL"/>
        </a:p>
      </dgm:t>
    </dgm:pt>
    <dgm:pt modelId="{4ED6F6F4-9395-4BA4-9466-3197FC2751EE}">
      <dgm:prSet phldrT="[Tekst]" custT="1"/>
      <dgm:spPr/>
      <dgm:t>
        <a:bodyPr/>
        <a:lstStyle/>
        <a:p>
          <a:r>
            <a:rPr lang="pl-PL" sz="2400" dirty="0"/>
            <a:t>Utworzony na podstawie art. 12 ustawy o Radzie Ministrów</a:t>
          </a:r>
        </a:p>
      </dgm:t>
    </dgm:pt>
    <dgm:pt modelId="{F97E9F57-B294-4749-9509-760E55F0EB93}" type="parTrans" cxnId="{6EB9D92A-6E21-4849-9C5F-5EA822EF18F3}">
      <dgm:prSet/>
      <dgm:spPr/>
      <dgm:t>
        <a:bodyPr/>
        <a:lstStyle/>
        <a:p>
          <a:endParaRPr lang="pl-PL"/>
        </a:p>
      </dgm:t>
    </dgm:pt>
    <dgm:pt modelId="{E1344EFE-A448-4B67-8E27-59B3BC4B3264}" type="sibTrans" cxnId="{6EB9D92A-6E21-4849-9C5F-5EA822EF18F3}">
      <dgm:prSet/>
      <dgm:spPr/>
      <dgm:t>
        <a:bodyPr/>
        <a:lstStyle/>
        <a:p>
          <a:endParaRPr lang="pl-PL"/>
        </a:p>
      </dgm:t>
    </dgm:pt>
    <dgm:pt modelId="{FD10703F-2868-4FD4-AB95-B461894E9479}">
      <dgm:prSet phldrT="[Tekst]" custT="1"/>
      <dgm:spPr/>
      <dgm:t>
        <a:bodyPr/>
        <a:lstStyle/>
        <a:p>
          <a:r>
            <a:rPr lang="pl-PL" sz="2400" dirty="0"/>
            <a:t>zarządzeniem nr 86 Prezesa Rady Ministrów z dnia 28 listopada 2013 r. w sprawie Stałego Komitetu Rady Ministrów (M.P. z 2021 r. poz. 327)</a:t>
          </a:r>
        </a:p>
      </dgm:t>
    </dgm:pt>
    <dgm:pt modelId="{B7F0ABF0-CF76-47E0-965D-233C122D0794}" type="parTrans" cxnId="{A03B5586-8685-493D-937A-92193E307C3D}">
      <dgm:prSet/>
      <dgm:spPr/>
      <dgm:t>
        <a:bodyPr/>
        <a:lstStyle/>
        <a:p>
          <a:endParaRPr lang="pl-PL"/>
        </a:p>
      </dgm:t>
    </dgm:pt>
    <dgm:pt modelId="{5FA2BAA9-4116-49E8-B68E-980363224B51}" type="sibTrans" cxnId="{A03B5586-8685-493D-937A-92193E307C3D}">
      <dgm:prSet/>
      <dgm:spPr/>
      <dgm:t>
        <a:bodyPr/>
        <a:lstStyle/>
        <a:p>
          <a:endParaRPr lang="pl-PL"/>
        </a:p>
      </dgm:t>
    </dgm:pt>
    <dgm:pt modelId="{9B501CB1-3260-4C2A-9205-C7F8233750BA}" type="pres">
      <dgm:prSet presAssocID="{AF39B917-B0C7-48DC-B8E8-C699D5958D82}" presName="Name0" presStyleCnt="0">
        <dgm:presLayoutVars>
          <dgm:dir/>
          <dgm:resizeHandles val="exact"/>
        </dgm:presLayoutVars>
      </dgm:prSet>
      <dgm:spPr/>
      <dgm:t>
        <a:bodyPr/>
        <a:lstStyle/>
        <a:p>
          <a:endParaRPr lang="pl-PL"/>
        </a:p>
      </dgm:t>
    </dgm:pt>
    <dgm:pt modelId="{766AAA88-31F5-44A8-901C-A1F711B0C56C}" type="pres">
      <dgm:prSet presAssocID="{BCA93A9D-00E5-47FD-8E04-A47EAD8163C0}" presName="composite" presStyleCnt="0"/>
      <dgm:spPr/>
    </dgm:pt>
    <dgm:pt modelId="{EB033F17-0AF4-401D-B9AF-72C9AB0BC78F}" type="pres">
      <dgm:prSet presAssocID="{BCA93A9D-00E5-47FD-8E04-A47EAD8163C0}" presName="rect1" presStyleLbl="trAlignAcc1" presStyleIdx="0" presStyleCnt="3" custScaleX="129605" custScaleY="87747" custLinFactNeighborX="36635" custLinFactNeighborY="-13256">
        <dgm:presLayoutVars>
          <dgm:bulletEnabled val="1"/>
        </dgm:presLayoutVars>
      </dgm:prSet>
      <dgm:spPr/>
      <dgm:t>
        <a:bodyPr/>
        <a:lstStyle/>
        <a:p>
          <a:endParaRPr lang="pl-PL"/>
        </a:p>
      </dgm:t>
    </dgm:pt>
    <dgm:pt modelId="{0D19F6A9-9E7D-4831-9419-D55887EA36FF}" type="pres">
      <dgm:prSet presAssocID="{BCA93A9D-00E5-47FD-8E04-A47EAD8163C0}" presName="rect2" presStyleLbl="fgImgPlace1" presStyleIdx="0" presStyleCnt="3" custLinFactNeighborX="2049" custLinFactNeighborY="-683"/>
      <dgm:spPr>
        <a:solidFill>
          <a:srgbClr val="00B0F0"/>
        </a:solidFill>
        <a:ln>
          <a:solidFill>
            <a:schemeClr val="bg1"/>
          </a:solidFill>
        </a:ln>
      </dgm:spPr>
      <dgm:extLst>
        <a:ext uri="{E40237B7-FDA0-4F09-8148-C483321AD2D9}">
          <dgm14:cNvPr xmlns:dgm14="http://schemas.microsoft.com/office/drawing/2010/diagram" id="0" name="" descr="Znacznik wyboru z wypełnieniem pełnym"/>
        </a:ext>
      </dgm:extLst>
    </dgm:pt>
    <dgm:pt modelId="{37B04056-7EC0-47C6-B236-2C85151AF9EB}" type="pres">
      <dgm:prSet presAssocID="{A32B9467-EFD6-4D06-A454-D1C9C826DC53}" presName="sibTrans" presStyleCnt="0"/>
      <dgm:spPr/>
    </dgm:pt>
    <dgm:pt modelId="{3360D9F7-A5E7-4BD9-BF1A-3E10F599BC19}" type="pres">
      <dgm:prSet presAssocID="{4ED6F6F4-9395-4BA4-9466-3197FC2751EE}" presName="composite" presStyleCnt="0"/>
      <dgm:spPr/>
    </dgm:pt>
    <dgm:pt modelId="{71EBD6DB-56EA-45DD-BAC8-9472165FA629}" type="pres">
      <dgm:prSet presAssocID="{4ED6F6F4-9395-4BA4-9466-3197FC2751EE}" presName="rect1" presStyleLbl="trAlignAcc1" presStyleIdx="1" presStyleCnt="3" custScaleX="130651" custScaleY="96130" custLinFactNeighborX="37677" custLinFactNeighborY="-16922">
        <dgm:presLayoutVars>
          <dgm:bulletEnabled val="1"/>
        </dgm:presLayoutVars>
      </dgm:prSet>
      <dgm:spPr/>
      <dgm:t>
        <a:bodyPr/>
        <a:lstStyle/>
        <a:p>
          <a:endParaRPr lang="pl-PL"/>
        </a:p>
      </dgm:t>
    </dgm:pt>
    <dgm:pt modelId="{740203FD-49C7-4795-A988-F661D2A7DAA9}" type="pres">
      <dgm:prSet presAssocID="{4ED6F6F4-9395-4BA4-9466-3197FC2751EE}" presName="rect2" presStyleLbl="fgImgPlace1" presStyleIdx="1" presStyleCnt="3"/>
      <dgm:spPr>
        <a:solidFill>
          <a:schemeClr val="accent1">
            <a:lumMod val="60000"/>
            <a:lumOff val="40000"/>
          </a:schemeClr>
        </a:solidFill>
      </dgm:spPr>
      <dgm:extLst>
        <a:ext uri="{E40237B7-FDA0-4F09-8148-C483321AD2D9}">
          <dgm14:cNvPr xmlns:dgm14="http://schemas.microsoft.com/office/drawing/2010/diagram" id="0" name="" descr="Znacznik wyboru z wypełnieniem pełnym"/>
        </a:ext>
      </dgm:extLst>
    </dgm:pt>
    <dgm:pt modelId="{59E85AE2-5694-497A-BF95-28874228895E}" type="pres">
      <dgm:prSet presAssocID="{E1344EFE-A448-4B67-8E27-59B3BC4B3264}" presName="sibTrans" presStyleCnt="0"/>
      <dgm:spPr/>
    </dgm:pt>
    <dgm:pt modelId="{773AD41A-0A70-4E15-BD2E-575FD7074BBD}" type="pres">
      <dgm:prSet presAssocID="{FD10703F-2868-4FD4-AB95-B461894E9479}" presName="composite" presStyleCnt="0"/>
      <dgm:spPr/>
    </dgm:pt>
    <dgm:pt modelId="{725E3E07-9B66-4A8D-AFB6-E13663B64B96}" type="pres">
      <dgm:prSet presAssocID="{FD10703F-2868-4FD4-AB95-B461894E9479}" presName="rect1" presStyleLbl="trAlignAcc1" presStyleIdx="2" presStyleCnt="3" custScaleX="130648" custScaleY="134727" custLinFactNeighborX="37683" custLinFactNeighborY="-15683">
        <dgm:presLayoutVars>
          <dgm:bulletEnabled val="1"/>
        </dgm:presLayoutVars>
      </dgm:prSet>
      <dgm:spPr/>
      <dgm:t>
        <a:bodyPr/>
        <a:lstStyle/>
        <a:p>
          <a:endParaRPr lang="pl-PL"/>
        </a:p>
      </dgm:t>
    </dgm:pt>
    <dgm:pt modelId="{DFFAA9B2-F10A-4309-AFD2-8B2E75CD7FDA}" type="pres">
      <dgm:prSet presAssocID="{FD10703F-2868-4FD4-AB95-B461894E9479}" presName="rect2" presStyleLbl="fgImgPlace1" presStyleIdx="2" presStyleCnt="3" custLinFactNeighborY="-1925"/>
      <dgm:spPr>
        <a:solidFill>
          <a:srgbClr val="0070C0"/>
        </a:solidFill>
        <a:ln>
          <a:solidFill>
            <a:srgbClr val="00B0F0"/>
          </a:solidFill>
        </a:ln>
      </dgm:spPr>
      <dgm:extLst>
        <a:ext uri="{E40237B7-FDA0-4F09-8148-C483321AD2D9}">
          <dgm14:cNvPr xmlns:dgm14="http://schemas.microsoft.com/office/drawing/2010/diagram" id="0" name="" descr="Znacznik wyboru z wypełnieniem pełnym"/>
        </a:ext>
      </dgm:extLst>
    </dgm:pt>
  </dgm:ptLst>
  <dgm:cxnLst>
    <dgm:cxn modelId="{ADA2B833-EDF9-4893-8061-65C9A5C42C18}" type="presOf" srcId="{AF39B917-B0C7-48DC-B8E8-C699D5958D82}" destId="{9B501CB1-3260-4C2A-9205-C7F8233750BA}" srcOrd="0" destOrd="0" presId="urn:microsoft.com/office/officeart/2008/layout/PictureStrips"/>
    <dgm:cxn modelId="{A03B5586-8685-493D-937A-92193E307C3D}" srcId="{AF39B917-B0C7-48DC-B8E8-C699D5958D82}" destId="{FD10703F-2868-4FD4-AB95-B461894E9479}" srcOrd="2" destOrd="0" parTransId="{B7F0ABF0-CF76-47E0-965D-233C122D0794}" sibTransId="{5FA2BAA9-4116-49E8-B68E-980363224B51}"/>
    <dgm:cxn modelId="{A0E9AC16-4117-4F94-BDAC-B5CC1FA639EA}" type="presOf" srcId="{4ED6F6F4-9395-4BA4-9466-3197FC2751EE}" destId="{71EBD6DB-56EA-45DD-BAC8-9472165FA629}" srcOrd="0" destOrd="0" presId="urn:microsoft.com/office/officeart/2008/layout/PictureStrips"/>
    <dgm:cxn modelId="{6EB9D92A-6E21-4849-9C5F-5EA822EF18F3}" srcId="{AF39B917-B0C7-48DC-B8E8-C699D5958D82}" destId="{4ED6F6F4-9395-4BA4-9466-3197FC2751EE}" srcOrd="1" destOrd="0" parTransId="{F97E9F57-B294-4749-9509-760E55F0EB93}" sibTransId="{E1344EFE-A448-4B67-8E27-59B3BC4B3264}"/>
    <dgm:cxn modelId="{36AE63A0-4481-4F44-9528-77EB33FF6CC7}" srcId="{AF39B917-B0C7-48DC-B8E8-C699D5958D82}" destId="{BCA93A9D-00E5-47FD-8E04-A47EAD8163C0}" srcOrd="0" destOrd="0" parTransId="{3AD946E5-832E-44AE-A984-FCCE22709A7B}" sibTransId="{A32B9467-EFD6-4D06-A454-D1C9C826DC53}"/>
    <dgm:cxn modelId="{32848498-BB81-42D6-9B54-9F0244F08E31}" type="presOf" srcId="{FD10703F-2868-4FD4-AB95-B461894E9479}" destId="{725E3E07-9B66-4A8D-AFB6-E13663B64B96}" srcOrd="0" destOrd="0" presId="urn:microsoft.com/office/officeart/2008/layout/PictureStrips"/>
    <dgm:cxn modelId="{86DFAA82-0DF7-4E4E-B3E0-72F32848E72E}" type="presOf" srcId="{BCA93A9D-00E5-47FD-8E04-A47EAD8163C0}" destId="{EB033F17-0AF4-401D-B9AF-72C9AB0BC78F}" srcOrd="0" destOrd="0" presId="urn:microsoft.com/office/officeart/2008/layout/PictureStrips"/>
    <dgm:cxn modelId="{C526AD0C-0422-4EC1-85BB-B810FF81DB89}" type="presParOf" srcId="{9B501CB1-3260-4C2A-9205-C7F8233750BA}" destId="{766AAA88-31F5-44A8-901C-A1F711B0C56C}" srcOrd="0" destOrd="0" presId="urn:microsoft.com/office/officeart/2008/layout/PictureStrips"/>
    <dgm:cxn modelId="{F594D787-4D39-432E-97B5-E6F0234E53B4}" type="presParOf" srcId="{766AAA88-31F5-44A8-901C-A1F711B0C56C}" destId="{EB033F17-0AF4-401D-B9AF-72C9AB0BC78F}" srcOrd="0" destOrd="0" presId="urn:microsoft.com/office/officeart/2008/layout/PictureStrips"/>
    <dgm:cxn modelId="{E2E7C85D-9322-48E6-8FEF-0606E73570D1}" type="presParOf" srcId="{766AAA88-31F5-44A8-901C-A1F711B0C56C}" destId="{0D19F6A9-9E7D-4831-9419-D55887EA36FF}" srcOrd="1" destOrd="0" presId="urn:microsoft.com/office/officeart/2008/layout/PictureStrips"/>
    <dgm:cxn modelId="{77F4A284-C646-443E-9549-3664C46FF00E}" type="presParOf" srcId="{9B501CB1-3260-4C2A-9205-C7F8233750BA}" destId="{37B04056-7EC0-47C6-B236-2C85151AF9EB}" srcOrd="1" destOrd="0" presId="urn:microsoft.com/office/officeart/2008/layout/PictureStrips"/>
    <dgm:cxn modelId="{3675B8A9-6D5E-421A-AC54-FE30C5872BCD}" type="presParOf" srcId="{9B501CB1-3260-4C2A-9205-C7F8233750BA}" destId="{3360D9F7-A5E7-4BD9-BF1A-3E10F599BC19}" srcOrd="2" destOrd="0" presId="urn:microsoft.com/office/officeart/2008/layout/PictureStrips"/>
    <dgm:cxn modelId="{B3AF6478-D904-4D5F-879A-0F5EF8D91518}" type="presParOf" srcId="{3360D9F7-A5E7-4BD9-BF1A-3E10F599BC19}" destId="{71EBD6DB-56EA-45DD-BAC8-9472165FA629}" srcOrd="0" destOrd="0" presId="urn:microsoft.com/office/officeart/2008/layout/PictureStrips"/>
    <dgm:cxn modelId="{D470F394-38F5-4CCC-B8A9-0B1ECC843ABB}" type="presParOf" srcId="{3360D9F7-A5E7-4BD9-BF1A-3E10F599BC19}" destId="{740203FD-49C7-4795-A988-F661D2A7DAA9}" srcOrd="1" destOrd="0" presId="urn:microsoft.com/office/officeart/2008/layout/PictureStrips"/>
    <dgm:cxn modelId="{BF2E1FAA-8042-4FA8-8ECD-B8B0500DDA30}" type="presParOf" srcId="{9B501CB1-3260-4C2A-9205-C7F8233750BA}" destId="{59E85AE2-5694-497A-BF95-28874228895E}" srcOrd="3" destOrd="0" presId="urn:microsoft.com/office/officeart/2008/layout/PictureStrips"/>
    <dgm:cxn modelId="{0D622AE4-5740-458E-BB99-A55F4DD43D6E}" type="presParOf" srcId="{9B501CB1-3260-4C2A-9205-C7F8233750BA}" destId="{773AD41A-0A70-4E15-BD2E-575FD7074BBD}" srcOrd="4" destOrd="0" presId="urn:microsoft.com/office/officeart/2008/layout/PictureStrips"/>
    <dgm:cxn modelId="{80100463-A8E9-4A6E-840C-EEC497AC3447}" type="presParOf" srcId="{773AD41A-0A70-4E15-BD2E-575FD7074BBD}" destId="{725E3E07-9B66-4A8D-AFB6-E13663B64B96}" srcOrd="0" destOrd="0" presId="urn:microsoft.com/office/officeart/2008/layout/PictureStrips"/>
    <dgm:cxn modelId="{45085235-F4D4-4A8F-993C-57D8701B26BB}" type="presParOf" srcId="{773AD41A-0A70-4E15-BD2E-575FD7074BBD}" destId="{DFFAA9B2-F10A-4309-AFD2-8B2E75CD7FD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2D388249-CE01-4AE6-93C9-2A668CC99B7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5748A79A-B92E-4A5B-AF4A-3A659A0B28C4}">
      <dgm:prSet phldrT="[Tekst]"/>
      <dgm:spPr/>
      <dgm:t>
        <a:bodyPr/>
        <a:lstStyle/>
        <a:p>
          <a:r>
            <a:rPr lang="pl-PL" dirty="0"/>
            <a:t>	Przewodniczący</a:t>
          </a:r>
        </a:p>
      </dgm:t>
    </dgm:pt>
    <dgm:pt modelId="{689A9577-FB86-4E2A-97E3-B7F002E2B958}" type="parTrans" cxnId="{075D4FD3-DE85-4E3D-87F6-DF87C0F86F90}">
      <dgm:prSet/>
      <dgm:spPr/>
      <dgm:t>
        <a:bodyPr/>
        <a:lstStyle/>
        <a:p>
          <a:endParaRPr lang="pl-PL"/>
        </a:p>
      </dgm:t>
    </dgm:pt>
    <dgm:pt modelId="{CF3A2094-0192-4CD7-A174-3EA96D509C0D}" type="sibTrans" cxnId="{075D4FD3-DE85-4E3D-87F6-DF87C0F86F90}">
      <dgm:prSet/>
      <dgm:spPr/>
      <dgm:t>
        <a:bodyPr/>
        <a:lstStyle/>
        <a:p>
          <a:endParaRPr lang="pl-PL"/>
        </a:p>
      </dgm:t>
    </dgm:pt>
    <dgm:pt modelId="{70C9C16F-4510-47B3-BD56-BACB35C01A3B}">
      <dgm:prSet phldrT="[Tekst]"/>
      <dgm:spPr/>
      <dgm: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pl-PL" dirty="0"/>
            <a:t>	    Członkowie:</a:t>
          </a:r>
        </a:p>
        <a:p>
          <a:pPr marL="0" marR="0" lvl="0" indent="0" algn="just" defTabSz="914400" eaLnBrk="1" fontAlgn="auto" latinLnBrk="0" hangingPunct="1">
            <a:lnSpc>
              <a:spcPct val="100000"/>
            </a:lnSpc>
            <a:spcBef>
              <a:spcPts val="0"/>
            </a:spcBef>
            <a:spcAft>
              <a:spcPts val="0"/>
            </a:spcAft>
            <a:buClrTx/>
            <a:buSzTx/>
            <a:buFontTx/>
            <a:buNone/>
            <a:tabLst/>
            <a:defRPr/>
          </a:pPr>
          <a:r>
            <a:rPr lang="pl-PL" dirty="0"/>
            <a:t>       przedstawiciel Prezesa Rady Ministrów</a:t>
          </a:r>
        </a:p>
        <a:p>
          <a:pPr lvl="0" algn="just" defTabSz="1511300">
            <a:lnSpc>
              <a:spcPct val="150000"/>
            </a:lnSpc>
            <a:spcBef>
              <a:spcPct val="0"/>
            </a:spcBef>
            <a:spcAft>
              <a:spcPct val="35000"/>
            </a:spcAft>
          </a:pPr>
          <a:r>
            <a:rPr lang="pl-PL" dirty="0"/>
            <a:t>       przedstawiciele ministrów</a:t>
          </a:r>
        </a:p>
        <a:p>
          <a:pPr lvl="0" algn="just" defTabSz="1511300">
            <a:lnSpc>
              <a:spcPct val="90000"/>
            </a:lnSpc>
            <a:spcBef>
              <a:spcPct val="0"/>
            </a:spcBef>
            <a:spcAft>
              <a:spcPct val="35000"/>
            </a:spcAft>
          </a:pPr>
          <a:r>
            <a:rPr lang="pl-PL" dirty="0"/>
            <a:t>       przedstawiciele Kancelarii Prezesa Rady Ministrów</a:t>
          </a:r>
        </a:p>
      </dgm:t>
    </dgm:pt>
    <dgm:pt modelId="{28E528E7-BB5C-4814-8744-80B24CD47E2E}" type="parTrans" cxnId="{C1A90A85-3D14-4E2D-93DC-DBB1D534770E}">
      <dgm:prSet/>
      <dgm:spPr/>
      <dgm:t>
        <a:bodyPr/>
        <a:lstStyle/>
        <a:p>
          <a:endParaRPr lang="pl-PL"/>
        </a:p>
      </dgm:t>
    </dgm:pt>
    <dgm:pt modelId="{4FDBF59B-48EE-4C44-8C10-FF2A520B042A}" type="sibTrans" cxnId="{C1A90A85-3D14-4E2D-93DC-DBB1D534770E}">
      <dgm:prSet/>
      <dgm:spPr/>
      <dgm:t>
        <a:bodyPr/>
        <a:lstStyle/>
        <a:p>
          <a:endParaRPr lang="pl-PL"/>
        </a:p>
      </dgm:t>
    </dgm:pt>
    <dgm:pt modelId="{39E29F57-8A99-4EEF-8672-49C969B38210}" type="pres">
      <dgm:prSet presAssocID="{2D388249-CE01-4AE6-93C9-2A668CC99B7D}" presName="linear" presStyleCnt="0">
        <dgm:presLayoutVars>
          <dgm:dir/>
          <dgm:animLvl val="lvl"/>
          <dgm:resizeHandles val="exact"/>
        </dgm:presLayoutVars>
      </dgm:prSet>
      <dgm:spPr/>
      <dgm:t>
        <a:bodyPr/>
        <a:lstStyle/>
        <a:p>
          <a:endParaRPr lang="pl-PL"/>
        </a:p>
      </dgm:t>
    </dgm:pt>
    <dgm:pt modelId="{BE340599-4345-4640-B71F-7CAB0D32320F}" type="pres">
      <dgm:prSet presAssocID="{5748A79A-B92E-4A5B-AF4A-3A659A0B28C4}" presName="parentLin" presStyleCnt="0"/>
      <dgm:spPr/>
    </dgm:pt>
    <dgm:pt modelId="{07878C9C-096B-4A44-A642-5981B508EA9B}" type="pres">
      <dgm:prSet presAssocID="{5748A79A-B92E-4A5B-AF4A-3A659A0B28C4}" presName="parentLeftMargin" presStyleLbl="node1" presStyleIdx="0" presStyleCnt="2"/>
      <dgm:spPr/>
      <dgm:t>
        <a:bodyPr/>
        <a:lstStyle/>
        <a:p>
          <a:endParaRPr lang="pl-PL"/>
        </a:p>
      </dgm:t>
    </dgm:pt>
    <dgm:pt modelId="{3D51F059-2D76-4DC8-9BA7-93DE19DCD767}" type="pres">
      <dgm:prSet presAssocID="{5748A79A-B92E-4A5B-AF4A-3A659A0B28C4}" presName="parentText" presStyleLbl="node1" presStyleIdx="0" presStyleCnt="2" custScaleX="133309" custScaleY="107010" custLinFactNeighborX="-59274" custLinFactNeighborY="-4960">
        <dgm:presLayoutVars>
          <dgm:chMax val="0"/>
          <dgm:bulletEnabled val="1"/>
        </dgm:presLayoutVars>
      </dgm:prSet>
      <dgm:spPr/>
      <dgm:t>
        <a:bodyPr/>
        <a:lstStyle/>
        <a:p>
          <a:endParaRPr lang="pl-PL"/>
        </a:p>
      </dgm:t>
    </dgm:pt>
    <dgm:pt modelId="{4674A442-2F8F-4682-8B92-95E7201EAD9C}" type="pres">
      <dgm:prSet presAssocID="{5748A79A-B92E-4A5B-AF4A-3A659A0B28C4}" presName="negativeSpace" presStyleCnt="0"/>
      <dgm:spPr/>
    </dgm:pt>
    <dgm:pt modelId="{F00C95EF-D9BC-483D-9C8A-AE8C126F70C7}" type="pres">
      <dgm:prSet presAssocID="{5748A79A-B92E-4A5B-AF4A-3A659A0B28C4}" presName="childText" presStyleLbl="conFgAcc1" presStyleIdx="0" presStyleCnt="2" custLinFactY="-47609" custLinFactNeighborX="1679" custLinFactNeighborY="-100000">
        <dgm:presLayoutVars>
          <dgm:bulletEnabled val="1"/>
        </dgm:presLayoutVars>
      </dgm:prSet>
      <dgm:spPr/>
    </dgm:pt>
    <dgm:pt modelId="{97F1944B-C55F-4338-BE64-F3380AB1B3F9}" type="pres">
      <dgm:prSet presAssocID="{CF3A2094-0192-4CD7-A174-3EA96D509C0D}" presName="spaceBetweenRectangles" presStyleCnt="0"/>
      <dgm:spPr/>
    </dgm:pt>
    <dgm:pt modelId="{F71F213A-C279-4151-A4BA-438784629F7F}" type="pres">
      <dgm:prSet presAssocID="{70C9C16F-4510-47B3-BD56-BACB35C01A3B}" presName="parentLin" presStyleCnt="0"/>
      <dgm:spPr/>
    </dgm:pt>
    <dgm:pt modelId="{54906F7F-D457-4CF0-8E3A-3029627F5F3F}" type="pres">
      <dgm:prSet presAssocID="{70C9C16F-4510-47B3-BD56-BACB35C01A3B}" presName="parentLeftMargin" presStyleLbl="node1" presStyleIdx="0" presStyleCnt="2"/>
      <dgm:spPr/>
      <dgm:t>
        <a:bodyPr/>
        <a:lstStyle/>
        <a:p>
          <a:endParaRPr lang="pl-PL"/>
        </a:p>
      </dgm:t>
    </dgm:pt>
    <dgm:pt modelId="{869543CE-9C25-410B-AA27-56402ED13EAD}" type="pres">
      <dgm:prSet presAssocID="{70C9C16F-4510-47B3-BD56-BACB35C01A3B}" presName="parentText" presStyleLbl="node1" presStyleIdx="1" presStyleCnt="2" custScaleX="154354" custScaleY="323320" custLinFactX="-1428" custLinFactNeighborX="-100000" custLinFactNeighborY="-22002">
        <dgm:presLayoutVars>
          <dgm:chMax val="0"/>
          <dgm:bulletEnabled val="1"/>
        </dgm:presLayoutVars>
      </dgm:prSet>
      <dgm:spPr/>
      <dgm:t>
        <a:bodyPr/>
        <a:lstStyle/>
        <a:p>
          <a:endParaRPr lang="pl-PL"/>
        </a:p>
      </dgm:t>
    </dgm:pt>
    <dgm:pt modelId="{9237EB9A-C744-4EC4-93B2-F5D44F0B32E0}" type="pres">
      <dgm:prSet presAssocID="{70C9C16F-4510-47B3-BD56-BACB35C01A3B}" presName="negativeSpace" presStyleCnt="0"/>
      <dgm:spPr/>
    </dgm:pt>
    <dgm:pt modelId="{F11F9CE2-AE19-4855-AEC2-35FC1C5FEDA2}" type="pres">
      <dgm:prSet presAssocID="{70C9C16F-4510-47B3-BD56-BACB35C01A3B}" presName="childText" presStyleLbl="conFgAcc1" presStyleIdx="1" presStyleCnt="2" custFlipVert="0" custScaleY="10722" custLinFactY="-215377" custLinFactNeighborX="722" custLinFactNeighborY="-300000">
        <dgm:presLayoutVars>
          <dgm:bulletEnabled val="1"/>
        </dgm:presLayoutVars>
      </dgm:prSet>
      <dgm:spPr/>
    </dgm:pt>
  </dgm:ptLst>
  <dgm:cxnLst>
    <dgm:cxn modelId="{FE1A44B8-E626-4434-8CBF-A0024F1B0730}" type="presOf" srcId="{70C9C16F-4510-47B3-BD56-BACB35C01A3B}" destId="{869543CE-9C25-410B-AA27-56402ED13EAD}" srcOrd="1" destOrd="0" presId="urn:microsoft.com/office/officeart/2005/8/layout/list1"/>
    <dgm:cxn modelId="{F075B2C4-358B-48AD-B61D-26AA40AD62FF}" type="presOf" srcId="{2D388249-CE01-4AE6-93C9-2A668CC99B7D}" destId="{39E29F57-8A99-4EEF-8672-49C969B38210}" srcOrd="0" destOrd="0" presId="urn:microsoft.com/office/officeart/2005/8/layout/list1"/>
    <dgm:cxn modelId="{C1A90A85-3D14-4E2D-93DC-DBB1D534770E}" srcId="{2D388249-CE01-4AE6-93C9-2A668CC99B7D}" destId="{70C9C16F-4510-47B3-BD56-BACB35C01A3B}" srcOrd="1" destOrd="0" parTransId="{28E528E7-BB5C-4814-8744-80B24CD47E2E}" sibTransId="{4FDBF59B-48EE-4C44-8C10-FF2A520B042A}"/>
    <dgm:cxn modelId="{075D4FD3-DE85-4E3D-87F6-DF87C0F86F90}" srcId="{2D388249-CE01-4AE6-93C9-2A668CC99B7D}" destId="{5748A79A-B92E-4A5B-AF4A-3A659A0B28C4}" srcOrd="0" destOrd="0" parTransId="{689A9577-FB86-4E2A-97E3-B7F002E2B958}" sibTransId="{CF3A2094-0192-4CD7-A174-3EA96D509C0D}"/>
    <dgm:cxn modelId="{2F086102-38EE-4507-A75B-E0EFA33B2369}" type="presOf" srcId="{5748A79A-B92E-4A5B-AF4A-3A659A0B28C4}" destId="{07878C9C-096B-4A44-A642-5981B508EA9B}" srcOrd="0" destOrd="0" presId="urn:microsoft.com/office/officeart/2005/8/layout/list1"/>
    <dgm:cxn modelId="{E0A1321D-9082-495A-999A-232A9D73FD61}" type="presOf" srcId="{70C9C16F-4510-47B3-BD56-BACB35C01A3B}" destId="{54906F7F-D457-4CF0-8E3A-3029627F5F3F}" srcOrd="0" destOrd="0" presId="urn:microsoft.com/office/officeart/2005/8/layout/list1"/>
    <dgm:cxn modelId="{CEE9BC45-AD1E-496F-981E-2A601CE15D9B}" type="presOf" srcId="{5748A79A-B92E-4A5B-AF4A-3A659A0B28C4}" destId="{3D51F059-2D76-4DC8-9BA7-93DE19DCD767}" srcOrd="1" destOrd="0" presId="urn:microsoft.com/office/officeart/2005/8/layout/list1"/>
    <dgm:cxn modelId="{D62CD298-109E-4546-BA84-99FB87BC013C}" type="presParOf" srcId="{39E29F57-8A99-4EEF-8672-49C969B38210}" destId="{BE340599-4345-4640-B71F-7CAB0D32320F}" srcOrd="0" destOrd="0" presId="urn:microsoft.com/office/officeart/2005/8/layout/list1"/>
    <dgm:cxn modelId="{8D3D9EFE-2B6C-4EEB-B188-AE06674A8C36}" type="presParOf" srcId="{BE340599-4345-4640-B71F-7CAB0D32320F}" destId="{07878C9C-096B-4A44-A642-5981B508EA9B}" srcOrd="0" destOrd="0" presId="urn:microsoft.com/office/officeart/2005/8/layout/list1"/>
    <dgm:cxn modelId="{24664313-718D-4389-9712-0925C54F02AC}" type="presParOf" srcId="{BE340599-4345-4640-B71F-7CAB0D32320F}" destId="{3D51F059-2D76-4DC8-9BA7-93DE19DCD767}" srcOrd="1" destOrd="0" presId="urn:microsoft.com/office/officeart/2005/8/layout/list1"/>
    <dgm:cxn modelId="{F107A2E5-49DE-4FD3-A36E-450D4091781F}" type="presParOf" srcId="{39E29F57-8A99-4EEF-8672-49C969B38210}" destId="{4674A442-2F8F-4682-8B92-95E7201EAD9C}" srcOrd="1" destOrd="0" presId="urn:microsoft.com/office/officeart/2005/8/layout/list1"/>
    <dgm:cxn modelId="{90A02A6A-3759-440F-ABF4-9D8C87BBD5BC}" type="presParOf" srcId="{39E29F57-8A99-4EEF-8672-49C969B38210}" destId="{F00C95EF-D9BC-483D-9C8A-AE8C126F70C7}" srcOrd="2" destOrd="0" presId="urn:microsoft.com/office/officeart/2005/8/layout/list1"/>
    <dgm:cxn modelId="{FF4C13BD-5D01-42C5-9678-347A9D6B2FC3}" type="presParOf" srcId="{39E29F57-8A99-4EEF-8672-49C969B38210}" destId="{97F1944B-C55F-4338-BE64-F3380AB1B3F9}" srcOrd="3" destOrd="0" presId="urn:microsoft.com/office/officeart/2005/8/layout/list1"/>
    <dgm:cxn modelId="{FECE8A14-EFE3-40AB-A0C7-32508CBF4D1E}" type="presParOf" srcId="{39E29F57-8A99-4EEF-8672-49C969B38210}" destId="{F71F213A-C279-4151-A4BA-438784629F7F}" srcOrd="4" destOrd="0" presId="urn:microsoft.com/office/officeart/2005/8/layout/list1"/>
    <dgm:cxn modelId="{68142FC1-791B-45C2-ABAB-43BE736E1A34}" type="presParOf" srcId="{F71F213A-C279-4151-A4BA-438784629F7F}" destId="{54906F7F-D457-4CF0-8E3A-3029627F5F3F}" srcOrd="0" destOrd="0" presId="urn:microsoft.com/office/officeart/2005/8/layout/list1"/>
    <dgm:cxn modelId="{37CCE44C-EDF3-492A-88B3-915A0E9DB542}" type="presParOf" srcId="{F71F213A-C279-4151-A4BA-438784629F7F}" destId="{869543CE-9C25-410B-AA27-56402ED13EAD}" srcOrd="1" destOrd="0" presId="urn:microsoft.com/office/officeart/2005/8/layout/list1"/>
    <dgm:cxn modelId="{31BFF35A-C6EF-4E85-8371-4579AB8E3FE7}" type="presParOf" srcId="{39E29F57-8A99-4EEF-8672-49C969B38210}" destId="{9237EB9A-C744-4EC4-93B2-F5D44F0B32E0}" srcOrd="5" destOrd="0" presId="urn:microsoft.com/office/officeart/2005/8/layout/list1"/>
    <dgm:cxn modelId="{D4BDE385-C5FA-4B1B-AED6-047AD34E6E01}" type="presParOf" srcId="{39E29F57-8A99-4EEF-8672-49C969B38210}" destId="{F11F9CE2-AE19-4855-AEC2-35FC1C5FEDA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638F9B0F-34A4-45BA-98C7-A266A648BF2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l-PL"/>
        </a:p>
      </dgm:t>
    </dgm:pt>
    <dgm:pt modelId="{9DCBA0CE-6E39-4ABB-B7E6-7F8CA5F28DAB}">
      <dgm:prSet phldrT="[Tekst]" custT="1"/>
      <dgm:spPr/>
      <dgm:t>
        <a:bodyPr/>
        <a:lstStyle/>
        <a:p>
          <a:r>
            <a:rPr lang="pl-PL" sz="2800" dirty="0">
              <a:solidFill>
                <a:srgbClr val="92D050"/>
              </a:solidFill>
            </a:rPr>
            <a:t>Przewodniczący SKRM</a:t>
          </a:r>
        </a:p>
      </dgm:t>
    </dgm:pt>
    <dgm:pt modelId="{60528EB4-3D50-4A0C-B946-796614FDC61A}" type="parTrans" cxnId="{FA143AE2-41C4-4094-BBCA-3ABEBF7D32BC}">
      <dgm:prSet/>
      <dgm:spPr/>
      <dgm:t>
        <a:bodyPr/>
        <a:lstStyle/>
        <a:p>
          <a:endParaRPr lang="pl-PL"/>
        </a:p>
      </dgm:t>
    </dgm:pt>
    <dgm:pt modelId="{AA6642CE-AC1A-40FB-BEF6-D92E19BE1CBE}" type="sibTrans" cxnId="{FA143AE2-41C4-4094-BBCA-3ABEBF7D32BC}">
      <dgm:prSet/>
      <dgm:spPr/>
      <dgm:t>
        <a:bodyPr/>
        <a:lstStyle/>
        <a:p>
          <a:endParaRPr lang="pl-PL"/>
        </a:p>
      </dgm:t>
    </dgm:pt>
    <dgm:pt modelId="{99A54624-4920-4B01-9DAD-390F8EDF4C82}">
      <dgm:prSet/>
      <dgm:spPr/>
      <dgm:t>
        <a:bodyPr/>
        <a:lstStyle/>
        <a:p>
          <a:r>
            <a:rPr lang="pl-PL" dirty="0"/>
            <a:t>Prezes Rady Ministrów – jeżeli jest obecny na posiedzeniu SKRM</a:t>
          </a:r>
        </a:p>
      </dgm:t>
    </dgm:pt>
    <dgm:pt modelId="{758AD917-C84C-47F5-A377-2EAFD4AA7315}" type="parTrans" cxnId="{E2B3F699-3B77-44BC-9A0A-691A7630B9E1}">
      <dgm:prSet/>
      <dgm:spPr/>
      <dgm:t>
        <a:bodyPr/>
        <a:lstStyle/>
        <a:p>
          <a:endParaRPr lang="pl-PL"/>
        </a:p>
      </dgm:t>
    </dgm:pt>
    <dgm:pt modelId="{1C320F40-7227-4B67-BA60-2C99359EC7D6}" type="sibTrans" cxnId="{E2B3F699-3B77-44BC-9A0A-691A7630B9E1}">
      <dgm:prSet/>
      <dgm:spPr/>
      <dgm:t>
        <a:bodyPr/>
        <a:lstStyle/>
        <a:p>
          <a:endParaRPr lang="pl-PL"/>
        </a:p>
      </dgm:t>
    </dgm:pt>
    <dgm:pt modelId="{FC73BAD3-56D9-407B-9E94-5B6543880D69}">
      <dgm:prSet/>
      <dgm:spPr/>
      <dgm:t>
        <a:bodyPr/>
        <a:lstStyle/>
        <a:p>
          <a:r>
            <a:rPr lang="pl-PL" dirty="0"/>
            <a:t> powoływany przez Prezesa Rady Ministrów spośród członków Rady Ministrów</a:t>
          </a:r>
        </a:p>
      </dgm:t>
    </dgm:pt>
    <dgm:pt modelId="{71114434-D7B0-43EF-8ABB-BCB8D22EFA3D}" type="parTrans" cxnId="{0691A291-E466-4AAD-9BAC-76F9DCBEDFA9}">
      <dgm:prSet/>
      <dgm:spPr/>
      <dgm:t>
        <a:bodyPr/>
        <a:lstStyle/>
        <a:p>
          <a:endParaRPr lang="pl-PL"/>
        </a:p>
      </dgm:t>
    </dgm:pt>
    <dgm:pt modelId="{2958019A-26B5-433A-AF26-7B303EB5F884}" type="sibTrans" cxnId="{0691A291-E466-4AAD-9BAC-76F9DCBEDFA9}">
      <dgm:prSet/>
      <dgm:spPr/>
      <dgm:t>
        <a:bodyPr/>
        <a:lstStyle/>
        <a:p>
          <a:endParaRPr lang="pl-PL"/>
        </a:p>
      </dgm:t>
    </dgm:pt>
    <dgm:pt modelId="{0B363866-8ED7-4093-A272-CE3A210BDDEA}">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pl-PL" dirty="0"/>
            <a:t>odwoływany przez Prezesa Rady Ministrów </a:t>
          </a:r>
        </a:p>
        <a:p>
          <a:pPr marL="0" lvl="0" defTabSz="666750">
            <a:lnSpc>
              <a:spcPct val="90000"/>
            </a:lnSpc>
            <a:spcBef>
              <a:spcPct val="0"/>
            </a:spcBef>
            <a:spcAft>
              <a:spcPct val="35000"/>
            </a:spcAft>
            <a:buNone/>
          </a:pPr>
          <a:endParaRPr lang="pl-PL" dirty="0"/>
        </a:p>
      </dgm:t>
    </dgm:pt>
    <dgm:pt modelId="{D3718726-8F71-4E04-B15C-C2688E4CB8A5}" type="parTrans" cxnId="{D28378F2-51AF-4A8C-AE2A-F53CDE74FDE8}">
      <dgm:prSet/>
      <dgm:spPr/>
      <dgm:t>
        <a:bodyPr/>
        <a:lstStyle/>
        <a:p>
          <a:endParaRPr lang="pl-PL"/>
        </a:p>
      </dgm:t>
    </dgm:pt>
    <dgm:pt modelId="{A92BFC1F-8726-4811-9505-8C98FF7D72E1}" type="sibTrans" cxnId="{D28378F2-51AF-4A8C-AE2A-F53CDE74FDE8}">
      <dgm:prSet/>
      <dgm:spPr/>
      <dgm:t>
        <a:bodyPr/>
        <a:lstStyle/>
        <a:p>
          <a:endParaRPr lang="pl-PL"/>
        </a:p>
      </dgm:t>
    </dgm:pt>
    <dgm:pt modelId="{80417447-7FBE-4895-994F-4FC9410FF4A9}" type="pres">
      <dgm:prSet presAssocID="{638F9B0F-34A4-45BA-98C7-A266A648BF2C}" presName="diagram" presStyleCnt="0">
        <dgm:presLayoutVars>
          <dgm:dir/>
          <dgm:resizeHandles val="exact"/>
        </dgm:presLayoutVars>
      </dgm:prSet>
      <dgm:spPr/>
      <dgm:t>
        <a:bodyPr/>
        <a:lstStyle/>
        <a:p>
          <a:endParaRPr lang="pl-PL"/>
        </a:p>
      </dgm:t>
    </dgm:pt>
    <dgm:pt modelId="{AADE41B8-8BE9-47E1-A71B-5219F574521F}" type="pres">
      <dgm:prSet presAssocID="{9DCBA0CE-6E39-4ABB-B7E6-7F8CA5F28DAB}" presName="node" presStyleLbl="node1" presStyleIdx="0" presStyleCnt="4" custScaleX="75359" custScaleY="74586">
        <dgm:presLayoutVars>
          <dgm:bulletEnabled val="1"/>
        </dgm:presLayoutVars>
      </dgm:prSet>
      <dgm:spPr/>
      <dgm:t>
        <a:bodyPr/>
        <a:lstStyle/>
        <a:p>
          <a:endParaRPr lang="pl-PL"/>
        </a:p>
      </dgm:t>
    </dgm:pt>
    <dgm:pt modelId="{B90A0E5A-3658-47AB-A565-ED408B710B76}" type="pres">
      <dgm:prSet presAssocID="{AA6642CE-AC1A-40FB-BEF6-D92E19BE1CBE}" presName="sibTrans" presStyleCnt="0"/>
      <dgm:spPr/>
    </dgm:pt>
    <dgm:pt modelId="{D1E00E30-6B3E-43CC-949C-F8E7F459019A}" type="pres">
      <dgm:prSet presAssocID="{FC73BAD3-56D9-407B-9E94-5B6543880D69}" presName="node" presStyleLbl="node1" presStyleIdx="1" presStyleCnt="4" custScaleX="94886" custScaleY="74426">
        <dgm:presLayoutVars>
          <dgm:bulletEnabled val="1"/>
        </dgm:presLayoutVars>
      </dgm:prSet>
      <dgm:spPr/>
      <dgm:t>
        <a:bodyPr/>
        <a:lstStyle/>
        <a:p>
          <a:endParaRPr lang="pl-PL"/>
        </a:p>
      </dgm:t>
    </dgm:pt>
    <dgm:pt modelId="{CC6F1FF5-DC84-4A4C-98D2-24E50D5C29FF}" type="pres">
      <dgm:prSet presAssocID="{2958019A-26B5-433A-AF26-7B303EB5F884}" presName="sibTrans" presStyleCnt="0"/>
      <dgm:spPr/>
    </dgm:pt>
    <dgm:pt modelId="{8698AB6F-0616-4F74-A048-4B1BFEBB26B5}" type="pres">
      <dgm:prSet presAssocID="{99A54624-4920-4B01-9DAD-390F8EDF4C82}" presName="node" presStyleLbl="node1" presStyleIdx="2" presStyleCnt="4" custScaleX="75841" custScaleY="61691" custLinFactNeighborX="-14723" custLinFactNeighborY="8184">
        <dgm:presLayoutVars>
          <dgm:bulletEnabled val="1"/>
        </dgm:presLayoutVars>
      </dgm:prSet>
      <dgm:spPr/>
      <dgm:t>
        <a:bodyPr/>
        <a:lstStyle/>
        <a:p>
          <a:endParaRPr lang="pl-PL"/>
        </a:p>
      </dgm:t>
    </dgm:pt>
    <dgm:pt modelId="{164CB056-8F89-4977-AC8E-D7529B161B9F}" type="pres">
      <dgm:prSet presAssocID="{1C320F40-7227-4B67-BA60-2C99359EC7D6}" presName="sibTrans" presStyleCnt="0"/>
      <dgm:spPr/>
    </dgm:pt>
    <dgm:pt modelId="{FBA20A4A-DB89-4F85-9062-5EFBCEC68204}" type="pres">
      <dgm:prSet presAssocID="{0B363866-8ED7-4093-A272-CE3A210BDDEA}" presName="node" presStyleLbl="node1" presStyleIdx="3" presStyleCnt="4" custScaleX="66222" custScaleY="43781" custLinFactNeighborY="-7292">
        <dgm:presLayoutVars>
          <dgm:bulletEnabled val="1"/>
        </dgm:presLayoutVars>
      </dgm:prSet>
      <dgm:spPr/>
      <dgm:t>
        <a:bodyPr/>
        <a:lstStyle/>
        <a:p>
          <a:endParaRPr lang="pl-PL"/>
        </a:p>
      </dgm:t>
    </dgm:pt>
  </dgm:ptLst>
  <dgm:cxnLst>
    <dgm:cxn modelId="{641030F7-FD59-4FB2-8153-651B6AC93C69}" type="presOf" srcId="{FC73BAD3-56D9-407B-9E94-5B6543880D69}" destId="{D1E00E30-6B3E-43CC-949C-F8E7F459019A}" srcOrd="0" destOrd="0" presId="urn:microsoft.com/office/officeart/2005/8/layout/default"/>
    <dgm:cxn modelId="{E2B3F699-3B77-44BC-9A0A-691A7630B9E1}" srcId="{638F9B0F-34A4-45BA-98C7-A266A648BF2C}" destId="{99A54624-4920-4B01-9DAD-390F8EDF4C82}" srcOrd="2" destOrd="0" parTransId="{758AD917-C84C-47F5-A377-2EAFD4AA7315}" sibTransId="{1C320F40-7227-4B67-BA60-2C99359EC7D6}"/>
    <dgm:cxn modelId="{A01B4992-E6F2-44BC-AEDC-3B52474CB3E1}" type="presOf" srcId="{0B363866-8ED7-4093-A272-CE3A210BDDEA}" destId="{FBA20A4A-DB89-4F85-9062-5EFBCEC68204}" srcOrd="0" destOrd="0" presId="urn:microsoft.com/office/officeart/2005/8/layout/default"/>
    <dgm:cxn modelId="{A6B1BD32-9BE8-4D65-B6EB-BCA5E83657B7}" type="presOf" srcId="{99A54624-4920-4B01-9DAD-390F8EDF4C82}" destId="{8698AB6F-0616-4F74-A048-4B1BFEBB26B5}" srcOrd="0" destOrd="0" presId="urn:microsoft.com/office/officeart/2005/8/layout/default"/>
    <dgm:cxn modelId="{0691A291-E466-4AAD-9BAC-76F9DCBEDFA9}" srcId="{638F9B0F-34A4-45BA-98C7-A266A648BF2C}" destId="{FC73BAD3-56D9-407B-9E94-5B6543880D69}" srcOrd="1" destOrd="0" parTransId="{71114434-D7B0-43EF-8ABB-BCB8D22EFA3D}" sibTransId="{2958019A-26B5-433A-AF26-7B303EB5F884}"/>
    <dgm:cxn modelId="{3C02F392-D183-4084-978B-C561C4E285D8}" type="presOf" srcId="{638F9B0F-34A4-45BA-98C7-A266A648BF2C}" destId="{80417447-7FBE-4895-994F-4FC9410FF4A9}" srcOrd="0" destOrd="0" presId="urn:microsoft.com/office/officeart/2005/8/layout/default"/>
    <dgm:cxn modelId="{D28378F2-51AF-4A8C-AE2A-F53CDE74FDE8}" srcId="{638F9B0F-34A4-45BA-98C7-A266A648BF2C}" destId="{0B363866-8ED7-4093-A272-CE3A210BDDEA}" srcOrd="3" destOrd="0" parTransId="{D3718726-8F71-4E04-B15C-C2688E4CB8A5}" sibTransId="{A92BFC1F-8726-4811-9505-8C98FF7D72E1}"/>
    <dgm:cxn modelId="{FA143AE2-41C4-4094-BBCA-3ABEBF7D32BC}" srcId="{638F9B0F-34A4-45BA-98C7-A266A648BF2C}" destId="{9DCBA0CE-6E39-4ABB-B7E6-7F8CA5F28DAB}" srcOrd="0" destOrd="0" parTransId="{60528EB4-3D50-4A0C-B946-796614FDC61A}" sibTransId="{AA6642CE-AC1A-40FB-BEF6-D92E19BE1CBE}"/>
    <dgm:cxn modelId="{AECB5C7E-0A5D-4897-9B72-6CE7D4752514}" type="presOf" srcId="{9DCBA0CE-6E39-4ABB-B7E6-7F8CA5F28DAB}" destId="{AADE41B8-8BE9-47E1-A71B-5219F574521F}" srcOrd="0" destOrd="0" presId="urn:microsoft.com/office/officeart/2005/8/layout/default"/>
    <dgm:cxn modelId="{2065DE4C-6603-4614-8BA3-5BA0C82A6F80}" type="presParOf" srcId="{80417447-7FBE-4895-994F-4FC9410FF4A9}" destId="{AADE41B8-8BE9-47E1-A71B-5219F574521F}" srcOrd="0" destOrd="0" presId="urn:microsoft.com/office/officeart/2005/8/layout/default"/>
    <dgm:cxn modelId="{1F671BD8-D031-40B9-9BA3-66B4276A6868}" type="presParOf" srcId="{80417447-7FBE-4895-994F-4FC9410FF4A9}" destId="{B90A0E5A-3658-47AB-A565-ED408B710B76}" srcOrd="1" destOrd="0" presId="urn:microsoft.com/office/officeart/2005/8/layout/default"/>
    <dgm:cxn modelId="{A1A60CF9-E0D2-4CA6-B7F7-53FB2E64536B}" type="presParOf" srcId="{80417447-7FBE-4895-994F-4FC9410FF4A9}" destId="{D1E00E30-6B3E-43CC-949C-F8E7F459019A}" srcOrd="2" destOrd="0" presId="urn:microsoft.com/office/officeart/2005/8/layout/default"/>
    <dgm:cxn modelId="{809260C8-BBA4-4A8C-BE6E-E7C60EC35824}" type="presParOf" srcId="{80417447-7FBE-4895-994F-4FC9410FF4A9}" destId="{CC6F1FF5-DC84-4A4C-98D2-24E50D5C29FF}" srcOrd="3" destOrd="0" presId="urn:microsoft.com/office/officeart/2005/8/layout/default"/>
    <dgm:cxn modelId="{0C361BAE-0ACF-423C-BDFF-CBE6281A85BE}" type="presParOf" srcId="{80417447-7FBE-4895-994F-4FC9410FF4A9}" destId="{8698AB6F-0616-4F74-A048-4B1BFEBB26B5}" srcOrd="4" destOrd="0" presId="urn:microsoft.com/office/officeart/2005/8/layout/default"/>
    <dgm:cxn modelId="{046D8F92-BD85-4762-AE4E-9B4DC1D6D012}" type="presParOf" srcId="{80417447-7FBE-4895-994F-4FC9410FF4A9}" destId="{164CB056-8F89-4977-AC8E-D7529B161B9F}" srcOrd="5" destOrd="0" presId="urn:microsoft.com/office/officeart/2005/8/layout/default"/>
    <dgm:cxn modelId="{94DF61B6-A48D-4CC1-B2C6-F71D0F36D673}" type="presParOf" srcId="{80417447-7FBE-4895-994F-4FC9410FF4A9}" destId="{FBA20A4A-DB89-4F85-9062-5EFBCEC68204}"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B154339B-A212-4106-85F2-E154533A2B8F}"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pl-PL"/>
        </a:p>
      </dgm:t>
    </dgm:pt>
    <dgm:pt modelId="{6A89462A-6956-412C-8236-AA0B73B2EC8B}">
      <dgm:prSet phldrT="[Tekst]" custT="1"/>
      <dgm:spPr/>
      <dgm:t>
        <a:bodyPr/>
        <a:lstStyle/>
        <a:p>
          <a:r>
            <a:rPr lang="pl-PL" sz="2800" dirty="0"/>
            <a:t>Przedstawiciel Prezesa Rady Ministrów</a:t>
          </a:r>
        </a:p>
      </dgm:t>
    </dgm:pt>
    <dgm:pt modelId="{66FE1A14-754F-4850-ADC0-BD7433A17EF9}" type="parTrans" cxnId="{5688D3A8-EFFF-4F35-8CC5-71B9073A352B}">
      <dgm:prSet/>
      <dgm:spPr/>
      <dgm:t>
        <a:bodyPr/>
        <a:lstStyle/>
        <a:p>
          <a:endParaRPr lang="pl-PL"/>
        </a:p>
      </dgm:t>
    </dgm:pt>
    <dgm:pt modelId="{18852FAC-EE33-45F7-B977-3DD4034F7343}" type="sibTrans" cxnId="{5688D3A8-EFFF-4F35-8CC5-71B9073A352B}">
      <dgm:prSet/>
      <dgm:spPr/>
      <dgm:t>
        <a:bodyPr/>
        <a:lstStyle/>
        <a:p>
          <a:endParaRPr lang="pl-PL"/>
        </a:p>
      </dgm:t>
    </dgm:pt>
    <dgm:pt modelId="{304A61C2-4D64-4109-92A0-98FE84FABC05}">
      <dgm:prSet phldrT="[Tekst]"/>
      <dgm:spPr/>
      <dgm:t>
        <a:bodyPr/>
        <a:lstStyle/>
        <a:p>
          <a:r>
            <a:rPr lang="pl-PL" dirty="0"/>
            <a:t>Szef Kancelarii Prezesa Rady Ministrów</a:t>
          </a:r>
        </a:p>
      </dgm:t>
    </dgm:pt>
    <dgm:pt modelId="{1CDA275F-F21D-4C76-A2EA-6876BF557914}" type="parTrans" cxnId="{1182D841-7237-4B04-802B-CFBD343AE4C9}">
      <dgm:prSet/>
      <dgm:spPr/>
      <dgm:t>
        <a:bodyPr/>
        <a:lstStyle/>
        <a:p>
          <a:endParaRPr lang="pl-PL"/>
        </a:p>
      </dgm:t>
    </dgm:pt>
    <dgm:pt modelId="{5DBC8B1B-80DD-4511-9B77-98AB1EB5A89E}" type="sibTrans" cxnId="{1182D841-7237-4B04-802B-CFBD343AE4C9}">
      <dgm:prSet/>
      <dgm:spPr/>
      <dgm:t>
        <a:bodyPr/>
        <a:lstStyle/>
        <a:p>
          <a:endParaRPr lang="pl-PL"/>
        </a:p>
      </dgm:t>
    </dgm:pt>
    <dgm:pt modelId="{55141F58-9EE1-4232-B70B-88FA31E0D64C}">
      <dgm:prSet phldrT="[Tekst]"/>
      <dgm:spPr/>
      <dgm:t>
        <a:bodyPr/>
        <a:lstStyle/>
        <a:p>
          <a:r>
            <a:rPr lang="pl-PL" dirty="0"/>
            <a:t>Wyznaczony przez Prezesa RM sekretarz stanu albo podsekretarz stanu w KPRM</a:t>
          </a:r>
        </a:p>
      </dgm:t>
    </dgm:pt>
    <dgm:pt modelId="{FEB54618-6CA9-4BCF-AB6F-B1D5F061BD2B}" type="parTrans" cxnId="{5828A517-C8D6-43DD-980A-E3F1F073ABAD}">
      <dgm:prSet/>
      <dgm:spPr/>
      <dgm:t>
        <a:bodyPr/>
        <a:lstStyle/>
        <a:p>
          <a:endParaRPr lang="pl-PL"/>
        </a:p>
      </dgm:t>
    </dgm:pt>
    <dgm:pt modelId="{B94696EF-1D4A-40E6-A5CE-C8064F3063F0}" type="sibTrans" cxnId="{5828A517-C8D6-43DD-980A-E3F1F073ABAD}">
      <dgm:prSet/>
      <dgm:spPr/>
      <dgm:t>
        <a:bodyPr/>
        <a:lstStyle/>
        <a:p>
          <a:endParaRPr lang="pl-PL"/>
        </a:p>
      </dgm:t>
    </dgm:pt>
    <dgm:pt modelId="{F2791660-2EFF-422A-A94B-435EA790EE18}">
      <dgm:prSet phldrT="[Tekst]" custT="1"/>
      <dgm:spPr/>
      <dgm:t>
        <a:bodyPr/>
        <a:lstStyle/>
        <a:p>
          <a:r>
            <a:rPr lang="pl-PL" sz="2800" dirty="0"/>
            <a:t>Przedstawiciel ministra</a:t>
          </a:r>
        </a:p>
      </dgm:t>
    </dgm:pt>
    <dgm:pt modelId="{7A85DD94-A0C8-4BBB-89EE-D8DC80BA11EA}" type="parTrans" cxnId="{3F21CBA6-AD70-4132-A466-203A26376727}">
      <dgm:prSet/>
      <dgm:spPr/>
      <dgm:t>
        <a:bodyPr/>
        <a:lstStyle/>
        <a:p>
          <a:endParaRPr lang="pl-PL"/>
        </a:p>
      </dgm:t>
    </dgm:pt>
    <dgm:pt modelId="{94A5A7DB-2D50-4835-8D88-BF0292C63CD0}" type="sibTrans" cxnId="{3F21CBA6-AD70-4132-A466-203A26376727}">
      <dgm:prSet/>
      <dgm:spPr/>
      <dgm:t>
        <a:bodyPr/>
        <a:lstStyle/>
        <a:p>
          <a:endParaRPr lang="pl-PL"/>
        </a:p>
      </dgm:t>
    </dgm:pt>
    <dgm:pt modelId="{582D88A5-9528-439F-ACBF-DAFFC63EE227}">
      <dgm:prSet phldrT="[Tekst]"/>
      <dgm:spPr/>
      <dgm:t>
        <a:bodyPr/>
        <a:lstStyle/>
        <a:p>
          <a:r>
            <a:rPr lang="pl-PL" dirty="0"/>
            <a:t>Wyznaczony przez ministra sekretarz stanu lub podsekretarz stanu w urzędzie obsługującym ministra</a:t>
          </a:r>
        </a:p>
      </dgm:t>
    </dgm:pt>
    <dgm:pt modelId="{A86E46B5-7319-4EAF-A2E0-3569D5AFD1C0}" type="parTrans" cxnId="{F72A41AD-2E58-4064-99BB-B8F867F0327B}">
      <dgm:prSet/>
      <dgm:spPr/>
      <dgm:t>
        <a:bodyPr/>
        <a:lstStyle/>
        <a:p>
          <a:endParaRPr lang="pl-PL"/>
        </a:p>
      </dgm:t>
    </dgm:pt>
    <dgm:pt modelId="{484E91D9-1793-4D48-8F54-CFDA0CD108CF}" type="sibTrans" cxnId="{F72A41AD-2E58-4064-99BB-B8F867F0327B}">
      <dgm:prSet/>
      <dgm:spPr/>
      <dgm:t>
        <a:bodyPr/>
        <a:lstStyle/>
        <a:p>
          <a:endParaRPr lang="pl-PL"/>
        </a:p>
      </dgm:t>
    </dgm:pt>
    <dgm:pt modelId="{C989D360-87DB-4878-AA92-1FF23D0EB482}">
      <dgm:prSet phldrT="[Tekst]"/>
      <dgm:spPr/>
      <dgm:t>
        <a:bodyPr/>
        <a:lstStyle/>
        <a:p>
          <a:r>
            <a:rPr lang="pl-PL" dirty="0"/>
            <a:t>Odpowiedzialny za koordynację działań legislacyjnych</a:t>
          </a:r>
        </a:p>
      </dgm:t>
    </dgm:pt>
    <dgm:pt modelId="{B9F13A7A-AE17-4AE4-955F-24BA6CB0A5CF}" type="parTrans" cxnId="{EF490E69-7816-4976-8C6B-798299F3E14B}">
      <dgm:prSet/>
      <dgm:spPr/>
      <dgm:t>
        <a:bodyPr/>
        <a:lstStyle/>
        <a:p>
          <a:endParaRPr lang="pl-PL"/>
        </a:p>
      </dgm:t>
    </dgm:pt>
    <dgm:pt modelId="{7FAD63C8-6927-4481-BE95-365A304FCC76}" type="sibTrans" cxnId="{EF490E69-7816-4976-8C6B-798299F3E14B}">
      <dgm:prSet/>
      <dgm:spPr/>
      <dgm:t>
        <a:bodyPr/>
        <a:lstStyle/>
        <a:p>
          <a:endParaRPr lang="pl-PL"/>
        </a:p>
      </dgm:t>
    </dgm:pt>
    <dgm:pt modelId="{4FB17EB6-02E0-4375-925A-E509BF66024F}">
      <dgm:prSet custT="1"/>
      <dgm:spPr/>
      <dgm:t>
        <a:bodyPr/>
        <a:lstStyle/>
        <a:p>
          <a:r>
            <a:rPr lang="pl-PL" sz="2800" dirty="0"/>
            <a:t>Przedstawiciele Kancelarii Prezesa Rady Ministrów</a:t>
          </a:r>
        </a:p>
      </dgm:t>
    </dgm:pt>
    <dgm:pt modelId="{72F7EF6C-F054-4CC7-85EB-7A607717656A}" type="parTrans" cxnId="{7AF54428-11B3-4A4A-82AE-FD65B53F64C4}">
      <dgm:prSet/>
      <dgm:spPr/>
      <dgm:t>
        <a:bodyPr/>
        <a:lstStyle/>
        <a:p>
          <a:endParaRPr lang="pl-PL"/>
        </a:p>
      </dgm:t>
    </dgm:pt>
    <dgm:pt modelId="{9715BFBD-B4F8-46D0-9DC0-773F41D97317}" type="sibTrans" cxnId="{7AF54428-11B3-4A4A-82AE-FD65B53F64C4}">
      <dgm:prSet/>
      <dgm:spPr/>
      <dgm:t>
        <a:bodyPr/>
        <a:lstStyle/>
        <a:p>
          <a:endParaRPr lang="pl-PL"/>
        </a:p>
      </dgm:t>
    </dgm:pt>
    <dgm:pt modelId="{FA805B47-AC9C-490D-9F94-73973862947C}">
      <dgm:prSet/>
      <dgm:spPr/>
      <dgm:t>
        <a:bodyPr/>
        <a:lstStyle/>
        <a:p>
          <a:r>
            <a:rPr lang="pl-PL" dirty="0"/>
            <a:t>nie więcej niż trzech</a:t>
          </a:r>
        </a:p>
      </dgm:t>
    </dgm:pt>
    <dgm:pt modelId="{51D83542-ED56-4C33-801D-EB0DF95160AE}" type="parTrans" cxnId="{1BE79579-EA8D-44B6-8C49-EA10D5699D30}">
      <dgm:prSet/>
      <dgm:spPr/>
      <dgm:t>
        <a:bodyPr/>
        <a:lstStyle/>
        <a:p>
          <a:endParaRPr lang="pl-PL"/>
        </a:p>
      </dgm:t>
    </dgm:pt>
    <dgm:pt modelId="{9FF3FE8C-273B-45F3-874E-50A618101F20}" type="sibTrans" cxnId="{1BE79579-EA8D-44B6-8C49-EA10D5699D30}">
      <dgm:prSet/>
      <dgm:spPr/>
      <dgm:t>
        <a:bodyPr/>
        <a:lstStyle/>
        <a:p>
          <a:endParaRPr lang="pl-PL"/>
        </a:p>
      </dgm:t>
    </dgm:pt>
    <dgm:pt modelId="{69A9BBB5-55C2-4813-A30B-9B0DB4514A50}">
      <dgm:prSet/>
      <dgm:spPr/>
      <dgm:t>
        <a:bodyPr/>
        <a:lstStyle/>
        <a:p>
          <a:r>
            <a:rPr lang="pl-PL" dirty="0"/>
            <a:t>wyznaczeni przez Szefa Kancelarii Prezesa Rady Ministrów spośród sekretarzy stanu albo podsekretarzy stanu w KPRM</a:t>
          </a:r>
        </a:p>
      </dgm:t>
    </dgm:pt>
    <dgm:pt modelId="{930E0274-1B1C-4927-82A3-8732F8BF4492}" type="parTrans" cxnId="{7BA14F37-7708-4F6D-99D6-48F47DC3675D}">
      <dgm:prSet/>
      <dgm:spPr/>
      <dgm:t>
        <a:bodyPr/>
        <a:lstStyle/>
        <a:p>
          <a:endParaRPr lang="pl-PL"/>
        </a:p>
      </dgm:t>
    </dgm:pt>
    <dgm:pt modelId="{245693FE-448C-4B4D-B137-1D94F2C99399}" type="sibTrans" cxnId="{7BA14F37-7708-4F6D-99D6-48F47DC3675D}">
      <dgm:prSet/>
      <dgm:spPr/>
      <dgm:t>
        <a:bodyPr/>
        <a:lstStyle/>
        <a:p>
          <a:endParaRPr lang="pl-PL"/>
        </a:p>
      </dgm:t>
    </dgm:pt>
    <dgm:pt modelId="{21924740-02A0-40CF-9258-007B558C2FD0}" type="pres">
      <dgm:prSet presAssocID="{B154339B-A212-4106-85F2-E154533A2B8F}" presName="Name0" presStyleCnt="0">
        <dgm:presLayoutVars>
          <dgm:dir/>
          <dgm:animLvl val="lvl"/>
          <dgm:resizeHandles/>
        </dgm:presLayoutVars>
      </dgm:prSet>
      <dgm:spPr/>
      <dgm:t>
        <a:bodyPr/>
        <a:lstStyle/>
        <a:p>
          <a:endParaRPr lang="pl-PL"/>
        </a:p>
      </dgm:t>
    </dgm:pt>
    <dgm:pt modelId="{58B13E04-1525-438F-BE8D-BF16652913E9}" type="pres">
      <dgm:prSet presAssocID="{6A89462A-6956-412C-8236-AA0B73B2EC8B}" presName="linNode" presStyleCnt="0"/>
      <dgm:spPr/>
    </dgm:pt>
    <dgm:pt modelId="{73923F93-309A-41C5-A92F-6DD3C645B775}" type="pres">
      <dgm:prSet presAssocID="{6A89462A-6956-412C-8236-AA0B73B2EC8B}" presName="parentShp" presStyleLbl="node1" presStyleIdx="0" presStyleCnt="3" custScaleY="94803" custLinFactNeighborX="-29044" custLinFactNeighborY="-3146">
        <dgm:presLayoutVars>
          <dgm:bulletEnabled val="1"/>
        </dgm:presLayoutVars>
      </dgm:prSet>
      <dgm:spPr/>
      <dgm:t>
        <a:bodyPr/>
        <a:lstStyle/>
        <a:p>
          <a:endParaRPr lang="pl-PL"/>
        </a:p>
      </dgm:t>
    </dgm:pt>
    <dgm:pt modelId="{E55EE6B7-A718-476A-96B1-80B5539C2544}" type="pres">
      <dgm:prSet presAssocID="{6A89462A-6956-412C-8236-AA0B73B2EC8B}" presName="childShp" presStyleLbl="bgAccFollowNode1" presStyleIdx="0" presStyleCnt="3">
        <dgm:presLayoutVars>
          <dgm:bulletEnabled val="1"/>
        </dgm:presLayoutVars>
      </dgm:prSet>
      <dgm:spPr>
        <a:prstGeom prst="leftArrowCallout">
          <a:avLst/>
        </a:prstGeom>
      </dgm:spPr>
      <dgm:t>
        <a:bodyPr/>
        <a:lstStyle/>
        <a:p>
          <a:endParaRPr lang="pl-PL"/>
        </a:p>
      </dgm:t>
    </dgm:pt>
    <dgm:pt modelId="{76BFC443-CC87-4B7A-BF3A-4EE1335B886B}" type="pres">
      <dgm:prSet presAssocID="{18852FAC-EE33-45F7-B977-3DD4034F7343}" presName="spacing" presStyleCnt="0"/>
      <dgm:spPr/>
    </dgm:pt>
    <dgm:pt modelId="{CE5F2799-A793-46F1-A4C5-5765FE2EAD43}" type="pres">
      <dgm:prSet presAssocID="{F2791660-2EFF-422A-A94B-435EA790EE18}" presName="linNode" presStyleCnt="0"/>
      <dgm:spPr/>
    </dgm:pt>
    <dgm:pt modelId="{A4075417-140E-43B0-AB52-B350D06A1458}" type="pres">
      <dgm:prSet presAssocID="{F2791660-2EFF-422A-A94B-435EA790EE18}" presName="parentShp" presStyleLbl="node1" presStyleIdx="1" presStyleCnt="3" custScaleY="91611" custLinFactNeighborX="-490" custLinFactNeighborY="-2981">
        <dgm:presLayoutVars>
          <dgm:bulletEnabled val="1"/>
        </dgm:presLayoutVars>
      </dgm:prSet>
      <dgm:spPr/>
      <dgm:t>
        <a:bodyPr/>
        <a:lstStyle/>
        <a:p>
          <a:endParaRPr lang="pl-PL"/>
        </a:p>
      </dgm:t>
    </dgm:pt>
    <dgm:pt modelId="{BF272E82-8790-4AE5-901E-B13F2772CD37}" type="pres">
      <dgm:prSet presAssocID="{F2791660-2EFF-422A-A94B-435EA790EE18}" presName="childShp" presStyleLbl="bgAccFollowNode1" presStyleIdx="1" presStyleCnt="3" custScaleX="99387">
        <dgm:presLayoutVars>
          <dgm:bulletEnabled val="1"/>
        </dgm:presLayoutVars>
      </dgm:prSet>
      <dgm:spPr>
        <a:prstGeom prst="leftArrowCallout">
          <a:avLst/>
        </a:prstGeom>
      </dgm:spPr>
      <dgm:t>
        <a:bodyPr/>
        <a:lstStyle/>
        <a:p>
          <a:endParaRPr lang="pl-PL"/>
        </a:p>
      </dgm:t>
    </dgm:pt>
    <dgm:pt modelId="{BDDF78D6-1A10-491E-BD2F-A1D18BA58639}" type="pres">
      <dgm:prSet presAssocID="{94A5A7DB-2D50-4835-8D88-BF0292C63CD0}" presName="spacing" presStyleCnt="0"/>
      <dgm:spPr/>
    </dgm:pt>
    <dgm:pt modelId="{34B276B5-F86E-4093-AF2F-B80353780C0D}" type="pres">
      <dgm:prSet presAssocID="{4FB17EB6-02E0-4375-925A-E509BF66024F}" presName="linNode" presStyleCnt="0"/>
      <dgm:spPr/>
    </dgm:pt>
    <dgm:pt modelId="{93DC8D60-6278-47FD-8387-90C77C2BA992}" type="pres">
      <dgm:prSet presAssocID="{4FB17EB6-02E0-4375-925A-E509BF66024F}" presName="parentShp" presStyleLbl="node1" presStyleIdx="2" presStyleCnt="3">
        <dgm:presLayoutVars>
          <dgm:bulletEnabled val="1"/>
        </dgm:presLayoutVars>
      </dgm:prSet>
      <dgm:spPr/>
      <dgm:t>
        <a:bodyPr/>
        <a:lstStyle/>
        <a:p>
          <a:endParaRPr lang="pl-PL"/>
        </a:p>
      </dgm:t>
    </dgm:pt>
    <dgm:pt modelId="{006D3962-93C0-4ADD-8222-C458CE80F298}" type="pres">
      <dgm:prSet presAssocID="{4FB17EB6-02E0-4375-925A-E509BF66024F}" presName="childShp" presStyleLbl="bgAccFollowNode1" presStyleIdx="2" presStyleCnt="3">
        <dgm:presLayoutVars>
          <dgm:bulletEnabled val="1"/>
        </dgm:presLayoutVars>
      </dgm:prSet>
      <dgm:spPr>
        <a:prstGeom prst="leftArrowCallout">
          <a:avLst/>
        </a:prstGeom>
      </dgm:spPr>
      <dgm:t>
        <a:bodyPr/>
        <a:lstStyle/>
        <a:p>
          <a:endParaRPr lang="pl-PL"/>
        </a:p>
      </dgm:t>
    </dgm:pt>
  </dgm:ptLst>
  <dgm:cxnLst>
    <dgm:cxn modelId="{3D12BCBE-1F8A-4BBF-86C4-A7166E447309}" type="presOf" srcId="{B154339B-A212-4106-85F2-E154533A2B8F}" destId="{21924740-02A0-40CF-9258-007B558C2FD0}" srcOrd="0" destOrd="0" presId="urn:microsoft.com/office/officeart/2005/8/layout/vList6"/>
    <dgm:cxn modelId="{BC65D212-1253-48C7-9B7A-0136E4F3A31F}" type="presOf" srcId="{C989D360-87DB-4878-AA92-1FF23D0EB482}" destId="{BF272E82-8790-4AE5-901E-B13F2772CD37}" srcOrd="0" destOrd="1" presId="urn:microsoft.com/office/officeart/2005/8/layout/vList6"/>
    <dgm:cxn modelId="{EF490E69-7816-4976-8C6B-798299F3E14B}" srcId="{F2791660-2EFF-422A-A94B-435EA790EE18}" destId="{C989D360-87DB-4878-AA92-1FF23D0EB482}" srcOrd="1" destOrd="0" parTransId="{B9F13A7A-AE17-4AE4-955F-24BA6CB0A5CF}" sibTransId="{7FAD63C8-6927-4481-BE95-365A304FCC76}"/>
    <dgm:cxn modelId="{5828A517-C8D6-43DD-980A-E3F1F073ABAD}" srcId="{6A89462A-6956-412C-8236-AA0B73B2EC8B}" destId="{55141F58-9EE1-4232-B70B-88FA31E0D64C}" srcOrd="1" destOrd="0" parTransId="{FEB54618-6CA9-4BCF-AB6F-B1D5F061BD2B}" sibTransId="{B94696EF-1D4A-40E6-A5CE-C8064F3063F0}"/>
    <dgm:cxn modelId="{1BE79579-EA8D-44B6-8C49-EA10D5699D30}" srcId="{4FB17EB6-02E0-4375-925A-E509BF66024F}" destId="{FA805B47-AC9C-490D-9F94-73973862947C}" srcOrd="0" destOrd="0" parTransId="{51D83542-ED56-4C33-801D-EB0DF95160AE}" sibTransId="{9FF3FE8C-273B-45F3-874E-50A618101F20}"/>
    <dgm:cxn modelId="{D4C613E4-2DAA-40D6-BC3F-F6017F91FE31}" type="presOf" srcId="{582D88A5-9528-439F-ACBF-DAFFC63EE227}" destId="{BF272E82-8790-4AE5-901E-B13F2772CD37}" srcOrd="0" destOrd="0" presId="urn:microsoft.com/office/officeart/2005/8/layout/vList6"/>
    <dgm:cxn modelId="{1182D841-7237-4B04-802B-CFBD343AE4C9}" srcId="{6A89462A-6956-412C-8236-AA0B73B2EC8B}" destId="{304A61C2-4D64-4109-92A0-98FE84FABC05}" srcOrd="0" destOrd="0" parTransId="{1CDA275F-F21D-4C76-A2EA-6876BF557914}" sibTransId="{5DBC8B1B-80DD-4511-9B77-98AB1EB5A89E}"/>
    <dgm:cxn modelId="{762A59C9-8A51-44D1-B2A2-F2C758AA86A9}" type="presOf" srcId="{6A89462A-6956-412C-8236-AA0B73B2EC8B}" destId="{73923F93-309A-41C5-A92F-6DD3C645B775}" srcOrd="0" destOrd="0" presId="urn:microsoft.com/office/officeart/2005/8/layout/vList6"/>
    <dgm:cxn modelId="{CA86BCED-A6DF-4EB7-A2CC-0DC6832B9C8D}" type="presOf" srcId="{F2791660-2EFF-422A-A94B-435EA790EE18}" destId="{A4075417-140E-43B0-AB52-B350D06A1458}" srcOrd="0" destOrd="0" presId="urn:microsoft.com/office/officeart/2005/8/layout/vList6"/>
    <dgm:cxn modelId="{7BA14F37-7708-4F6D-99D6-48F47DC3675D}" srcId="{4FB17EB6-02E0-4375-925A-E509BF66024F}" destId="{69A9BBB5-55C2-4813-A30B-9B0DB4514A50}" srcOrd="1" destOrd="0" parTransId="{930E0274-1B1C-4927-82A3-8732F8BF4492}" sibTransId="{245693FE-448C-4B4D-B137-1D94F2C99399}"/>
    <dgm:cxn modelId="{F3BC734E-308F-450F-8A1B-FF7D5702D110}" type="presOf" srcId="{304A61C2-4D64-4109-92A0-98FE84FABC05}" destId="{E55EE6B7-A718-476A-96B1-80B5539C2544}" srcOrd="0" destOrd="0" presId="urn:microsoft.com/office/officeart/2005/8/layout/vList6"/>
    <dgm:cxn modelId="{5688D3A8-EFFF-4F35-8CC5-71B9073A352B}" srcId="{B154339B-A212-4106-85F2-E154533A2B8F}" destId="{6A89462A-6956-412C-8236-AA0B73B2EC8B}" srcOrd="0" destOrd="0" parTransId="{66FE1A14-754F-4850-ADC0-BD7433A17EF9}" sibTransId="{18852FAC-EE33-45F7-B977-3DD4034F7343}"/>
    <dgm:cxn modelId="{3F21CBA6-AD70-4132-A466-203A26376727}" srcId="{B154339B-A212-4106-85F2-E154533A2B8F}" destId="{F2791660-2EFF-422A-A94B-435EA790EE18}" srcOrd="1" destOrd="0" parTransId="{7A85DD94-A0C8-4BBB-89EE-D8DC80BA11EA}" sibTransId="{94A5A7DB-2D50-4835-8D88-BF0292C63CD0}"/>
    <dgm:cxn modelId="{0F621AC9-1045-46B4-888A-EE88A02F1917}" type="presOf" srcId="{FA805B47-AC9C-490D-9F94-73973862947C}" destId="{006D3962-93C0-4ADD-8222-C458CE80F298}" srcOrd="0" destOrd="0" presId="urn:microsoft.com/office/officeart/2005/8/layout/vList6"/>
    <dgm:cxn modelId="{7AF54428-11B3-4A4A-82AE-FD65B53F64C4}" srcId="{B154339B-A212-4106-85F2-E154533A2B8F}" destId="{4FB17EB6-02E0-4375-925A-E509BF66024F}" srcOrd="2" destOrd="0" parTransId="{72F7EF6C-F054-4CC7-85EB-7A607717656A}" sibTransId="{9715BFBD-B4F8-46D0-9DC0-773F41D97317}"/>
    <dgm:cxn modelId="{E0F66EA2-F86B-442A-A82B-BD7F1D9B5228}" type="presOf" srcId="{4FB17EB6-02E0-4375-925A-E509BF66024F}" destId="{93DC8D60-6278-47FD-8387-90C77C2BA992}" srcOrd="0" destOrd="0" presId="urn:microsoft.com/office/officeart/2005/8/layout/vList6"/>
    <dgm:cxn modelId="{4635244A-BA26-49B7-A805-4D3F1B1B911F}" type="presOf" srcId="{69A9BBB5-55C2-4813-A30B-9B0DB4514A50}" destId="{006D3962-93C0-4ADD-8222-C458CE80F298}" srcOrd="0" destOrd="1" presId="urn:microsoft.com/office/officeart/2005/8/layout/vList6"/>
    <dgm:cxn modelId="{F72A41AD-2E58-4064-99BB-B8F867F0327B}" srcId="{F2791660-2EFF-422A-A94B-435EA790EE18}" destId="{582D88A5-9528-439F-ACBF-DAFFC63EE227}" srcOrd="0" destOrd="0" parTransId="{A86E46B5-7319-4EAF-A2E0-3569D5AFD1C0}" sibTransId="{484E91D9-1793-4D48-8F54-CFDA0CD108CF}"/>
    <dgm:cxn modelId="{46504D30-A557-4961-B312-65F13CCA7EFC}" type="presOf" srcId="{55141F58-9EE1-4232-B70B-88FA31E0D64C}" destId="{E55EE6B7-A718-476A-96B1-80B5539C2544}" srcOrd="0" destOrd="1" presId="urn:microsoft.com/office/officeart/2005/8/layout/vList6"/>
    <dgm:cxn modelId="{38D7CCBC-B2D7-4039-A800-5082855E324F}" type="presParOf" srcId="{21924740-02A0-40CF-9258-007B558C2FD0}" destId="{58B13E04-1525-438F-BE8D-BF16652913E9}" srcOrd="0" destOrd="0" presId="urn:microsoft.com/office/officeart/2005/8/layout/vList6"/>
    <dgm:cxn modelId="{83170A08-4ED6-4964-B383-105CFB40531F}" type="presParOf" srcId="{58B13E04-1525-438F-BE8D-BF16652913E9}" destId="{73923F93-309A-41C5-A92F-6DD3C645B775}" srcOrd="0" destOrd="0" presId="urn:microsoft.com/office/officeart/2005/8/layout/vList6"/>
    <dgm:cxn modelId="{B3A04600-F875-4B9A-BE1D-15BA2906BBE0}" type="presParOf" srcId="{58B13E04-1525-438F-BE8D-BF16652913E9}" destId="{E55EE6B7-A718-476A-96B1-80B5539C2544}" srcOrd="1" destOrd="0" presId="urn:microsoft.com/office/officeart/2005/8/layout/vList6"/>
    <dgm:cxn modelId="{821D520D-56D1-4D1D-B3A0-FD429486DFB9}" type="presParOf" srcId="{21924740-02A0-40CF-9258-007B558C2FD0}" destId="{76BFC443-CC87-4B7A-BF3A-4EE1335B886B}" srcOrd="1" destOrd="0" presId="urn:microsoft.com/office/officeart/2005/8/layout/vList6"/>
    <dgm:cxn modelId="{B45008C0-D3A5-4C33-9121-91019831F3B7}" type="presParOf" srcId="{21924740-02A0-40CF-9258-007B558C2FD0}" destId="{CE5F2799-A793-46F1-A4C5-5765FE2EAD43}" srcOrd="2" destOrd="0" presId="urn:microsoft.com/office/officeart/2005/8/layout/vList6"/>
    <dgm:cxn modelId="{70343F85-1D32-4012-8832-27F7D785583F}" type="presParOf" srcId="{CE5F2799-A793-46F1-A4C5-5765FE2EAD43}" destId="{A4075417-140E-43B0-AB52-B350D06A1458}" srcOrd="0" destOrd="0" presId="urn:microsoft.com/office/officeart/2005/8/layout/vList6"/>
    <dgm:cxn modelId="{DCFCD485-E00B-4221-80D6-153F2065D455}" type="presParOf" srcId="{CE5F2799-A793-46F1-A4C5-5765FE2EAD43}" destId="{BF272E82-8790-4AE5-901E-B13F2772CD37}" srcOrd="1" destOrd="0" presId="urn:microsoft.com/office/officeart/2005/8/layout/vList6"/>
    <dgm:cxn modelId="{2B04E620-A18E-4571-9FFD-F0E693CF105D}" type="presParOf" srcId="{21924740-02A0-40CF-9258-007B558C2FD0}" destId="{BDDF78D6-1A10-491E-BD2F-A1D18BA58639}" srcOrd="3" destOrd="0" presId="urn:microsoft.com/office/officeart/2005/8/layout/vList6"/>
    <dgm:cxn modelId="{11F2B1CC-752A-48E1-9D34-D4F1D71DD6A5}" type="presParOf" srcId="{21924740-02A0-40CF-9258-007B558C2FD0}" destId="{34B276B5-F86E-4093-AF2F-B80353780C0D}" srcOrd="4" destOrd="0" presId="urn:microsoft.com/office/officeart/2005/8/layout/vList6"/>
    <dgm:cxn modelId="{40DF26C0-BA96-4CC2-AB95-3A4902663118}" type="presParOf" srcId="{34B276B5-F86E-4093-AF2F-B80353780C0D}" destId="{93DC8D60-6278-47FD-8387-90C77C2BA992}" srcOrd="0" destOrd="0" presId="urn:microsoft.com/office/officeart/2005/8/layout/vList6"/>
    <dgm:cxn modelId="{48BE25C6-C449-42EB-A2C2-1952153F7E59}" type="presParOf" srcId="{34B276B5-F86E-4093-AF2F-B80353780C0D}" destId="{006D3962-93C0-4ADD-8222-C458CE80F29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C6123072-80BA-4FAA-8C14-33EACCDCCBC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l-PL"/>
        </a:p>
      </dgm:t>
    </dgm:pt>
    <dgm:pt modelId="{8BCDAEF8-5605-40D1-BE86-893E6D64D320}">
      <dgm:prSet/>
      <dgm:spPr/>
      <dgm:t>
        <a:bodyPr/>
        <a:lstStyle/>
        <a:p>
          <a:r>
            <a:rPr lang="pl-PL" b="1" dirty="0"/>
            <a:t>                                               </a:t>
          </a:r>
          <a:r>
            <a:rPr lang="pl-PL" b="1" dirty="0">
              <a:solidFill>
                <a:schemeClr val="bg1"/>
              </a:solidFill>
            </a:rPr>
            <a:t>Porządek obrad	</a:t>
          </a:r>
          <a:r>
            <a:rPr lang="pl-PL" b="1" dirty="0"/>
            <a:t>									</a:t>
          </a:r>
          <a:endParaRPr lang="pl-PL" dirty="0"/>
        </a:p>
      </dgm:t>
    </dgm:pt>
    <dgm:pt modelId="{526313D9-E613-48D7-82AE-B9113ED0F362}" type="parTrans" cxnId="{2B4136A3-CD8E-4871-A6A4-B2A74086B793}">
      <dgm:prSet/>
      <dgm:spPr/>
      <dgm:t>
        <a:bodyPr/>
        <a:lstStyle/>
        <a:p>
          <a:endParaRPr lang="pl-PL"/>
        </a:p>
      </dgm:t>
    </dgm:pt>
    <dgm:pt modelId="{6DE2ADFA-96A4-49E3-A908-4C2C145E5DA5}" type="sibTrans" cxnId="{2B4136A3-CD8E-4871-A6A4-B2A74086B793}">
      <dgm:prSet/>
      <dgm:spPr/>
      <dgm:t>
        <a:bodyPr/>
        <a:lstStyle/>
        <a:p>
          <a:endParaRPr lang="pl-PL"/>
        </a:p>
      </dgm:t>
    </dgm:pt>
    <dgm:pt modelId="{63A81E19-55D1-4E2B-8691-C1BA3DF48D2D}">
      <dgm:prSet/>
      <dgm:spPr/>
      <dgm:t>
        <a:bodyPr/>
        <a:lstStyle/>
        <a:p>
          <a:pPr>
            <a:buFont typeface="Wingdings" panose="05000000000000000000" pitchFamily="2" charset="2"/>
            <a:buChar char="q"/>
          </a:pPr>
          <a:r>
            <a:rPr lang="pl-PL" dirty="0"/>
            <a:t>opracowuje Sekretarz SKRM na podstawie projekty dokumentów rządowych wniesionych do rozpatrzenia przez SKRM</a:t>
          </a:r>
        </a:p>
      </dgm:t>
    </dgm:pt>
    <dgm:pt modelId="{ECA77933-187D-4B68-A80A-A0D9B108E77C}" type="parTrans" cxnId="{D1151C0A-D555-4138-88A2-9F31AAF4A06F}">
      <dgm:prSet/>
      <dgm:spPr/>
      <dgm:t>
        <a:bodyPr/>
        <a:lstStyle/>
        <a:p>
          <a:endParaRPr lang="pl-PL"/>
        </a:p>
      </dgm:t>
    </dgm:pt>
    <dgm:pt modelId="{14D07521-F117-43E6-B506-34340EC7D614}" type="sibTrans" cxnId="{D1151C0A-D555-4138-88A2-9F31AAF4A06F}">
      <dgm:prSet/>
      <dgm:spPr/>
      <dgm:t>
        <a:bodyPr/>
        <a:lstStyle/>
        <a:p>
          <a:endParaRPr lang="pl-PL"/>
        </a:p>
      </dgm:t>
    </dgm:pt>
    <dgm:pt modelId="{DF203020-41B5-410C-BA22-361BA0DA7F4A}">
      <dgm:prSet/>
      <dgm:spPr/>
      <dgm:t>
        <a:bodyPr/>
        <a:lstStyle/>
        <a:p>
          <a:pPr>
            <a:buFont typeface="Wingdings" panose="05000000000000000000" pitchFamily="2" charset="2"/>
            <a:buChar char="q"/>
          </a:pPr>
          <a:r>
            <a:rPr lang="pl-PL" dirty="0"/>
            <a:t>doręcza osobom uczestniczącym w posiedzeniu SKRM nie później niż na 5 dni przed dniem posiedzenia.</a:t>
          </a:r>
        </a:p>
      </dgm:t>
    </dgm:pt>
    <dgm:pt modelId="{C5E6CD4B-B4A0-4711-B04E-D99F66B2667D}" type="parTrans" cxnId="{9059CFE8-FA95-4028-9C0A-793049D720FA}">
      <dgm:prSet/>
      <dgm:spPr/>
      <dgm:t>
        <a:bodyPr/>
        <a:lstStyle/>
        <a:p>
          <a:endParaRPr lang="pl-PL"/>
        </a:p>
      </dgm:t>
    </dgm:pt>
    <dgm:pt modelId="{A2D36B34-E0C1-4EF1-9B53-EE88FFA27CEB}" type="sibTrans" cxnId="{9059CFE8-FA95-4028-9C0A-793049D720FA}">
      <dgm:prSet/>
      <dgm:spPr/>
      <dgm:t>
        <a:bodyPr/>
        <a:lstStyle/>
        <a:p>
          <a:endParaRPr lang="pl-PL"/>
        </a:p>
      </dgm:t>
    </dgm:pt>
    <dgm:pt modelId="{4F7AFF53-3B3B-496E-9895-8A33D76A3310}">
      <dgm:prSet/>
      <dgm:spPr/>
      <dgm:t>
        <a:bodyPr/>
        <a:lstStyle/>
        <a:p>
          <a:pPr>
            <a:buFont typeface="Wingdings" panose="05000000000000000000" pitchFamily="2" charset="2"/>
            <a:buChar char="q"/>
          </a:pPr>
          <a:r>
            <a:rPr lang="pl-PL" dirty="0"/>
            <a:t>może zostać zmieniony lub uzupełniony przez Przewodniczącego SKRM z inicjatywy własnej lub na umotywowany wniosek osoby wchodzącej w skład SKRM.</a:t>
          </a:r>
        </a:p>
      </dgm:t>
    </dgm:pt>
    <dgm:pt modelId="{181E536C-A27E-4990-878B-DF7AE3B11FBC}" type="parTrans" cxnId="{C1665E48-1753-452D-8CA9-A9BB36FD6E7B}">
      <dgm:prSet/>
      <dgm:spPr/>
      <dgm:t>
        <a:bodyPr/>
        <a:lstStyle/>
        <a:p>
          <a:endParaRPr lang="pl-PL"/>
        </a:p>
      </dgm:t>
    </dgm:pt>
    <dgm:pt modelId="{EDA98F73-196B-4091-85D7-7D6078F2CA4E}" type="sibTrans" cxnId="{C1665E48-1753-452D-8CA9-A9BB36FD6E7B}">
      <dgm:prSet/>
      <dgm:spPr/>
      <dgm:t>
        <a:bodyPr/>
        <a:lstStyle/>
        <a:p>
          <a:endParaRPr lang="pl-PL"/>
        </a:p>
      </dgm:t>
    </dgm:pt>
    <dgm:pt modelId="{D02DBDB3-6511-443C-A7DA-4F506BCC3720}">
      <dgm:prSet/>
      <dgm:spPr/>
      <dgm:t>
        <a:bodyPr/>
        <a:lstStyle/>
        <a:p>
          <a:endParaRPr lang="pl-PL"/>
        </a:p>
      </dgm:t>
    </dgm:pt>
    <dgm:pt modelId="{4EDDB631-8EF7-4B5D-9319-1C52F0C425F8}" type="parTrans" cxnId="{79E47154-34C1-454E-98FC-6E80B9446D85}">
      <dgm:prSet/>
      <dgm:spPr/>
      <dgm:t>
        <a:bodyPr/>
        <a:lstStyle/>
        <a:p>
          <a:endParaRPr lang="pl-PL"/>
        </a:p>
      </dgm:t>
    </dgm:pt>
    <dgm:pt modelId="{DA70DCF3-770F-4D75-98F7-5818FA4AB548}" type="sibTrans" cxnId="{79E47154-34C1-454E-98FC-6E80B9446D85}">
      <dgm:prSet/>
      <dgm:spPr/>
      <dgm:t>
        <a:bodyPr/>
        <a:lstStyle/>
        <a:p>
          <a:endParaRPr lang="pl-PL"/>
        </a:p>
      </dgm:t>
    </dgm:pt>
    <dgm:pt modelId="{5F8F8AC8-8A56-4885-9F38-7F2FAF78EB76}">
      <dgm:prSet/>
      <dgm:spPr/>
      <dgm:t>
        <a:bodyPr/>
        <a:lstStyle/>
        <a:p>
          <a:endParaRPr lang="pl-PL"/>
        </a:p>
      </dgm:t>
    </dgm:pt>
    <dgm:pt modelId="{6816976A-F8AB-4FA4-B6CD-67F8E5579335}" type="parTrans" cxnId="{D95C30F4-CC82-4D97-A186-E7DF8C1BA9E8}">
      <dgm:prSet/>
      <dgm:spPr/>
      <dgm:t>
        <a:bodyPr/>
        <a:lstStyle/>
        <a:p>
          <a:endParaRPr lang="pl-PL"/>
        </a:p>
      </dgm:t>
    </dgm:pt>
    <dgm:pt modelId="{A0AC55F7-24C5-41C2-9A91-51962DF89678}" type="sibTrans" cxnId="{D95C30F4-CC82-4D97-A186-E7DF8C1BA9E8}">
      <dgm:prSet/>
      <dgm:spPr/>
      <dgm:t>
        <a:bodyPr/>
        <a:lstStyle/>
        <a:p>
          <a:endParaRPr lang="pl-PL"/>
        </a:p>
      </dgm:t>
    </dgm:pt>
    <dgm:pt modelId="{78A70C9D-0EF5-4304-B756-D8E65B0A167B}">
      <dgm:prSet/>
      <dgm:spPr/>
      <dgm:t>
        <a:bodyPr/>
        <a:lstStyle/>
        <a:p>
          <a:endParaRPr lang="pl-PL" dirty="0"/>
        </a:p>
      </dgm:t>
    </dgm:pt>
    <dgm:pt modelId="{3489E052-2847-4B10-A018-BAAD65F98DEC}" type="parTrans" cxnId="{FCDBBD0E-CA29-4C2B-B81D-0777E4AFEF93}">
      <dgm:prSet/>
      <dgm:spPr/>
      <dgm:t>
        <a:bodyPr/>
        <a:lstStyle/>
        <a:p>
          <a:endParaRPr lang="pl-PL"/>
        </a:p>
      </dgm:t>
    </dgm:pt>
    <dgm:pt modelId="{13C371FA-BDC2-49C6-A086-E64DE82D8CEE}" type="sibTrans" cxnId="{FCDBBD0E-CA29-4C2B-B81D-0777E4AFEF93}">
      <dgm:prSet/>
      <dgm:spPr/>
      <dgm:t>
        <a:bodyPr/>
        <a:lstStyle/>
        <a:p>
          <a:endParaRPr lang="pl-PL"/>
        </a:p>
      </dgm:t>
    </dgm:pt>
    <dgm:pt modelId="{193A4565-E653-4173-842C-44747C7FE820}" type="pres">
      <dgm:prSet presAssocID="{C6123072-80BA-4FAA-8C14-33EACCDCCBC3}" presName="linear" presStyleCnt="0">
        <dgm:presLayoutVars>
          <dgm:animLvl val="lvl"/>
          <dgm:resizeHandles val="exact"/>
        </dgm:presLayoutVars>
      </dgm:prSet>
      <dgm:spPr/>
      <dgm:t>
        <a:bodyPr/>
        <a:lstStyle/>
        <a:p>
          <a:endParaRPr lang="pl-PL"/>
        </a:p>
      </dgm:t>
    </dgm:pt>
    <dgm:pt modelId="{CD0B4380-34D7-4CF5-BF25-E769E414D251}" type="pres">
      <dgm:prSet presAssocID="{8BCDAEF8-5605-40D1-BE86-893E6D64D320}" presName="parentText" presStyleLbl="node1" presStyleIdx="0" presStyleCnt="1">
        <dgm:presLayoutVars>
          <dgm:chMax val="0"/>
          <dgm:bulletEnabled val="1"/>
        </dgm:presLayoutVars>
      </dgm:prSet>
      <dgm:spPr/>
      <dgm:t>
        <a:bodyPr/>
        <a:lstStyle/>
        <a:p>
          <a:endParaRPr lang="pl-PL"/>
        </a:p>
      </dgm:t>
    </dgm:pt>
    <dgm:pt modelId="{02C0A239-1A2E-4FE4-81B1-7826337106CD}" type="pres">
      <dgm:prSet presAssocID="{8BCDAEF8-5605-40D1-BE86-893E6D64D320}" presName="childText" presStyleLbl="revTx" presStyleIdx="0" presStyleCnt="1">
        <dgm:presLayoutVars>
          <dgm:bulletEnabled val="1"/>
        </dgm:presLayoutVars>
      </dgm:prSet>
      <dgm:spPr/>
      <dgm:t>
        <a:bodyPr/>
        <a:lstStyle/>
        <a:p>
          <a:endParaRPr lang="pl-PL"/>
        </a:p>
      </dgm:t>
    </dgm:pt>
  </dgm:ptLst>
  <dgm:cxnLst>
    <dgm:cxn modelId="{2B4136A3-CD8E-4871-A6A4-B2A74086B793}" srcId="{C6123072-80BA-4FAA-8C14-33EACCDCCBC3}" destId="{8BCDAEF8-5605-40D1-BE86-893E6D64D320}" srcOrd="0" destOrd="0" parTransId="{526313D9-E613-48D7-82AE-B9113ED0F362}" sibTransId="{6DE2ADFA-96A4-49E3-A908-4C2C145E5DA5}"/>
    <dgm:cxn modelId="{D95C30F4-CC82-4D97-A186-E7DF8C1BA9E8}" srcId="{8BCDAEF8-5605-40D1-BE86-893E6D64D320}" destId="{5F8F8AC8-8A56-4885-9F38-7F2FAF78EB76}" srcOrd="1" destOrd="0" parTransId="{6816976A-F8AB-4FA4-B6CD-67F8E5579335}" sibTransId="{A0AC55F7-24C5-41C2-9A91-51962DF89678}"/>
    <dgm:cxn modelId="{6F7B8CDE-A50B-4A55-A78C-23F9DA20369B}" type="presOf" srcId="{D02DBDB3-6511-443C-A7DA-4F506BCC3720}" destId="{02C0A239-1A2E-4FE4-81B1-7826337106CD}" srcOrd="0" destOrd="0" presId="urn:microsoft.com/office/officeart/2005/8/layout/vList2"/>
    <dgm:cxn modelId="{83BAE697-AC09-481F-A23D-D693DC0121E1}" type="presOf" srcId="{8BCDAEF8-5605-40D1-BE86-893E6D64D320}" destId="{CD0B4380-34D7-4CF5-BF25-E769E414D251}" srcOrd="0" destOrd="0" presId="urn:microsoft.com/office/officeart/2005/8/layout/vList2"/>
    <dgm:cxn modelId="{C372DE6E-BDD2-43CA-BC28-B7903F5B73A2}" type="presOf" srcId="{63A81E19-55D1-4E2B-8691-C1BA3DF48D2D}" destId="{02C0A239-1A2E-4FE4-81B1-7826337106CD}" srcOrd="0" destOrd="3" presId="urn:microsoft.com/office/officeart/2005/8/layout/vList2"/>
    <dgm:cxn modelId="{AC3D5D94-D2CC-4B0B-B9E0-F7F1EB2FF199}" type="presOf" srcId="{C6123072-80BA-4FAA-8C14-33EACCDCCBC3}" destId="{193A4565-E653-4173-842C-44747C7FE820}" srcOrd="0" destOrd="0" presId="urn:microsoft.com/office/officeart/2005/8/layout/vList2"/>
    <dgm:cxn modelId="{C1665E48-1753-452D-8CA9-A9BB36FD6E7B}" srcId="{8BCDAEF8-5605-40D1-BE86-893E6D64D320}" destId="{4F7AFF53-3B3B-496E-9895-8A33D76A3310}" srcOrd="5" destOrd="0" parTransId="{181E536C-A27E-4990-878B-DF7AE3B11FBC}" sibTransId="{EDA98F73-196B-4091-85D7-7D6078F2CA4E}"/>
    <dgm:cxn modelId="{9059CFE8-FA95-4028-9C0A-793049D720FA}" srcId="{8BCDAEF8-5605-40D1-BE86-893E6D64D320}" destId="{DF203020-41B5-410C-BA22-361BA0DA7F4A}" srcOrd="4" destOrd="0" parTransId="{C5E6CD4B-B4A0-4711-B04E-D99F66B2667D}" sibTransId="{A2D36B34-E0C1-4EF1-9B53-EE88FFA27CEB}"/>
    <dgm:cxn modelId="{79E47154-34C1-454E-98FC-6E80B9446D85}" srcId="{8BCDAEF8-5605-40D1-BE86-893E6D64D320}" destId="{D02DBDB3-6511-443C-A7DA-4F506BCC3720}" srcOrd="0" destOrd="0" parTransId="{4EDDB631-8EF7-4B5D-9319-1C52F0C425F8}" sibTransId="{DA70DCF3-770F-4D75-98F7-5818FA4AB548}"/>
    <dgm:cxn modelId="{FCDBBD0E-CA29-4C2B-B81D-0777E4AFEF93}" srcId="{8BCDAEF8-5605-40D1-BE86-893E6D64D320}" destId="{78A70C9D-0EF5-4304-B756-D8E65B0A167B}" srcOrd="2" destOrd="0" parTransId="{3489E052-2847-4B10-A018-BAAD65F98DEC}" sibTransId="{13C371FA-BDC2-49C6-A086-E64DE82D8CEE}"/>
    <dgm:cxn modelId="{28BA5B0A-8E23-479B-9F79-1D396858334D}" type="presOf" srcId="{5F8F8AC8-8A56-4885-9F38-7F2FAF78EB76}" destId="{02C0A239-1A2E-4FE4-81B1-7826337106CD}" srcOrd="0" destOrd="1" presId="urn:microsoft.com/office/officeart/2005/8/layout/vList2"/>
    <dgm:cxn modelId="{E8C2495A-B242-47C9-BA69-3A9F1E6BE38D}" type="presOf" srcId="{78A70C9D-0EF5-4304-B756-D8E65B0A167B}" destId="{02C0A239-1A2E-4FE4-81B1-7826337106CD}" srcOrd="0" destOrd="2" presId="urn:microsoft.com/office/officeart/2005/8/layout/vList2"/>
    <dgm:cxn modelId="{52712831-8E8B-4932-94B1-F192355F002C}" type="presOf" srcId="{4F7AFF53-3B3B-496E-9895-8A33D76A3310}" destId="{02C0A239-1A2E-4FE4-81B1-7826337106CD}" srcOrd="0" destOrd="5" presId="urn:microsoft.com/office/officeart/2005/8/layout/vList2"/>
    <dgm:cxn modelId="{D1151C0A-D555-4138-88A2-9F31AAF4A06F}" srcId="{8BCDAEF8-5605-40D1-BE86-893E6D64D320}" destId="{63A81E19-55D1-4E2B-8691-C1BA3DF48D2D}" srcOrd="3" destOrd="0" parTransId="{ECA77933-187D-4B68-A80A-A0D9B108E77C}" sibTransId="{14D07521-F117-43E6-B506-34340EC7D614}"/>
    <dgm:cxn modelId="{1920F1BD-7C22-4EB6-AA94-99B5568CBE85}" type="presOf" srcId="{DF203020-41B5-410C-BA22-361BA0DA7F4A}" destId="{02C0A239-1A2E-4FE4-81B1-7826337106CD}" srcOrd="0" destOrd="4" presId="urn:microsoft.com/office/officeart/2005/8/layout/vList2"/>
    <dgm:cxn modelId="{1F7D42DF-D98C-4078-A223-EEE01E79F2B6}" type="presParOf" srcId="{193A4565-E653-4173-842C-44747C7FE820}" destId="{CD0B4380-34D7-4CF5-BF25-E769E414D251}" srcOrd="0" destOrd="0" presId="urn:microsoft.com/office/officeart/2005/8/layout/vList2"/>
    <dgm:cxn modelId="{F5B13816-5D7C-4243-8490-E185653EE1FC}" type="presParOf" srcId="{193A4565-E653-4173-842C-44747C7FE820}" destId="{02C0A239-1A2E-4FE4-81B1-7826337106C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FD4596E7-6761-47AB-92F7-21C4CA763C23}"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pl-PL"/>
        </a:p>
      </dgm:t>
    </dgm:pt>
    <dgm:pt modelId="{ECCD8DA2-15BF-4767-B018-38A628B3EA18}">
      <dgm:prSet phldrT="[Tekst]"/>
      <dgm:spPr/>
      <dgm:t>
        <a:bodyPr/>
        <a:lstStyle/>
        <a:p>
          <a:r>
            <a:rPr lang="pl-PL" dirty="0"/>
            <a:t>Rozstrzygnięcia SKRM</a:t>
          </a:r>
        </a:p>
      </dgm:t>
    </dgm:pt>
    <dgm:pt modelId="{3639CA64-641D-4598-9A57-F433A8EEB32C}" type="parTrans" cxnId="{CF6A426F-A4FF-47AB-99D0-2095EDBFA750}">
      <dgm:prSet/>
      <dgm:spPr/>
      <dgm:t>
        <a:bodyPr/>
        <a:lstStyle/>
        <a:p>
          <a:endParaRPr lang="pl-PL"/>
        </a:p>
      </dgm:t>
    </dgm:pt>
    <dgm:pt modelId="{ECF5914B-001A-490A-A237-C9779049EB1C}" type="sibTrans" cxnId="{CF6A426F-A4FF-47AB-99D0-2095EDBFA750}">
      <dgm:prSet/>
      <dgm:spPr/>
      <dgm:t>
        <a:bodyPr/>
        <a:lstStyle/>
        <a:p>
          <a:endParaRPr lang="pl-PL"/>
        </a:p>
      </dgm:t>
    </dgm:pt>
    <dgm:pt modelId="{D445843E-F9F0-49B2-93F3-FE1BB033A5A9}">
      <dgm:prSet/>
      <dgm:spPr/>
      <dgm:t>
        <a:bodyPr/>
        <a:lstStyle/>
        <a:p>
          <a:endParaRPr lang="pl-PL"/>
        </a:p>
      </dgm:t>
    </dgm:pt>
    <dgm:pt modelId="{99FE2E48-2767-44D8-BE68-1AD30E3C8417}" type="parTrans" cxnId="{232E8D05-1555-44F1-A9AA-4FF9763AE691}">
      <dgm:prSet/>
      <dgm:spPr/>
      <dgm:t>
        <a:bodyPr/>
        <a:lstStyle/>
        <a:p>
          <a:endParaRPr lang="pl-PL"/>
        </a:p>
      </dgm:t>
    </dgm:pt>
    <dgm:pt modelId="{B7FF1B29-53A7-4B73-9DCF-B955D233C127}" type="sibTrans" cxnId="{232E8D05-1555-44F1-A9AA-4FF9763AE691}">
      <dgm:prSet/>
      <dgm:spPr/>
      <dgm:t>
        <a:bodyPr/>
        <a:lstStyle/>
        <a:p>
          <a:endParaRPr lang="pl-PL"/>
        </a:p>
      </dgm:t>
    </dgm:pt>
    <dgm:pt modelId="{777785C3-040D-4476-9695-CC4A3591B734}">
      <dgm:prSet custT="1"/>
      <dgm:spPr/>
      <dgm:t>
        <a:bodyPr/>
        <a:lstStyle/>
        <a:p>
          <a:r>
            <a:rPr lang="pl-PL" sz="1800" dirty="0"/>
            <a:t>Uzgodnienie przy obecności większości osób wchodzących w skład SKRM</a:t>
          </a:r>
        </a:p>
      </dgm:t>
    </dgm:pt>
    <dgm:pt modelId="{E044A07E-B4F0-4788-B628-DF8B42E3C328}" type="parTrans" cxnId="{4DBB44CE-B86F-41B1-BCE5-D76E8FD5779D}">
      <dgm:prSet/>
      <dgm:spPr/>
      <dgm:t>
        <a:bodyPr/>
        <a:lstStyle/>
        <a:p>
          <a:endParaRPr lang="pl-PL"/>
        </a:p>
      </dgm:t>
    </dgm:pt>
    <dgm:pt modelId="{5D345820-54B5-41AD-AAF9-DB9E45695AA4}" type="sibTrans" cxnId="{4DBB44CE-B86F-41B1-BCE5-D76E8FD5779D}">
      <dgm:prSet/>
      <dgm:spPr/>
      <dgm:t>
        <a:bodyPr/>
        <a:lstStyle/>
        <a:p>
          <a:endParaRPr lang="pl-PL"/>
        </a:p>
      </dgm:t>
    </dgm:pt>
    <dgm:pt modelId="{12AA9DFD-32A9-4C5A-B5A4-DFDA4E931BC3}">
      <dgm:prSet/>
      <dgm:spPr/>
      <dgm:t>
        <a:bodyPr/>
        <a:lstStyle/>
        <a:p>
          <a:r>
            <a:rPr lang="pl-PL" dirty="0"/>
            <a:t>Głosowanie, jeżeli uzgodnienie nie zostanie osiągnięte</a:t>
          </a:r>
        </a:p>
      </dgm:t>
    </dgm:pt>
    <dgm:pt modelId="{ADCF0E9E-F820-49F4-8507-24C05FBB9501}" type="parTrans" cxnId="{12C45EB0-71A9-438A-9BBD-49EB0D052D62}">
      <dgm:prSet/>
      <dgm:spPr/>
      <dgm:t>
        <a:bodyPr/>
        <a:lstStyle/>
        <a:p>
          <a:endParaRPr lang="pl-PL"/>
        </a:p>
      </dgm:t>
    </dgm:pt>
    <dgm:pt modelId="{25FA3F09-A8AB-4BF3-B394-6DE364E3B867}" type="sibTrans" cxnId="{12C45EB0-71A9-438A-9BBD-49EB0D052D62}">
      <dgm:prSet/>
      <dgm:spPr/>
      <dgm:t>
        <a:bodyPr/>
        <a:lstStyle/>
        <a:p>
          <a:endParaRPr lang="pl-PL"/>
        </a:p>
      </dgm:t>
    </dgm:pt>
    <dgm:pt modelId="{A53C01A9-5B3A-4B8B-A2B4-6BF8D0B75147}" type="pres">
      <dgm:prSet presAssocID="{FD4596E7-6761-47AB-92F7-21C4CA763C23}" presName="Name0" presStyleCnt="0">
        <dgm:presLayoutVars>
          <dgm:chMax val="1"/>
          <dgm:dir/>
          <dgm:animLvl val="ctr"/>
          <dgm:resizeHandles val="exact"/>
        </dgm:presLayoutVars>
      </dgm:prSet>
      <dgm:spPr/>
      <dgm:t>
        <a:bodyPr/>
        <a:lstStyle/>
        <a:p>
          <a:endParaRPr lang="pl-PL"/>
        </a:p>
      </dgm:t>
    </dgm:pt>
    <dgm:pt modelId="{70D5EA9F-52D6-44FB-9F1A-D033952F1772}" type="pres">
      <dgm:prSet presAssocID="{ECCD8DA2-15BF-4767-B018-38A628B3EA18}" presName="centerShape" presStyleLbl="node0" presStyleIdx="0" presStyleCnt="1" custScaleX="370799"/>
      <dgm:spPr/>
      <dgm:t>
        <a:bodyPr/>
        <a:lstStyle/>
        <a:p>
          <a:endParaRPr lang="pl-PL"/>
        </a:p>
      </dgm:t>
    </dgm:pt>
    <dgm:pt modelId="{EC16AD70-BAF2-4FC5-8628-14C11D69E1D8}" type="pres">
      <dgm:prSet presAssocID="{E044A07E-B4F0-4788-B628-DF8B42E3C328}" presName="parTrans" presStyleLbl="sibTrans2D1" presStyleIdx="0" presStyleCnt="2"/>
      <dgm:spPr/>
      <dgm:t>
        <a:bodyPr/>
        <a:lstStyle/>
        <a:p>
          <a:endParaRPr lang="pl-PL"/>
        </a:p>
      </dgm:t>
    </dgm:pt>
    <dgm:pt modelId="{E17E36F9-1DE6-4DDF-8099-38A5F3F6D361}" type="pres">
      <dgm:prSet presAssocID="{E044A07E-B4F0-4788-B628-DF8B42E3C328}" presName="connectorText" presStyleLbl="sibTrans2D1" presStyleIdx="0" presStyleCnt="2"/>
      <dgm:spPr/>
      <dgm:t>
        <a:bodyPr/>
        <a:lstStyle/>
        <a:p>
          <a:endParaRPr lang="pl-PL"/>
        </a:p>
      </dgm:t>
    </dgm:pt>
    <dgm:pt modelId="{94E4D2E2-76AE-42AD-B3DC-3CD0B157A025}" type="pres">
      <dgm:prSet presAssocID="{777785C3-040D-4476-9695-CC4A3591B734}" presName="node" presStyleLbl="node1" presStyleIdx="0" presStyleCnt="2" custScaleX="245186">
        <dgm:presLayoutVars>
          <dgm:bulletEnabled val="1"/>
        </dgm:presLayoutVars>
      </dgm:prSet>
      <dgm:spPr/>
      <dgm:t>
        <a:bodyPr/>
        <a:lstStyle/>
        <a:p>
          <a:endParaRPr lang="pl-PL"/>
        </a:p>
      </dgm:t>
    </dgm:pt>
    <dgm:pt modelId="{EBB59528-35DE-47BF-AF30-87A26A0CC17D}" type="pres">
      <dgm:prSet presAssocID="{ADCF0E9E-F820-49F4-8507-24C05FBB9501}" presName="parTrans" presStyleLbl="sibTrans2D1" presStyleIdx="1" presStyleCnt="2"/>
      <dgm:spPr/>
      <dgm:t>
        <a:bodyPr/>
        <a:lstStyle/>
        <a:p>
          <a:endParaRPr lang="pl-PL"/>
        </a:p>
      </dgm:t>
    </dgm:pt>
    <dgm:pt modelId="{891AEEC7-12A4-4F7C-B079-8201C28C47BB}" type="pres">
      <dgm:prSet presAssocID="{ADCF0E9E-F820-49F4-8507-24C05FBB9501}" presName="connectorText" presStyleLbl="sibTrans2D1" presStyleIdx="1" presStyleCnt="2"/>
      <dgm:spPr/>
      <dgm:t>
        <a:bodyPr/>
        <a:lstStyle/>
        <a:p>
          <a:endParaRPr lang="pl-PL"/>
        </a:p>
      </dgm:t>
    </dgm:pt>
    <dgm:pt modelId="{7364C18C-A42B-4810-8D68-BD1147500093}" type="pres">
      <dgm:prSet presAssocID="{12AA9DFD-32A9-4C5A-B5A4-DFDA4E931BC3}" presName="node" presStyleLbl="node1" presStyleIdx="1" presStyleCnt="2" custScaleX="269372">
        <dgm:presLayoutVars>
          <dgm:bulletEnabled val="1"/>
        </dgm:presLayoutVars>
      </dgm:prSet>
      <dgm:spPr/>
      <dgm:t>
        <a:bodyPr/>
        <a:lstStyle/>
        <a:p>
          <a:endParaRPr lang="pl-PL"/>
        </a:p>
      </dgm:t>
    </dgm:pt>
  </dgm:ptLst>
  <dgm:cxnLst>
    <dgm:cxn modelId="{C15DC798-6788-4EC9-8462-193C02C0E623}" type="presOf" srcId="{E044A07E-B4F0-4788-B628-DF8B42E3C328}" destId="{EC16AD70-BAF2-4FC5-8628-14C11D69E1D8}" srcOrd="0" destOrd="0" presId="urn:microsoft.com/office/officeart/2005/8/layout/radial5"/>
    <dgm:cxn modelId="{724E955C-B112-4E56-8C70-42A3ABDBCF61}" type="presOf" srcId="{ECCD8DA2-15BF-4767-B018-38A628B3EA18}" destId="{70D5EA9F-52D6-44FB-9F1A-D033952F1772}" srcOrd="0" destOrd="0" presId="urn:microsoft.com/office/officeart/2005/8/layout/radial5"/>
    <dgm:cxn modelId="{232E8D05-1555-44F1-A9AA-4FF9763AE691}" srcId="{FD4596E7-6761-47AB-92F7-21C4CA763C23}" destId="{D445843E-F9F0-49B2-93F3-FE1BB033A5A9}" srcOrd="1" destOrd="0" parTransId="{99FE2E48-2767-44D8-BE68-1AD30E3C8417}" sibTransId="{B7FF1B29-53A7-4B73-9DCF-B955D233C127}"/>
    <dgm:cxn modelId="{A53D5715-3E25-45D2-97A0-B0B54E766E83}" type="presOf" srcId="{777785C3-040D-4476-9695-CC4A3591B734}" destId="{94E4D2E2-76AE-42AD-B3DC-3CD0B157A025}" srcOrd="0" destOrd="0" presId="urn:microsoft.com/office/officeart/2005/8/layout/radial5"/>
    <dgm:cxn modelId="{37C38D8A-A004-42F6-8A54-A6345368DAC9}" type="presOf" srcId="{FD4596E7-6761-47AB-92F7-21C4CA763C23}" destId="{A53C01A9-5B3A-4B8B-A2B4-6BF8D0B75147}" srcOrd="0" destOrd="0" presId="urn:microsoft.com/office/officeart/2005/8/layout/radial5"/>
    <dgm:cxn modelId="{E61E9265-BFDE-408E-B7CD-7D2ABB5A5D6B}" type="presOf" srcId="{ADCF0E9E-F820-49F4-8507-24C05FBB9501}" destId="{EBB59528-35DE-47BF-AF30-87A26A0CC17D}" srcOrd="0" destOrd="0" presId="urn:microsoft.com/office/officeart/2005/8/layout/radial5"/>
    <dgm:cxn modelId="{12C45EB0-71A9-438A-9BBD-49EB0D052D62}" srcId="{ECCD8DA2-15BF-4767-B018-38A628B3EA18}" destId="{12AA9DFD-32A9-4C5A-B5A4-DFDA4E931BC3}" srcOrd="1" destOrd="0" parTransId="{ADCF0E9E-F820-49F4-8507-24C05FBB9501}" sibTransId="{25FA3F09-A8AB-4BF3-B394-6DE364E3B867}"/>
    <dgm:cxn modelId="{4C224526-194E-4AED-84D9-F2ED6A671B1D}" type="presOf" srcId="{ADCF0E9E-F820-49F4-8507-24C05FBB9501}" destId="{891AEEC7-12A4-4F7C-B079-8201C28C47BB}" srcOrd="1" destOrd="0" presId="urn:microsoft.com/office/officeart/2005/8/layout/radial5"/>
    <dgm:cxn modelId="{4DBB44CE-B86F-41B1-BCE5-D76E8FD5779D}" srcId="{ECCD8DA2-15BF-4767-B018-38A628B3EA18}" destId="{777785C3-040D-4476-9695-CC4A3591B734}" srcOrd="0" destOrd="0" parTransId="{E044A07E-B4F0-4788-B628-DF8B42E3C328}" sibTransId="{5D345820-54B5-41AD-AAF9-DB9E45695AA4}"/>
    <dgm:cxn modelId="{3C7D1B9A-29AD-478C-92DD-B38FC70BD229}" type="presOf" srcId="{12AA9DFD-32A9-4C5A-B5A4-DFDA4E931BC3}" destId="{7364C18C-A42B-4810-8D68-BD1147500093}" srcOrd="0" destOrd="0" presId="urn:microsoft.com/office/officeart/2005/8/layout/radial5"/>
    <dgm:cxn modelId="{8E56F217-D578-4CED-B9DC-0B7122780B03}" type="presOf" srcId="{E044A07E-B4F0-4788-B628-DF8B42E3C328}" destId="{E17E36F9-1DE6-4DDF-8099-38A5F3F6D361}" srcOrd="1" destOrd="0" presId="urn:microsoft.com/office/officeart/2005/8/layout/radial5"/>
    <dgm:cxn modelId="{CF6A426F-A4FF-47AB-99D0-2095EDBFA750}" srcId="{FD4596E7-6761-47AB-92F7-21C4CA763C23}" destId="{ECCD8DA2-15BF-4767-B018-38A628B3EA18}" srcOrd="0" destOrd="0" parTransId="{3639CA64-641D-4598-9A57-F433A8EEB32C}" sibTransId="{ECF5914B-001A-490A-A237-C9779049EB1C}"/>
    <dgm:cxn modelId="{00E86593-5F62-4699-9740-8D5E503B31A0}" type="presParOf" srcId="{A53C01A9-5B3A-4B8B-A2B4-6BF8D0B75147}" destId="{70D5EA9F-52D6-44FB-9F1A-D033952F1772}" srcOrd="0" destOrd="0" presId="urn:microsoft.com/office/officeart/2005/8/layout/radial5"/>
    <dgm:cxn modelId="{D104DFE4-ABB9-4AF6-A524-1C6E6B66A799}" type="presParOf" srcId="{A53C01A9-5B3A-4B8B-A2B4-6BF8D0B75147}" destId="{EC16AD70-BAF2-4FC5-8628-14C11D69E1D8}" srcOrd="1" destOrd="0" presId="urn:microsoft.com/office/officeart/2005/8/layout/radial5"/>
    <dgm:cxn modelId="{112994BB-B18C-43A7-BFAE-043B7228368D}" type="presParOf" srcId="{EC16AD70-BAF2-4FC5-8628-14C11D69E1D8}" destId="{E17E36F9-1DE6-4DDF-8099-38A5F3F6D361}" srcOrd="0" destOrd="0" presId="urn:microsoft.com/office/officeart/2005/8/layout/radial5"/>
    <dgm:cxn modelId="{57931816-2A2C-4E91-B1F3-B784FEE40A6B}" type="presParOf" srcId="{A53C01A9-5B3A-4B8B-A2B4-6BF8D0B75147}" destId="{94E4D2E2-76AE-42AD-B3DC-3CD0B157A025}" srcOrd="2" destOrd="0" presId="urn:microsoft.com/office/officeart/2005/8/layout/radial5"/>
    <dgm:cxn modelId="{300AF3BA-D7E0-43AA-8052-C6FF85763462}" type="presParOf" srcId="{A53C01A9-5B3A-4B8B-A2B4-6BF8D0B75147}" destId="{EBB59528-35DE-47BF-AF30-87A26A0CC17D}" srcOrd="3" destOrd="0" presId="urn:microsoft.com/office/officeart/2005/8/layout/radial5"/>
    <dgm:cxn modelId="{C7677A16-C542-4FE2-AE2F-FEE83BA09739}" type="presParOf" srcId="{EBB59528-35DE-47BF-AF30-87A26A0CC17D}" destId="{891AEEC7-12A4-4F7C-B079-8201C28C47BB}" srcOrd="0" destOrd="0" presId="urn:microsoft.com/office/officeart/2005/8/layout/radial5"/>
    <dgm:cxn modelId="{7D827F41-79F8-43BF-9B1A-40062B44E781}" type="presParOf" srcId="{A53C01A9-5B3A-4B8B-A2B4-6BF8D0B75147}" destId="{7364C18C-A42B-4810-8D68-BD1147500093}" srcOrd="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BBF15F13-E14C-48D5-ADC8-520E73633BA5}" type="doc">
      <dgm:prSet loTypeId="urn:microsoft.com/office/officeart/2005/8/layout/hProcess9" loCatId="process" qsTypeId="urn:microsoft.com/office/officeart/2005/8/quickstyle/simple1" qsCatId="simple" csTypeId="urn:microsoft.com/office/officeart/2005/8/colors/accent1_2" csCatId="accent1" phldr="1"/>
      <dgm:spPr/>
    </dgm:pt>
    <dgm:pt modelId="{013069E1-AA99-4232-9F70-C36E39F12F43}">
      <dgm:prSet phldrT="[Tekst]"/>
      <dgm:spPr/>
      <dgm:t>
        <a:bodyPr/>
        <a:lstStyle/>
        <a:p>
          <a:r>
            <a:rPr lang="pl-PL" dirty="0"/>
            <a:t>Sprawdzenie wniosku pod względem formalnym</a:t>
          </a:r>
        </a:p>
      </dgm:t>
    </dgm:pt>
    <dgm:pt modelId="{5448134B-36E5-4D52-B07C-401DD3B72F2F}" type="parTrans" cxnId="{F5AD8772-9405-4E25-B100-41E88AE70A3B}">
      <dgm:prSet/>
      <dgm:spPr/>
      <dgm:t>
        <a:bodyPr/>
        <a:lstStyle/>
        <a:p>
          <a:endParaRPr lang="pl-PL"/>
        </a:p>
      </dgm:t>
    </dgm:pt>
    <dgm:pt modelId="{4E700520-43A2-47CF-A64E-13C21ADEF211}" type="sibTrans" cxnId="{F5AD8772-9405-4E25-B100-41E88AE70A3B}">
      <dgm:prSet/>
      <dgm:spPr/>
      <dgm:t>
        <a:bodyPr/>
        <a:lstStyle/>
        <a:p>
          <a:endParaRPr lang="pl-PL"/>
        </a:p>
      </dgm:t>
    </dgm:pt>
    <dgm:pt modelId="{7F0DC7C8-937B-4BFA-8901-C106D318EA58}">
      <dgm:prSet phldrT="[Tekst]"/>
      <dgm:spPr/>
      <dgm:t>
        <a:bodyPr/>
        <a:lstStyle/>
        <a:p>
          <a:r>
            <a:rPr lang="pl-PL" dirty="0"/>
            <a:t>Przekazanie osobom wchodzącym w skład SKRM oraz stałym uczestnikom posiedzeń Komitetu</a:t>
          </a:r>
        </a:p>
      </dgm:t>
    </dgm:pt>
    <dgm:pt modelId="{A9DE6190-35EF-4FC0-8AE9-4B223E18A059}" type="parTrans" cxnId="{8E4CDC82-EE32-4F25-9194-EE2695D39A44}">
      <dgm:prSet/>
      <dgm:spPr/>
      <dgm:t>
        <a:bodyPr/>
        <a:lstStyle/>
        <a:p>
          <a:endParaRPr lang="pl-PL"/>
        </a:p>
      </dgm:t>
    </dgm:pt>
    <dgm:pt modelId="{FED8D7E8-63AD-4350-8F19-1882CC696B5C}" type="sibTrans" cxnId="{8E4CDC82-EE32-4F25-9194-EE2695D39A44}">
      <dgm:prSet/>
      <dgm:spPr/>
      <dgm:t>
        <a:bodyPr/>
        <a:lstStyle/>
        <a:p>
          <a:endParaRPr lang="pl-PL"/>
        </a:p>
      </dgm:t>
    </dgm:pt>
    <dgm:pt modelId="{DC4871BD-361F-4441-A373-99F3F3056873}">
      <dgm:prSet/>
      <dgm:spPr/>
      <dgm:t>
        <a:bodyPr/>
        <a:lstStyle/>
        <a:p>
          <a:r>
            <a:rPr lang="pl-PL"/>
            <a:t>Wniesienie wniosku o rozpatrzenie wraz z projektem przez organ wnioskujący</a:t>
          </a:r>
        </a:p>
      </dgm:t>
    </dgm:pt>
    <dgm:pt modelId="{51E1AC6B-7471-489B-AD02-7BFDD9CA9F48}" type="parTrans" cxnId="{C3659566-88DE-4C1F-8BBC-71D5EA90BFEF}">
      <dgm:prSet/>
      <dgm:spPr/>
      <dgm:t>
        <a:bodyPr/>
        <a:lstStyle/>
        <a:p>
          <a:endParaRPr lang="pl-PL"/>
        </a:p>
      </dgm:t>
    </dgm:pt>
    <dgm:pt modelId="{8881B172-C36F-409D-956C-5F5BABD40B1A}" type="sibTrans" cxnId="{C3659566-88DE-4C1F-8BBC-71D5EA90BFEF}">
      <dgm:prSet/>
      <dgm:spPr/>
      <dgm:t>
        <a:bodyPr/>
        <a:lstStyle/>
        <a:p>
          <a:endParaRPr lang="pl-PL"/>
        </a:p>
      </dgm:t>
    </dgm:pt>
    <dgm:pt modelId="{D44AE742-3A65-4A44-8C5C-97730C66D903}">
      <dgm:prSet/>
      <dgm:spPr/>
      <dgm:t>
        <a:bodyPr/>
        <a:lstStyle/>
        <a:p>
          <a:r>
            <a:rPr lang="pl-PL"/>
            <a:t>Zgłaszanie uwag do projektu</a:t>
          </a:r>
          <a:endParaRPr lang="pl-PL" dirty="0"/>
        </a:p>
      </dgm:t>
    </dgm:pt>
    <dgm:pt modelId="{2572D414-A935-4949-A421-6108E46C85CB}" type="parTrans" cxnId="{D8D1A987-0608-4B8C-8FDC-7956F7FB5E1E}">
      <dgm:prSet/>
      <dgm:spPr/>
      <dgm:t>
        <a:bodyPr/>
        <a:lstStyle/>
        <a:p>
          <a:endParaRPr lang="pl-PL"/>
        </a:p>
      </dgm:t>
    </dgm:pt>
    <dgm:pt modelId="{76F71F21-1C91-4346-8C43-7319418E0B1C}" type="sibTrans" cxnId="{D8D1A987-0608-4B8C-8FDC-7956F7FB5E1E}">
      <dgm:prSet/>
      <dgm:spPr/>
      <dgm:t>
        <a:bodyPr/>
        <a:lstStyle/>
        <a:p>
          <a:endParaRPr lang="pl-PL"/>
        </a:p>
      </dgm:t>
    </dgm:pt>
    <dgm:pt modelId="{ED960952-0898-4DCB-8B10-7395A7E45320}">
      <dgm:prSet/>
      <dgm:spPr/>
      <dgm:t>
        <a:bodyPr/>
        <a:lstStyle/>
        <a:p>
          <a:r>
            <a:rPr lang="pl-PL"/>
            <a:t>Odpowiedź organu wnioskującego na uwagi</a:t>
          </a:r>
          <a:endParaRPr lang="pl-PL" dirty="0"/>
        </a:p>
      </dgm:t>
    </dgm:pt>
    <dgm:pt modelId="{8726EF02-15FD-4EFC-B543-BFBFE6CAEE1A}" type="parTrans" cxnId="{078533E5-F0EF-4A0F-AA70-D479587FF7C3}">
      <dgm:prSet/>
      <dgm:spPr/>
      <dgm:t>
        <a:bodyPr/>
        <a:lstStyle/>
        <a:p>
          <a:endParaRPr lang="pl-PL"/>
        </a:p>
      </dgm:t>
    </dgm:pt>
    <dgm:pt modelId="{6AD58A72-D090-4738-8710-6EA4FB608F1F}" type="sibTrans" cxnId="{078533E5-F0EF-4A0F-AA70-D479587FF7C3}">
      <dgm:prSet/>
      <dgm:spPr/>
      <dgm:t>
        <a:bodyPr/>
        <a:lstStyle/>
        <a:p>
          <a:endParaRPr lang="pl-PL"/>
        </a:p>
      </dgm:t>
    </dgm:pt>
    <dgm:pt modelId="{6A151E4A-87CB-41FE-87FB-9B405D86E94A}">
      <dgm:prSet/>
      <dgm:spPr/>
      <dgm:t>
        <a:bodyPr/>
        <a:lstStyle/>
        <a:p>
          <a:r>
            <a:rPr lang="pl-PL" dirty="0"/>
            <a:t>Rozpatrzenie projektu </a:t>
          </a:r>
        </a:p>
      </dgm:t>
    </dgm:pt>
    <dgm:pt modelId="{E4D5CC92-A923-4A07-9FCB-066A487D43C8}" type="parTrans" cxnId="{8044D6D5-0B5D-4B4D-9939-1D358FFA49E7}">
      <dgm:prSet/>
      <dgm:spPr/>
      <dgm:t>
        <a:bodyPr/>
        <a:lstStyle/>
        <a:p>
          <a:endParaRPr lang="pl-PL"/>
        </a:p>
      </dgm:t>
    </dgm:pt>
    <dgm:pt modelId="{38B7EAE4-FB32-4C28-B194-44E1C65A110F}" type="sibTrans" cxnId="{8044D6D5-0B5D-4B4D-9939-1D358FFA49E7}">
      <dgm:prSet/>
      <dgm:spPr/>
      <dgm:t>
        <a:bodyPr/>
        <a:lstStyle/>
        <a:p>
          <a:endParaRPr lang="pl-PL"/>
        </a:p>
      </dgm:t>
    </dgm:pt>
    <dgm:pt modelId="{2552B01D-3C17-450B-8A6A-914F56106717}">
      <dgm:prSet/>
      <dgm:spPr/>
      <dgm:t>
        <a:bodyPr/>
        <a:lstStyle/>
        <a:p>
          <a:r>
            <a:rPr lang="pl-PL"/>
            <a:t>przyjęcie projektu bez zmian i rekomendowanie go Radzie Ministrów</a:t>
          </a:r>
          <a:endParaRPr lang="pl-PL" dirty="0"/>
        </a:p>
      </dgm:t>
    </dgm:pt>
    <dgm:pt modelId="{2E2D2308-90E7-4F61-A0E1-C5314C87E82D}" type="parTrans" cxnId="{750B1BA9-F724-43EA-9B06-0FE98DFA15DC}">
      <dgm:prSet/>
      <dgm:spPr/>
      <dgm:t>
        <a:bodyPr/>
        <a:lstStyle/>
        <a:p>
          <a:endParaRPr lang="pl-PL"/>
        </a:p>
      </dgm:t>
    </dgm:pt>
    <dgm:pt modelId="{E3B091B1-B330-472C-B753-DFFD9C91922D}" type="sibTrans" cxnId="{750B1BA9-F724-43EA-9B06-0FE98DFA15DC}">
      <dgm:prSet/>
      <dgm:spPr/>
      <dgm:t>
        <a:bodyPr/>
        <a:lstStyle/>
        <a:p>
          <a:endParaRPr lang="pl-PL"/>
        </a:p>
      </dgm:t>
    </dgm:pt>
    <dgm:pt modelId="{455A462D-357F-4011-B7CC-18F525253D0D}">
      <dgm:prSet/>
      <dgm:spPr/>
      <dgm:t>
        <a:bodyPr/>
        <a:lstStyle/>
        <a:p>
          <a:r>
            <a:rPr lang="pl-PL"/>
            <a:t> przyjęcie projektu ze zmianami i rekomendowanie go RM</a:t>
          </a:r>
          <a:endParaRPr lang="pl-PL" dirty="0"/>
        </a:p>
      </dgm:t>
    </dgm:pt>
    <dgm:pt modelId="{15A1B834-2737-4C2D-9573-704578EB9CE8}" type="parTrans" cxnId="{8C61549F-0F69-4589-ABB6-FD9C08BDADF0}">
      <dgm:prSet/>
      <dgm:spPr/>
      <dgm:t>
        <a:bodyPr/>
        <a:lstStyle/>
        <a:p>
          <a:endParaRPr lang="pl-PL"/>
        </a:p>
      </dgm:t>
    </dgm:pt>
    <dgm:pt modelId="{449C5F66-57DD-451A-847C-61F65CCE4020}" type="sibTrans" cxnId="{8C61549F-0F69-4589-ABB6-FD9C08BDADF0}">
      <dgm:prSet/>
      <dgm:spPr/>
      <dgm:t>
        <a:bodyPr/>
        <a:lstStyle/>
        <a:p>
          <a:endParaRPr lang="pl-PL"/>
        </a:p>
      </dgm:t>
    </dgm:pt>
    <dgm:pt modelId="{8EC9813D-53F8-4085-B549-869CE725F49E}">
      <dgm:prSet/>
      <dgm:spPr/>
      <dgm:t>
        <a:bodyPr/>
        <a:lstStyle/>
        <a:p>
          <a:r>
            <a:rPr lang="pl-PL" dirty="0"/>
            <a:t>rekomendowanie Radzie Ministrów odrzucenie projektu</a:t>
          </a:r>
        </a:p>
      </dgm:t>
    </dgm:pt>
    <dgm:pt modelId="{D3F68EA4-3767-4636-A55A-D162C636D0FA}" type="parTrans" cxnId="{D0B68533-8BF6-4AC0-962E-CD788CF278DE}">
      <dgm:prSet/>
      <dgm:spPr/>
      <dgm:t>
        <a:bodyPr/>
        <a:lstStyle/>
        <a:p>
          <a:endParaRPr lang="pl-PL"/>
        </a:p>
      </dgm:t>
    </dgm:pt>
    <dgm:pt modelId="{526E0419-EA91-4FE8-8756-A8257024B1E4}" type="sibTrans" cxnId="{D0B68533-8BF6-4AC0-962E-CD788CF278DE}">
      <dgm:prSet/>
      <dgm:spPr/>
      <dgm:t>
        <a:bodyPr/>
        <a:lstStyle/>
        <a:p>
          <a:endParaRPr lang="pl-PL"/>
        </a:p>
      </dgm:t>
    </dgm:pt>
    <dgm:pt modelId="{2BED7429-C550-497F-B070-3BDC51405C4A}">
      <dgm:prSet/>
      <dgm:spPr/>
      <dgm:t>
        <a:bodyPr/>
        <a:lstStyle/>
        <a:p>
          <a:r>
            <a:rPr lang="pl-PL" dirty="0"/>
            <a:t> Wyrażenie opinii o projekcie</a:t>
          </a:r>
        </a:p>
      </dgm:t>
    </dgm:pt>
    <dgm:pt modelId="{BBD9CA9F-52AC-4EA1-B2AB-B64AD318AB0E}" type="parTrans" cxnId="{B343E644-FD02-4F61-A55E-0AF88CB65DB8}">
      <dgm:prSet/>
      <dgm:spPr/>
      <dgm:t>
        <a:bodyPr/>
        <a:lstStyle/>
        <a:p>
          <a:endParaRPr lang="pl-PL"/>
        </a:p>
      </dgm:t>
    </dgm:pt>
    <dgm:pt modelId="{55060A8E-E4CF-4DCC-9276-924D491C06FC}" type="sibTrans" cxnId="{B343E644-FD02-4F61-A55E-0AF88CB65DB8}">
      <dgm:prSet/>
      <dgm:spPr/>
      <dgm:t>
        <a:bodyPr/>
        <a:lstStyle/>
        <a:p>
          <a:endParaRPr lang="pl-PL"/>
        </a:p>
      </dgm:t>
    </dgm:pt>
    <dgm:pt modelId="{DE022544-C5F4-4605-8E66-AECB2F476CC1}" type="pres">
      <dgm:prSet presAssocID="{BBF15F13-E14C-48D5-ADC8-520E73633BA5}" presName="CompostProcess" presStyleCnt="0">
        <dgm:presLayoutVars>
          <dgm:dir/>
          <dgm:resizeHandles val="exact"/>
        </dgm:presLayoutVars>
      </dgm:prSet>
      <dgm:spPr/>
    </dgm:pt>
    <dgm:pt modelId="{140DF1CD-8A1F-42D9-9926-CEBB8640876D}" type="pres">
      <dgm:prSet presAssocID="{BBF15F13-E14C-48D5-ADC8-520E73633BA5}" presName="arrow" presStyleLbl="bgShp" presStyleIdx="0" presStyleCnt="1"/>
      <dgm:spPr>
        <a:solidFill>
          <a:schemeClr val="accent2"/>
        </a:solidFill>
      </dgm:spPr>
    </dgm:pt>
    <dgm:pt modelId="{C11D20F4-C2D4-4CF3-BF12-825056D0A069}" type="pres">
      <dgm:prSet presAssocID="{BBF15F13-E14C-48D5-ADC8-520E73633BA5}" presName="linearProcess" presStyleCnt="0"/>
      <dgm:spPr/>
    </dgm:pt>
    <dgm:pt modelId="{C87118F9-7438-4E04-BEF7-C332138EBE42}" type="pres">
      <dgm:prSet presAssocID="{DC4871BD-361F-4441-A373-99F3F3056873}" presName="textNode" presStyleLbl="node1" presStyleIdx="0" presStyleCnt="10">
        <dgm:presLayoutVars>
          <dgm:bulletEnabled val="1"/>
        </dgm:presLayoutVars>
      </dgm:prSet>
      <dgm:spPr/>
      <dgm:t>
        <a:bodyPr/>
        <a:lstStyle/>
        <a:p>
          <a:endParaRPr lang="pl-PL"/>
        </a:p>
      </dgm:t>
    </dgm:pt>
    <dgm:pt modelId="{577C5A92-ABBE-4291-AF81-0FB9C2A3AF71}" type="pres">
      <dgm:prSet presAssocID="{8881B172-C36F-409D-956C-5F5BABD40B1A}" presName="sibTrans" presStyleCnt="0"/>
      <dgm:spPr/>
    </dgm:pt>
    <dgm:pt modelId="{436F0806-DFD2-4B20-82F1-A6333A6EA02F}" type="pres">
      <dgm:prSet presAssocID="{013069E1-AA99-4232-9F70-C36E39F12F43}" presName="textNode" presStyleLbl="node1" presStyleIdx="1" presStyleCnt="10">
        <dgm:presLayoutVars>
          <dgm:bulletEnabled val="1"/>
        </dgm:presLayoutVars>
      </dgm:prSet>
      <dgm:spPr/>
      <dgm:t>
        <a:bodyPr/>
        <a:lstStyle/>
        <a:p>
          <a:endParaRPr lang="pl-PL"/>
        </a:p>
      </dgm:t>
    </dgm:pt>
    <dgm:pt modelId="{CB9FC4B3-DB00-44E0-8459-C017790B2C3F}" type="pres">
      <dgm:prSet presAssocID="{4E700520-43A2-47CF-A64E-13C21ADEF211}" presName="sibTrans" presStyleCnt="0"/>
      <dgm:spPr/>
    </dgm:pt>
    <dgm:pt modelId="{A6995948-DBB3-403C-A939-B03627ACC980}" type="pres">
      <dgm:prSet presAssocID="{7F0DC7C8-937B-4BFA-8901-C106D318EA58}" presName="textNode" presStyleLbl="node1" presStyleIdx="2" presStyleCnt="10">
        <dgm:presLayoutVars>
          <dgm:bulletEnabled val="1"/>
        </dgm:presLayoutVars>
      </dgm:prSet>
      <dgm:spPr/>
      <dgm:t>
        <a:bodyPr/>
        <a:lstStyle/>
        <a:p>
          <a:endParaRPr lang="pl-PL"/>
        </a:p>
      </dgm:t>
    </dgm:pt>
    <dgm:pt modelId="{CC06002B-B97E-4254-AB04-D20822145BFA}" type="pres">
      <dgm:prSet presAssocID="{FED8D7E8-63AD-4350-8F19-1882CC696B5C}" presName="sibTrans" presStyleCnt="0"/>
      <dgm:spPr/>
    </dgm:pt>
    <dgm:pt modelId="{FAC17712-5833-4DBF-9A1D-018FCB8C2A1B}" type="pres">
      <dgm:prSet presAssocID="{D44AE742-3A65-4A44-8C5C-97730C66D903}" presName="textNode" presStyleLbl="node1" presStyleIdx="3" presStyleCnt="10">
        <dgm:presLayoutVars>
          <dgm:bulletEnabled val="1"/>
        </dgm:presLayoutVars>
      </dgm:prSet>
      <dgm:spPr/>
      <dgm:t>
        <a:bodyPr/>
        <a:lstStyle/>
        <a:p>
          <a:endParaRPr lang="pl-PL"/>
        </a:p>
      </dgm:t>
    </dgm:pt>
    <dgm:pt modelId="{53F455AC-FA49-44C4-BB67-2DD40DD4773D}" type="pres">
      <dgm:prSet presAssocID="{76F71F21-1C91-4346-8C43-7319418E0B1C}" presName="sibTrans" presStyleCnt="0"/>
      <dgm:spPr/>
    </dgm:pt>
    <dgm:pt modelId="{062F9F2A-B06C-4630-BC86-CAC3E13C97F9}" type="pres">
      <dgm:prSet presAssocID="{ED960952-0898-4DCB-8B10-7395A7E45320}" presName="textNode" presStyleLbl="node1" presStyleIdx="4" presStyleCnt="10">
        <dgm:presLayoutVars>
          <dgm:bulletEnabled val="1"/>
        </dgm:presLayoutVars>
      </dgm:prSet>
      <dgm:spPr/>
      <dgm:t>
        <a:bodyPr/>
        <a:lstStyle/>
        <a:p>
          <a:endParaRPr lang="pl-PL"/>
        </a:p>
      </dgm:t>
    </dgm:pt>
    <dgm:pt modelId="{1A0F5148-AE49-4788-9581-68FDF58CEF82}" type="pres">
      <dgm:prSet presAssocID="{6AD58A72-D090-4738-8710-6EA4FB608F1F}" presName="sibTrans" presStyleCnt="0"/>
      <dgm:spPr/>
    </dgm:pt>
    <dgm:pt modelId="{7594BC6F-B2A2-4DCC-8359-AA44DC4BE293}" type="pres">
      <dgm:prSet presAssocID="{6A151E4A-87CB-41FE-87FB-9B405D86E94A}" presName="textNode" presStyleLbl="node1" presStyleIdx="5" presStyleCnt="10">
        <dgm:presLayoutVars>
          <dgm:bulletEnabled val="1"/>
        </dgm:presLayoutVars>
      </dgm:prSet>
      <dgm:spPr/>
      <dgm:t>
        <a:bodyPr/>
        <a:lstStyle/>
        <a:p>
          <a:endParaRPr lang="pl-PL"/>
        </a:p>
      </dgm:t>
    </dgm:pt>
    <dgm:pt modelId="{A1F95BDD-BB74-4F3A-A583-8777016B2234}" type="pres">
      <dgm:prSet presAssocID="{38B7EAE4-FB32-4C28-B194-44E1C65A110F}" presName="sibTrans" presStyleCnt="0"/>
      <dgm:spPr/>
    </dgm:pt>
    <dgm:pt modelId="{5DBEF9A0-064E-477A-A6E8-41CA9BBFDDCA}" type="pres">
      <dgm:prSet presAssocID="{2552B01D-3C17-450B-8A6A-914F56106717}" presName="textNode" presStyleLbl="node1" presStyleIdx="6" presStyleCnt="10">
        <dgm:presLayoutVars>
          <dgm:bulletEnabled val="1"/>
        </dgm:presLayoutVars>
      </dgm:prSet>
      <dgm:spPr/>
      <dgm:t>
        <a:bodyPr/>
        <a:lstStyle/>
        <a:p>
          <a:endParaRPr lang="pl-PL"/>
        </a:p>
      </dgm:t>
    </dgm:pt>
    <dgm:pt modelId="{A11A5A7A-9713-4F8B-98EF-3370C828A98C}" type="pres">
      <dgm:prSet presAssocID="{E3B091B1-B330-472C-B753-DFFD9C91922D}" presName="sibTrans" presStyleCnt="0"/>
      <dgm:spPr/>
    </dgm:pt>
    <dgm:pt modelId="{F795093F-5F94-470D-95A1-3DA695A68CC8}" type="pres">
      <dgm:prSet presAssocID="{455A462D-357F-4011-B7CC-18F525253D0D}" presName="textNode" presStyleLbl="node1" presStyleIdx="7" presStyleCnt="10">
        <dgm:presLayoutVars>
          <dgm:bulletEnabled val="1"/>
        </dgm:presLayoutVars>
      </dgm:prSet>
      <dgm:spPr/>
      <dgm:t>
        <a:bodyPr/>
        <a:lstStyle/>
        <a:p>
          <a:endParaRPr lang="pl-PL"/>
        </a:p>
      </dgm:t>
    </dgm:pt>
    <dgm:pt modelId="{0F921FCA-46C7-48E2-9C87-C1AFF603CC7C}" type="pres">
      <dgm:prSet presAssocID="{449C5F66-57DD-451A-847C-61F65CCE4020}" presName="sibTrans" presStyleCnt="0"/>
      <dgm:spPr/>
    </dgm:pt>
    <dgm:pt modelId="{8C89437E-C526-4813-8E48-8880E3DA22C9}" type="pres">
      <dgm:prSet presAssocID="{8EC9813D-53F8-4085-B549-869CE725F49E}" presName="textNode" presStyleLbl="node1" presStyleIdx="8" presStyleCnt="10">
        <dgm:presLayoutVars>
          <dgm:bulletEnabled val="1"/>
        </dgm:presLayoutVars>
      </dgm:prSet>
      <dgm:spPr/>
      <dgm:t>
        <a:bodyPr/>
        <a:lstStyle/>
        <a:p>
          <a:endParaRPr lang="pl-PL"/>
        </a:p>
      </dgm:t>
    </dgm:pt>
    <dgm:pt modelId="{3D4FE8C0-8FC8-407A-AD53-4C4104DAD796}" type="pres">
      <dgm:prSet presAssocID="{526E0419-EA91-4FE8-8756-A8257024B1E4}" presName="sibTrans" presStyleCnt="0"/>
      <dgm:spPr/>
    </dgm:pt>
    <dgm:pt modelId="{CA944910-62EE-4A11-9DD6-F0C3AA828662}" type="pres">
      <dgm:prSet presAssocID="{2BED7429-C550-497F-B070-3BDC51405C4A}" presName="textNode" presStyleLbl="node1" presStyleIdx="9" presStyleCnt="10">
        <dgm:presLayoutVars>
          <dgm:bulletEnabled val="1"/>
        </dgm:presLayoutVars>
      </dgm:prSet>
      <dgm:spPr/>
      <dgm:t>
        <a:bodyPr/>
        <a:lstStyle/>
        <a:p>
          <a:endParaRPr lang="pl-PL"/>
        </a:p>
      </dgm:t>
    </dgm:pt>
  </dgm:ptLst>
  <dgm:cxnLst>
    <dgm:cxn modelId="{EBDE562E-A9B7-4BD3-9A5B-759C77E52CFC}" type="presOf" srcId="{455A462D-357F-4011-B7CC-18F525253D0D}" destId="{F795093F-5F94-470D-95A1-3DA695A68CC8}" srcOrd="0" destOrd="0" presId="urn:microsoft.com/office/officeart/2005/8/layout/hProcess9"/>
    <dgm:cxn modelId="{078533E5-F0EF-4A0F-AA70-D479587FF7C3}" srcId="{BBF15F13-E14C-48D5-ADC8-520E73633BA5}" destId="{ED960952-0898-4DCB-8B10-7395A7E45320}" srcOrd="4" destOrd="0" parTransId="{8726EF02-15FD-4EFC-B543-BFBFE6CAEE1A}" sibTransId="{6AD58A72-D090-4738-8710-6EA4FB608F1F}"/>
    <dgm:cxn modelId="{D0B68533-8BF6-4AC0-962E-CD788CF278DE}" srcId="{BBF15F13-E14C-48D5-ADC8-520E73633BA5}" destId="{8EC9813D-53F8-4085-B549-869CE725F49E}" srcOrd="8" destOrd="0" parTransId="{D3F68EA4-3767-4636-A55A-D162C636D0FA}" sibTransId="{526E0419-EA91-4FE8-8756-A8257024B1E4}"/>
    <dgm:cxn modelId="{0D3694C5-A100-4E87-94A8-91705713CFE2}" type="presOf" srcId="{8EC9813D-53F8-4085-B549-869CE725F49E}" destId="{8C89437E-C526-4813-8E48-8880E3DA22C9}" srcOrd="0" destOrd="0" presId="urn:microsoft.com/office/officeart/2005/8/layout/hProcess9"/>
    <dgm:cxn modelId="{1303503B-E361-4BB2-A08B-E60664522A1C}" type="presOf" srcId="{BBF15F13-E14C-48D5-ADC8-520E73633BA5}" destId="{DE022544-C5F4-4605-8E66-AECB2F476CC1}" srcOrd="0" destOrd="0" presId="urn:microsoft.com/office/officeart/2005/8/layout/hProcess9"/>
    <dgm:cxn modelId="{8E4CDC82-EE32-4F25-9194-EE2695D39A44}" srcId="{BBF15F13-E14C-48D5-ADC8-520E73633BA5}" destId="{7F0DC7C8-937B-4BFA-8901-C106D318EA58}" srcOrd="2" destOrd="0" parTransId="{A9DE6190-35EF-4FC0-8AE9-4B223E18A059}" sibTransId="{FED8D7E8-63AD-4350-8F19-1882CC696B5C}"/>
    <dgm:cxn modelId="{02090B17-D709-4FEC-AAF9-A91594956A8F}" type="presOf" srcId="{2BED7429-C550-497F-B070-3BDC51405C4A}" destId="{CA944910-62EE-4A11-9DD6-F0C3AA828662}" srcOrd="0" destOrd="0" presId="urn:microsoft.com/office/officeart/2005/8/layout/hProcess9"/>
    <dgm:cxn modelId="{8044D6D5-0B5D-4B4D-9939-1D358FFA49E7}" srcId="{BBF15F13-E14C-48D5-ADC8-520E73633BA5}" destId="{6A151E4A-87CB-41FE-87FB-9B405D86E94A}" srcOrd="5" destOrd="0" parTransId="{E4D5CC92-A923-4A07-9FCB-066A487D43C8}" sibTransId="{38B7EAE4-FB32-4C28-B194-44E1C65A110F}"/>
    <dgm:cxn modelId="{D8D1A987-0608-4B8C-8FDC-7956F7FB5E1E}" srcId="{BBF15F13-E14C-48D5-ADC8-520E73633BA5}" destId="{D44AE742-3A65-4A44-8C5C-97730C66D903}" srcOrd="3" destOrd="0" parTransId="{2572D414-A935-4949-A421-6108E46C85CB}" sibTransId="{76F71F21-1C91-4346-8C43-7319418E0B1C}"/>
    <dgm:cxn modelId="{C3659566-88DE-4C1F-8BBC-71D5EA90BFEF}" srcId="{BBF15F13-E14C-48D5-ADC8-520E73633BA5}" destId="{DC4871BD-361F-4441-A373-99F3F3056873}" srcOrd="0" destOrd="0" parTransId="{51E1AC6B-7471-489B-AD02-7BFDD9CA9F48}" sibTransId="{8881B172-C36F-409D-956C-5F5BABD40B1A}"/>
    <dgm:cxn modelId="{4CF3A09A-7AC1-4D0D-BBEC-D100F6CED272}" type="presOf" srcId="{7F0DC7C8-937B-4BFA-8901-C106D318EA58}" destId="{A6995948-DBB3-403C-A939-B03627ACC980}" srcOrd="0" destOrd="0" presId="urn:microsoft.com/office/officeart/2005/8/layout/hProcess9"/>
    <dgm:cxn modelId="{B16ACD0C-81D8-4922-B676-B81083EE5F33}" type="presOf" srcId="{013069E1-AA99-4232-9F70-C36E39F12F43}" destId="{436F0806-DFD2-4B20-82F1-A6333A6EA02F}" srcOrd="0" destOrd="0" presId="urn:microsoft.com/office/officeart/2005/8/layout/hProcess9"/>
    <dgm:cxn modelId="{8C61549F-0F69-4589-ABB6-FD9C08BDADF0}" srcId="{BBF15F13-E14C-48D5-ADC8-520E73633BA5}" destId="{455A462D-357F-4011-B7CC-18F525253D0D}" srcOrd="7" destOrd="0" parTransId="{15A1B834-2737-4C2D-9573-704578EB9CE8}" sibTransId="{449C5F66-57DD-451A-847C-61F65CCE4020}"/>
    <dgm:cxn modelId="{6A332FD4-B0EE-4976-9168-F9DEF8A2BF30}" type="presOf" srcId="{D44AE742-3A65-4A44-8C5C-97730C66D903}" destId="{FAC17712-5833-4DBF-9A1D-018FCB8C2A1B}" srcOrd="0" destOrd="0" presId="urn:microsoft.com/office/officeart/2005/8/layout/hProcess9"/>
    <dgm:cxn modelId="{BD58EED0-F9DE-4D4E-9F6F-E18FA95628F3}" type="presOf" srcId="{ED960952-0898-4DCB-8B10-7395A7E45320}" destId="{062F9F2A-B06C-4630-BC86-CAC3E13C97F9}" srcOrd="0" destOrd="0" presId="urn:microsoft.com/office/officeart/2005/8/layout/hProcess9"/>
    <dgm:cxn modelId="{B343E644-FD02-4F61-A55E-0AF88CB65DB8}" srcId="{BBF15F13-E14C-48D5-ADC8-520E73633BA5}" destId="{2BED7429-C550-497F-B070-3BDC51405C4A}" srcOrd="9" destOrd="0" parTransId="{BBD9CA9F-52AC-4EA1-B2AB-B64AD318AB0E}" sibTransId="{55060A8E-E4CF-4DCC-9276-924D491C06FC}"/>
    <dgm:cxn modelId="{145A5A91-F44E-4EA3-9037-38A68D5A2140}" type="presOf" srcId="{2552B01D-3C17-450B-8A6A-914F56106717}" destId="{5DBEF9A0-064E-477A-A6E8-41CA9BBFDDCA}" srcOrd="0" destOrd="0" presId="urn:microsoft.com/office/officeart/2005/8/layout/hProcess9"/>
    <dgm:cxn modelId="{3EEDE2D2-845A-40B1-BF40-39B7029D150B}" type="presOf" srcId="{6A151E4A-87CB-41FE-87FB-9B405D86E94A}" destId="{7594BC6F-B2A2-4DCC-8359-AA44DC4BE293}" srcOrd="0" destOrd="0" presId="urn:microsoft.com/office/officeart/2005/8/layout/hProcess9"/>
    <dgm:cxn modelId="{F5AD8772-9405-4E25-B100-41E88AE70A3B}" srcId="{BBF15F13-E14C-48D5-ADC8-520E73633BA5}" destId="{013069E1-AA99-4232-9F70-C36E39F12F43}" srcOrd="1" destOrd="0" parTransId="{5448134B-36E5-4D52-B07C-401DD3B72F2F}" sibTransId="{4E700520-43A2-47CF-A64E-13C21ADEF211}"/>
    <dgm:cxn modelId="{932F9F8D-DD69-4D6D-B340-275C981C2B03}" type="presOf" srcId="{DC4871BD-361F-4441-A373-99F3F3056873}" destId="{C87118F9-7438-4E04-BEF7-C332138EBE42}" srcOrd="0" destOrd="0" presId="urn:microsoft.com/office/officeart/2005/8/layout/hProcess9"/>
    <dgm:cxn modelId="{750B1BA9-F724-43EA-9B06-0FE98DFA15DC}" srcId="{BBF15F13-E14C-48D5-ADC8-520E73633BA5}" destId="{2552B01D-3C17-450B-8A6A-914F56106717}" srcOrd="6" destOrd="0" parTransId="{2E2D2308-90E7-4F61-A0E1-C5314C87E82D}" sibTransId="{E3B091B1-B330-472C-B753-DFFD9C91922D}"/>
    <dgm:cxn modelId="{2E9E595A-D08A-4601-8B01-EDF8A1CA2AAD}" type="presParOf" srcId="{DE022544-C5F4-4605-8E66-AECB2F476CC1}" destId="{140DF1CD-8A1F-42D9-9926-CEBB8640876D}" srcOrd="0" destOrd="0" presId="urn:microsoft.com/office/officeart/2005/8/layout/hProcess9"/>
    <dgm:cxn modelId="{80471477-722D-4937-A54E-AA17617572A2}" type="presParOf" srcId="{DE022544-C5F4-4605-8E66-AECB2F476CC1}" destId="{C11D20F4-C2D4-4CF3-BF12-825056D0A069}" srcOrd="1" destOrd="0" presId="urn:microsoft.com/office/officeart/2005/8/layout/hProcess9"/>
    <dgm:cxn modelId="{B556B36F-A7C9-434E-BF2A-887060C6A3CF}" type="presParOf" srcId="{C11D20F4-C2D4-4CF3-BF12-825056D0A069}" destId="{C87118F9-7438-4E04-BEF7-C332138EBE42}" srcOrd="0" destOrd="0" presId="urn:microsoft.com/office/officeart/2005/8/layout/hProcess9"/>
    <dgm:cxn modelId="{69F5EDD0-3114-4FA8-8F5E-9FBC3C30E301}" type="presParOf" srcId="{C11D20F4-C2D4-4CF3-BF12-825056D0A069}" destId="{577C5A92-ABBE-4291-AF81-0FB9C2A3AF71}" srcOrd="1" destOrd="0" presId="urn:microsoft.com/office/officeart/2005/8/layout/hProcess9"/>
    <dgm:cxn modelId="{003C9304-7220-406E-81AC-3FC0933ED607}" type="presParOf" srcId="{C11D20F4-C2D4-4CF3-BF12-825056D0A069}" destId="{436F0806-DFD2-4B20-82F1-A6333A6EA02F}" srcOrd="2" destOrd="0" presId="urn:microsoft.com/office/officeart/2005/8/layout/hProcess9"/>
    <dgm:cxn modelId="{4FD5E346-F147-43F5-B0B6-CE982A90352F}" type="presParOf" srcId="{C11D20F4-C2D4-4CF3-BF12-825056D0A069}" destId="{CB9FC4B3-DB00-44E0-8459-C017790B2C3F}" srcOrd="3" destOrd="0" presId="urn:microsoft.com/office/officeart/2005/8/layout/hProcess9"/>
    <dgm:cxn modelId="{8C86FAB7-74CC-4CE8-B7AC-DC0E9B7ADA13}" type="presParOf" srcId="{C11D20F4-C2D4-4CF3-BF12-825056D0A069}" destId="{A6995948-DBB3-403C-A939-B03627ACC980}" srcOrd="4" destOrd="0" presId="urn:microsoft.com/office/officeart/2005/8/layout/hProcess9"/>
    <dgm:cxn modelId="{EF5FACF3-87BF-449D-ADEA-D6216147EE04}" type="presParOf" srcId="{C11D20F4-C2D4-4CF3-BF12-825056D0A069}" destId="{CC06002B-B97E-4254-AB04-D20822145BFA}" srcOrd="5" destOrd="0" presId="urn:microsoft.com/office/officeart/2005/8/layout/hProcess9"/>
    <dgm:cxn modelId="{175512AD-9F91-49FE-A353-021B24EF0D1D}" type="presParOf" srcId="{C11D20F4-C2D4-4CF3-BF12-825056D0A069}" destId="{FAC17712-5833-4DBF-9A1D-018FCB8C2A1B}" srcOrd="6" destOrd="0" presId="urn:microsoft.com/office/officeart/2005/8/layout/hProcess9"/>
    <dgm:cxn modelId="{A46C30DB-0136-431D-8CDA-9CF6CFD4B7F6}" type="presParOf" srcId="{C11D20F4-C2D4-4CF3-BF12-825056D0A069}" destId="{53F455AC-FA49-44C4-BB67-2DD40DD4773D}" srcOrd="7" destOrd="0" presId="urn:microsoft.com/office/officeart/2005/8/layout/hProcess9"/>
    <dgm:cxn modelId="{182B1D22-F0CE-40BF-A0B6-25D28F9BA92C}" type="presParOf" srcId="{C11D20F4-C2D4-4CF3-BF12-825056D0A069}" destId="{062F9F2A-B06C-4630-BC86-CAC3E13C97F9}" srcOrd="8" destOrd="0" presId="urn:microsoft.com/office/officeart/2005/8/layout/hProcess9"/>
    <dgm:cxn modelId="{4A880988-19CD-4C21-877E-2168DD8081FD}" type="presParOf" srcId="{C11D20F4-C2D4-4CF3-BF12-825056D0A069}" destId="{1A0F5148-AE49-4788-9581-68FDF58CEF82}" srcOrd="9" destOrd="0" presId="urn:microsoft.com/office/officeart/2005/8/layout/hProcess9"/>
    <dgm:cxn modelId="{08A3C116-5B75-4046-BCB6-B4B9D948D568}" type="presParOf" srcId="{C11D20F4-C2D4-4CF3-BF12-825056D0A069}" destId="{7594BC6F-B2A2-4DCC-8359-AA44DC4BE293}" srcOrd="10" destOrd="0" presId="urn:microsoft.com/office/officeart/2005/8/layout/hProcess9"/>
    <dgm:cxn modelId="{3FF6DF36-4680-4D8F-B113-4856C111A58A}" type="presParOf" srcId="{C11D20F4-C2D4-4CF3-BF12-825056D0A069}" destId="{A1F95BDD-BB74-4F3A-A583-8777016B2234}" srcOrd="11" destOrd="0" presId="urn:microsoft.com/office/officeart/2005/8/layout/hProcess9"/>
    <dgm:cxn modelId="{E0628931-324E-4158-BC59-486FCBB0BBC3}" type="presParOf" srcId="{C11D20F4-C2D4-4CF3-BF12-825056D0A069}" destId="{5DBEF9A0-064E-477A-A6E8-41CA9BBFDDCA}" srcOrd="12" destOrd="0" presId="urn:microsoft.com/office/officeart/2005/8/layout/hProcess9"/>
    <dgm:cxn modelId="{AED8C165-11C5-4B3A-8F61-3652047AB1C5}" type="presParOf" srcId="{C11D20F4-C2D4-4CF3-BF12-825056D0A069}" destId="{A11A5A7A-9713-4F8B-98EF-3370C828A98C}" srcOrd="13" destOrd="0" presId="urn:microsoft.com/office/officeart/2005/8/layout/hProcess9"/>
    <dgm:cxn modelId="{FB018F6A-9636-42F9-8E88-17AABAB1C1E9}" type="presParOf" srcId="{C11D20F4-C2D4-4CF3-BF12-825056D0A069}" destId="{F795093F-5F94-470D-95A1-3DA695A68CC8}" srcOrd="14" destOrd="0" presId="urn:microsoft.com/office/officeart/2005/8/layout/hProcess9"/>
    <dgm:cxn modelId="{11EEC3FA-B58E-49C4-ADB0-37974EDDAD1E}" type="presParOf" srcId="{C11D20F4-C2D4-4CF3-BF12-825056D0A069}" destId="{0F921FCA-46C7-48E2-9C87-C1AFF603CC7C}" srcOrd="15" destOrd="0" presId="urn:microsoft.com/office/officeart/2005/8/layout/hProcess9"/>
    <dgm:cxn modelId="{4CEE9957-64DA-48D8-A7D6-4475F4017E6F}" type="presParOf" srcId="{C11D20F4-C2D4-4CF3-BF12-825056D0A069}" destId="{8C89437E-C526-4813-8E48-8880E3DA22C9}" srcOrd="16" destOrd="0" presId="urn:microsoft.com/office/officeart/2005/8/layout/hProcess9"/>
    <dgm:cxn modelId="{55C3C602-2DEF-46B5-891E-8EAAA5EE34B3}" type="presParOf" srcId="{C11D20F4-C2D4-4CF3-BF12-825056D0A069}" destId="{3D4FE8C0-8FC8-407A-AD53-4C4104DAD796}" srcOrd="17" destOrd="0" presId="urn:microsoft.com/office/officeart/2005/8/layout/hProcess9"/>
    <dgm:cxn modelId="{76E0BA20-8CB4-42FD-8EE3-1505363AB83D}" type="presParOf" srcId="{C11D20F4-C2D4-4CF3-BF12-825056D0A069}" destId="{CA944910-62EE-4A11-9DD6-F0C3AA828662}" srcOrd="1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83F98DF2-D55B-4069-A30F-19F97542B27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pl-PL"/>
        </a:p>
      </dgm:t>
    </dgm:pt>
    <dgm:pt modelId="{68050FDC-B5BC-4D70-A4B6-844BCCB56F2C}">
      <dgm:prSet phldrT="[Tekst]"/>
      <dgm:spPr/>
      <dgm:t>
        <a:bodyPr/>
        <a:lstStyle/>
        <a:p>
          <a:r>
            <a:rPr lang="pl-PL" dirty="0"/>
            <a:t>Wnosi organ wnioskujący</a:t>
          </a:r>
        </a:p>
      </dgm:t>
    </dgm:pt>
    <dgm:pt modelId="{8C72C039-EAC7-4179-9E1C-3068C2758326}" type="parTrans" cxnId="{C37228EB-ADAB-4FC6-B61E-3C0C867A76F4}">
      <dgm:prSet/>
      <dgm:spPr/>
      <dgm:t>
        <a:bodyPr/>
        <a:lstStyle/>
        <a:p>
          <a:endParaRPr lang="pl-PL"/>
        </a:p>
      </dgm:t>
    </dgm:pt>
    <dgm:pt modelId="{E05CE9F1-52C5-4490-9CD1-7635C465FB03}" type="sibTrans" cxnId="{C37228EB-ADAB-4FC6-B61E-3C0C867A76F4}">
      <dgm:prSet/>
      <dgm:spPr/>
      <dgm:t>
        <a:bodyPr/>
        <a:lstStyle/>
        <a:p>
          <a:endParaRPr lang="pl-PL"/>
        </a:p>
      </dgm:t>
    </dgm:pt>
    <dgm:pt modelId="{5B29CF1C-339D-4060-BFB3-1CD0C7490D3E}">
      <dgm:prSet phldrT="[Tekst]"/>
      <dgm:spPr/>
      <dgm:t>
        <a:bodyPr/>
        <a:lstStyle/>
        <a:p>
          <a:r>
            <a:rPr lang="pl-PL" dirty="0"/>
            <a:t>w postaci elektronicznej na elektroniczną skrzynkę podawczą KPRM</a:t>
          </a:r>
        </a:p>
      </dgm:t>
    </dgm:pt>
    <dgm:pt modelId="{6FCF40EA-CE50-43AC-8413-B8E248FCCEB6}" type="parTrans" cxnId="{C4A26016-EC7B-4B07-A009-E583F185805F}">
      <dgm:prSet/>
      <dgm:spPr/>
      <dgm:t>
        <a:bodyPr/>
        <a:lstStyle/>
        <a:p>
          <a:endParaRPr lang="pl-PL"/>
        </a:p>
      </dgm:t>
    </dgm:pt>
    <dgm:pt modelId="{D17D404F-54F0-4C35-8296-616C2DABD1B4}" type="sibTrans" cxnId="{C4A26016-EC7B-4B07-A009-E583F185805F}">
      <dgm:prSet/>
      <dgm:spPr/>
      <dgm:t>
        <a:bodyPr/>
        <a:lstStyle/>
        <a:p>
          <a:endParaRPr lang="pl-PL"/>
        </a:p>
      </dgm:t>
    </dgm:pt>
    <dgm:pt modelId="{C290D0CA-F156-436F-944A-F14C4A0CDBBB}">
      <dgm:prSet phldrT="[Tekst]"/>
      <dgm:spPr/>
      <dgm:t>
        <a:bodyPr/>
        <a:lstStyle/>
        <a:p>
          <a:r>
            <a:rPr lang="pl-PL" dirty="0"/>
            <a:t>podpisuje organ wnioskujący kwalifikowanym podpisem elektronicznym</a:t>
          </a:r>
        </a:p>
      </dgm:t>
    </dgm:pt>
    <dgm:pt modelId="{EECBC1AC-3B35-44BC-91D2-56D4938CEF56}" type="parTrans" cxnId="{18F9D793-6A75-47A9-B774-EBD4CCD16CC3}">
      <dgm:prSet/>
      <dgm:spPr/>
      <dgm:t>
        <a:bodyPr/>
        <a:lstStyle/>
        <a:p>
          <a:endParaRPr lang="pl-PL"/>
        </a:p>
      </dgm:t>
    </dgm:pt>
    <dgm:pt modelId="{D65E102B-1DEC-4C07-9C00-2366F4117D78}" type="sibTrans" cxnId="{18F9D793-6A75-47A9-B774-EBD4CCD16CC3}">
      <dgm:prSet/>
      <dgm:spPr/>
      <dgm:t>
        <a:bodyPr/>
        <a:lstStyle/>
        <a:p>
          <a:endParaRPr lang="pl-PL"/>
        </a:p>
      </dgm:t>
    </dgm:pt>
    <dgm:pt modelId="{4720E041-DD1C-410D-A94A-BCBC071EFBCC}">
      <dgm:prSet phldrT="[Tekst]"/>
      <dgm:spPr/>
      <dgm:t>
        <a:bodyPr/>
        <a:lstStyle/>
        <a:p>
          <a:r>
            <a:rPr lang="pl-PL" dirty="0"/>
            <a:t>Wyjątek – projekty zawierające informacje niejawne </a:t>
          </a:r>
        </a:p>
      </dgm:t>
    </dgm:pt>
    <dgm:pt modelId="{412AF86E-86DA-49EF-8ED2-B18AE73C4274}" type="parTrans" cxnId="{7736308C-5FE9-419A-A38D-553E9634E3B0}">
      <dgm:prSet/>
      <dgm:spPr/>
      <dgm:t>
        <a:bodyPr/>
        <a:lstStyle/>
        <a:p>
          <a:endParaRPr lang="pl-PL"/>
        </a:p>
      </dgm:t>
    </dgm:pt>
    <dgm:pt modelId="{53B1AA12-B246-41EB-AB4C-8D85FED77604}" type="sibTrans" cxnId="{7736308C-5FE9-419A-A38D-553E9634E3B0}">
      <dgm:prSet/>
      <dgm:spPr/>
      <dgm:t>
        <a:bodyPr/>
        <a:lstStyle/>
        <a:p>
          <a:endParaRPr lang="pl-PL"/>
        </a:p>
      </dgm:t>
    </dgm:pt>
    <dgm:pt modelId="{0C1F3D2A-0EEA-40D0-B5ED-7B94F5C6817A}">
      <dgm:prSet phldrT="[Tekst]"/>
      <dgm:spPr/>
      <dgm:t>
        <a:bodyPr/>
        <a:lstStyle/>
        <a:p>
          <a:r>
            <a:rPr lang="pl-PL" dirty="0"/>
            <a:t>Po przeprowadzeniu</a:t>
          </a:r>
        </a:p>
      </dgm:t>
    </dgm:pt>
    <dgm:pt modelId="{5B5A57D8-CBFC-469A-B7A9-7942535D20A4}" type="parTrans" cxnId="{68D061DB-133D-486F-B740-3F1E99AE3BC8}">
      <dgm:prSet/>
      <dgm:spPr/>
      <dgm:t>
        <a:bodyPr/>
        <a:lstStyle/>
        <a:p>
          <a:endParaRPr lang="pl-PL"/>
        </a:p>
      </dgm:t>
    </dgm:pt>
    <dgm:pt modelId="{BAABD581-6AD1-4E7F-8646-C87C0280ACC8}" type="sibTrans" cxnId="{68D061DB-133D-486F-B740-3F1E99AE3BC8}">
      <dgm:prSet/>
      <dgm:spPr/>
      <dgm:t>
        <a:bodyPr/>
        <a:lstStyle/>
        <a:p>
          <a:endParaRPr lang="pl-PL"/>
        </a:p>
      </dgm:t>
    </dgm:pt>
    <dgm:pt modelId="{7D18CA81-BD78-441A-903C-2E465FC7C02D}">
      <dgm:prSet phldrT="[Tekst]"/>
      <dgm:spPr/>
      <dgm:t>
        <a:bodyPr/>
        <a:lstStyle/>
        <a:p>
          <a:r>
            <a:rPr lang="pl-PL" dirty="0"/>
            <a:t>Uzgodnień, konsultacji publicznych lub opiniowania projektu</a:t>
          </a:r>
        </a:p>
      </dgm:t>
    </dgm:pt>
    <dgm:pt modelId="{A4026701-30B9-45BD-84F6-D4077F3CBE37}" type="parTrans" cxnId="{0891C944-F33E-4467-924D-53080A5AD6C0}">
      <dgm:prSet/>
      <dgm:spPr/>
      <dgm:t>
        <a:bodyPr/>
        <a:lstStyle/>
        <a:p>
          <a:endParaRPr lang="pl-PL"/>
        </a:p>
      </dgm:t>
    </dgm:pt>
    <dgm:pt modelId="{BF9662B3-B7F7-4826-BD94-FBBB3931D82C}" type="sibTrans" cxnId="{0891C944-F33E-4467-924D-53080A5AD6C0}">
      <dgm:prSet/>
      <dgm:spPr/>
      <dgm:t>
        <a:bodyPr/>
        <a:lstStyle/>
        <a:p>
          <a:endParaRPr lang="pl-PL"/>
        </a:p>
      </dgm:t>
    </dgm:pt>
    <dgm:pt modelId="{78BE7B4A-E999-4824-838D-7795362E9826}">
      <dgm:prSet phldrT="[Tekst]"/>
      <dgm:spPr/>
      <dgm:t>
        <a:bodyPr/>
        <a:lstStyle/>
        <a:p>
          <a:r>
            <a:rPr lang="pl-PL" dirty="0"/>
            <a:t>Po rozpatrzeniu projektu przez właściwy komitet – o ile podlegał rozpatrzeniu</a:t>
          </a:r>
        </a:p>
      </dgm:t>
    </dgm:pt>
    <dgm:pt modelId="{B9CCDA46-FC39-4EA3-B72D-A7025C338E24}" type="parTrans" cxnId="{A7DEC0C3-B59A-4A33-ACCD-DA2696804568}">
      <dgm:prSet/>
      <dgm:spPr/>
      <dgm:t>
        <a:bodyPr/>
        <a:lstStyle/>
        <a:p>
          <a:endParaRPr lang="pl-PL"/>
        </a:p>
      </dgm:t>
    </dgm:pt>
    <dgm:pt modelId="{3C0C3ECB-AF1F-46A7-A53E-161286F2ED7C}" type="sibTrans" cxnId="{A7DEC0C3-B59A-4A33-ACCD-DA2696804568}">
      <dgm:prSet/>
      <dgm:spPr/>
      <dgm:t>
        <a:bodyPr/>
        <a:lstStyle/>
        <a:p>
          <a:endParaRPr lang="pl-PL"/>
        </a:p>
      </dgm:t>
    </dgm:pt>
    <dgm:pt modelId="{56F23C81-A8BC-4812-A6AF-E45DB8D9E709}">
      <dgm:prSet phldrT="[Tekst]"/>
      <dgm:spPr/>
      <dgm:t>
        <a:bodyPr/>
        <a:lstStyle/>
        <a:p>
          <a:r>
            <a:rPr lang="pl-PL" dirty="0"/>
            <a:t>za pośrednictwem Sekretarza SKRM</a:t>
          </a:r>
        </a:p>
      </dgm:t>
    </dgm:pt>
    <dgm:pt modelId="{0955C494-480B-4B50-AC85-107686181EE6}" type="parTrans" cxnId="{3D4157D2-6E89-4716-97F1-DFA54EEE1F54}">
      <dgm:prSet/>
      <dgm:spPr/>
      <dgm:t>
        <a:bodyPr/>
        <a:lstStyle/>
        <a:p>
          <a:endParaRPr lang="pl-PL"/>
        </a:p>
      </dgm:t>
    </dgm:pt>
    <dgm:pt modelId="{0DEEF545-ABE2-404A-BD72-D2EB1934FBBC}" type="sibTrans" cxnId="{3D4157D2-6E89-4716-97F1-DFA54EEE1F54}">
      <dgm:prSet/>
      <dgm:spPr/>
      <dgm:t>
        <a:bodyPr/>
        <a:lstStyle/>
        <a:p>
          <a:endParaRPr lang="pl-PL"/>
        </a:p>
      </dgm:t>
    </dgm:pt>
    <dgm:pt modelId="{F9A83FDD-B61F-4C62-8B96-DC7EFB9305A0}" type="pres">
      <dgm:prSet presAssocID="{83F98DF2-D55B-4069-A30F-19F97542B272}" presName="linear" presStyleCnt="0">
        <dgm:presLayoutVars>
          <dgm:dir/>
          <dgm:resizeHandles val="exact"/>
        </dgm:presLayoutVars>
      </dgm:prSet>
      <dgm:spPr/>
      <dgm:t>
        <a:bodyPr/>
        <a:lstStyle/>
        <a:p>
          <a:endParaRPr lang="pl-PL"/>
        </a:p>
      </dgm:t>
    </dgm:pt>
    <dgm:pt modelId="{BDECA0A5-FD95-47D3-A30C-F06BD69B23CB}" type="pres">
      <dgm:prSet presAssocID="{68050FDC-B5BC-4D70-A4B6-844BCCB56F2C}" presName="comp" presStyleCnt="0"/>
      <dgm:spPr/>
    </dgm:pt>
    <dgm:pt modelId="{F18270EA-F233-446E-B306-6E7374276D20}" type="pres">
      <dgm:prSet presAssocID="{68050FDC-B5BC-4D70-A4B6-844BCCB56F2C}" presName="box" presStyleLbl="node1" presStyleIdx="0" presStyleCnt="3"/>
      <dgm:spPr/>
      <dgm:t>
        <a:bodyPr/>
        <a:lstStyle/>
        <a:p>
          <a:endParaRPr lang="pl-PL"/>
        </a:p>
      </dgm:t>
    </dgm:pt>
    <dgm:pt modelId="{A617D425-6645-45F5-978D-AD98DD67022D}" type="pres">
      <dgm:prSet presAssocID="{68050FDC-B5BC-4D70-A4B6-844BCCB56F2C}" presName="img" presStyleLbl="fgImgPlace1" presStyleIdx="0" presStyleCnt="3" custScaleX="53805"/>
      <dgm:spPr>
        <a:solidFill>
          <a:schemeClr val="accent2"/>
        </a:solidFill>
      </dgm:spPr>
    </dgm:pt>
    <dgm:pt modelId="{7B9E4469-F2ED-40CF-A67D-C9DDF8D87776}" type="pres">
      <dgm:prSet presAssocID="{68050FDC-B5BC-4D70-A4B6-844BCCB56F2C}" presName="text" presStyleLbl="node1" presStyleIdx="0" presStyleCnt="3">
        <dgm:presLayoutVars>
          <dgm:bulletEnabled val="1"/>
        </dgm:presLayoutVars>
      </dgm:prSet>
      <dgm:spPr/>
      <dgm:t>
        <a:bodyPr/>
        <a:lstStyle/>
        <a:p>
          <a:endParaRPr lang="pl-PL"/>
        </a:p>
      </dgm:t>
    </dgm:pt>
    <dgm:pt modelId="{A0DB1383-41AD-4505-9040-1BA642EB4FF3}" type="pres">
      <dgm:prSet presAssocID="{E05CE9F1-52C5-4490-9CD1-7635C465FB03}" presName="spacer" presStyleCnt="0"/>
      <dgm:spPr/>
    </dgm:pt>
    <dgm:pt modelId="{3C6D0614-47AF-4969-ACB1-B2B58675F163}" type="pres">
      <dgm:prSet presAssocID="{4720E041-DD1C-410D-A94A-BCBC071EFBCC}" presName="comp" presStyleCnt="0"/>
      <dgm:spPr/>
    </dgm:pt>
    <dgm:pt modelId="{01BB20BD-5EBA-4425-8D1A-D4E6C051DB53}" type="pres">
      <dgm:prSet presAssocID="{4720E041-DD1C-410D-A94A-BCBC071EFBCC}" presName="box" presStyleLbl="node1" presStyleIdx="1" presStyleCnt="3"/>
      <dgm:spPr/>
      <dgm:t>
        <a:bodyPr/>
        <a:lstStyle/>
        <a:p>
          <a:endParaRPr lang="pl-PL"/>
        </a:p>
      </dgm:t>
    </dgm:pt>
    <dgm:pt modelId="{50DB40AE-8547-44F2-A6CF-020256D48EC4}" type="pres">
      <dgm:prSet presAssocID="{4720E041-DD1C-410D-A94A-BCBC071EFBCC}" presName="img" presStyleLbl="fgImgPlace1" presStyleIdx="1" presStyleCnt="3" custScaleX="53805"/>
      <dgm:spPr>
        <a:solidFill>
          <a:schemeClr val="accent2"/>
        </a:solidFill>
      </dgm:spPr>
    </dgm:pt>
    <dgm:pt modelId="{154FCF27-01F6-4515-B0A2-C99610B8BFF2}" type="pres">
      <dgm:prSet presAssocID="{4720E041-DD1C-410D-A94A-BCBC071EFBCC}" presName="text" presStyleLbl="node1" presStyleIdx="1" presStyleCnt="3">
        <dgm:presLayoutVars>
          <dgm:bulletEnabled val="1"/>
        </dgm:presLayoutVars>
      </dgm:prSet>
      <dgm:spPr/>
      <dgm:t>
        <a:bodyPr/>
        <a:lstStyle/>
        <a:p>
          <a:endParaRPr lang="pl-PL"/>
        </a:p>
      </dgm:t>
    </dgm:pt>
    <dgm:pt modelId="{6554C5B3-FE90-4AF3-93C5-3D760014166F}" type="pres">
      <dgm:prSet presAssocID="{53B1AA12-B246-41EB-AB4C-8D85FED77604}" presName="spacer" presStyleCnt="0"/>
      <dgm:spPr/>
    </dgm:pt>
    <dgm:pt modelId="{73CA820C-7325-4526-8098-03BA8B06FE29}" type="pres">
      <dgm:prSet presAssocID="{0C1F3D2A-0EEA-40D0-B5ED-7B94F5C6817A}" presName="comp" presStyleCnt="0"/>
      <dgm:spPr/>
    </dgm:pt>
    <dgm:pt modelId="{423E3854-190F-48A7-BACE-E4931A5982E7}" type="pres">
      <dgm:prSet presAssocID="{0C1F3D2A-0EEA-40D0-B5ED-7B94F5C6817A}" presName="box" presStyleLbl="node1" presStyleIdx="2" presStyleCnt="3"/>
      <dgm:spPr/>
      <dgm:t>
        <a:bodyPr/>
        <a:lstStyle/>
        <a:p>
          <a:endParaRPr lang="pl-PL"/>
        </a:p>
      </dgm:t>
    </dgm:pt>
    <dgm:pt modelId="{CCC65D96-B006-45C7-8B57-FA46DD0A27ED}" type="pres">
      <dgm:prSet presAssocID="{0C1F3D2A-0EEA-40D0-B5ED-7B94F5C6817A}" presName="img" presStyleLbl="fgImgPlace1" presStyleIdx="2" presStyleCnt="3" custScaleX="54658"/>
      <dgm:spPr>
        <a:solidFill>
          <a:schemeClr val="accent2"/>
        </a:solidFill>
      </dgm:spPr>
    </dgm:pt>
    <dgm:pt modelId="{B9D4F5E0-70AB-46C5-ABDA-7AD5E004F855}" type="pres">
      <dgm:prSet presAssocID="{0C1F3D2A-0EEA-40D0-B5ED-7B94F5C6817A}" presName="text" presStyleLbl="node1" presStyleIdx="2" presStyleCnt="3">
        <dgm:presLayoutVars>
          <dgm:bulletEnabled val="1"/>
        </dgm:presLayoutVars>
      </dgm:prSet>
      <dgm:spPr/>
      <dgm:t>
        <a:bodyPr/>
        <a:lstStyle/>
        <a:p>
          <a:endParaRPr lang="pl-PL"/>
        </a:p>
      </dgm:t>
    </dgm:pt>
  </dgm:ptLst>
  <dgm:cxnLst>
    <dgm:cxn modelId="{C5EBECA2-E83C-4409-A60B-9B3C8782E323}" type="presOf" srcId="{C290D0CA-F156-436F-944A-F14C4A0CDBBB}" destId="{F18270EA-F233-446E-B306-6E7374276D20}" srcOrd="0" destOrd="2" presId="urn:microsoft.com/office/officeart/2005/8/layout/vList4"/>
    <dgm:cxn modelId="{A59AF145-BD8D-4066-A336-23159DE6A58C}" type="presOf" srcId="{68050FDC-B5BC-4D70-A4B6-844BCCB56F2C}" destId="{7B9E4469-F2ED-40CF-A67D-C9DDF8D87776}" srcOrd="1" destOrd="0" presId="urn:microsoft.com/office/officeart/2005/8/layout/vList4"/>
    <dgm:cxn modelId="{DFCDEAE6-9595-492A-912A-4B5B566EAB02}" type="presOf" srcId="{5B29CF1C-339D-4060-BFB3-1CD0C7490D3E}" destId="{7B9E4469-F2ED-40CF-A67D-C9DDF8D87776}" srcOrd="1" destOrd="1" presId="urn:microsoft.com/office/officeart/2005/8/layout/vList4"/>
    <dgm:cxn modelId="{D69E6EE3-2B55-451D-87A0-C2032015BCFA}" type="presOf" srcId="{4720E041-DD1C-410D-A94A-BCBC071EFBCC}" destId="{154FCF27-01F6-4515-B0A2-C99610B8BFF2}" srcOrd="1" destOrd="0" presId="urn:microsoft.com/office/officeart/2005/8/layout/vList4"/>
    <dgm:cxn modelId="{18F9D793-6A75-47A9-B774-EBD4CCD16CC3}" srcId="{68050FDC-B5BC-4D70-A4B6-844BCCB56F2C}" destId="{C290D0CA-F156-436F-944A-F14C4A0CDBBB}" srcOrd="1" destOrd="0" parTransId="{EECBC1AC-3B35-44BC-91D2-56D4938CEF56}" sibTransId="{D65E102B-1DEC-4C07-9C00-2366F4117D78}"/>
    <dgm:cxn modelId="{A7DEC0C3-B59A-4A33-ACCD-DA2696804568}" srcId="{0C1F3D2A-0EEA-40D0-B5ED-7B94F5C6817A}" destId="{78BE7B4A-E999-4824-838D-7795362E9826}" srcOrd="1" destOrd="0" parTransId="{B9CCDA46-FC39-4EA3-B72D-A7025C338E24}" sibTransId="{3C0C3ECB-AF1F-46A7-A53E-161286F2ED7C}"/>
    <dgm:cxn modelId="{0891C944-F33E-4467-924D-53080A5AD6C0}" srcId="{0C1F3D2A-0EEA-40D0-B5ED-7B94F5C6817A}" destId="{7D18CA81-BD78-441A-903C-2E465FC7C02D}" srcOrd="0" destOrd="0" parTransId="{A4026701-30B9-45BD-84F6-D4077F3CBE37}" sibTransId="{BF9662B3-B7F7-4826-BD94-FBBB3931D82C}"/>
    <dgm:cxn modelId="{EC7D8C58-8423-47CE-A574-CCA0F2FA5F9D}" type="presOf" srcId="{7D18CA81-BD78-441A-903C-2E465FC7C02D}" destId="{423E3854-190F-48A7-BACE-E4931A5982E7}" srcOrd="0" destOrd="1" presId="urn:microsoft.com/office/officeart/2005/8/layout/vList4"/>
    <dgm:cxn modelId="{3D4157D2-6E89-4716-97F1-DFA54EEE1F54}" srcId="{68050FDC-B5BC-4D70-A4B6-844BCCB56F2C}" destId="{56F23C81-A8BC-4812-A6AF-E45DB8D9E709}" srcOrd="2" destOrd="0" parTransId="{0955C494-480B-4B50-AC85-107686181EE6}" sibTransId="{0DEEF545-ABE2-404A-BD72-D2EB1934FBBC}"/>
    <dgm:cxn modelId="{FD6556B6-BD56-4EFF-A63B-E64672B505B2}" type="presOf" srcId="{56F23C81-A8BC-4812-A6AF-E45DB8D9E709}" destId="{F18270EA-F233-446E-B306-6E7374276D20}" srcOrd="0" destOrd="3" presId="urn:microsoft.com/office/officeart/2005/8/layout/vList4"/>
    <dgm:cxn modelId="{A81A55BB-1A05-4C24-9CAA-77E34123C7EF}" type="presOf" srcId="{0C1F3D2A-0EEA-40D0-B5ED-7B94F5C6817A}" destId="{B9D4F5E0-70AB-46C5-ABDA-7AD5E004F855}" srcOrd="1" destOrd="0" presId="urn:microsoft.com/office/officeart/2005/8/layout/vList4"/>
    <dgm:cxn modelId="{68D061DB-133D-486F-B740-3F1E99AE3BC8}" srcId="{83F98DF2-D55B-4069-A30F-19F97542B272}" destId="{0C1F3D2A-0EEA-40D0-B5ED-7B94F5C6817A}" srcOrd="2" destOrd="0" parTransId="{5B5A57D8-CBFC-469A-B7A9-7942535D20A4}" sibTransId="{BAABD581-6AD1-4E7F-8646-C87C0280ACC8}"/>
    <dgm:cxn modelId="{C4A26016-EC7B-4B07-A009-E583F185805F}" srcId="{68050FDC-B5BC-4D70-A4B6-844BCCB56F2C}" destId="{5B29CF1C-339D-4060-BFB3-1CD0C7490D3E}" srcOrd="0" destOrd="0" parTransId="{6FCF40EA-CE50-43AC-8413-B8E248FCCEB6}" sibTransId="{D17D404F-54F0-4C35-8296-616C2DABD1B4}"/>
    <dgm:cxn modelId="{F26EA760-B550-48E9-B411-B72D3D9F019E}" type="presOf" srcId="{0C1F3D2A-0EEA-40D0-B5ED-7B94F5C6817A}" destId="{423E3854-190F-48A7-BACE-E4931A5982E7}" srcOrd="0" destOrd="0" presId="urn:microsoft.com/office/officeart/2005/8/layout/vList4"/>
    <dgm:cxn modelId="{3BA394BD-2C6F-4066-A825-BB73460F8E8E}" type="presOf" srcId="{5B29CF1C-339D-4060-BFB3-1CD0C7490D3E}" destId="{F18270EA-F233-446E-B306-6E7374276D20}" srcOrd="0" destOrd="1" presId="urn:microsoft.com/office/officeart/2005/8/layout/vList4"/>
    <dgm:cxn modelId="{B288D358-1397-4749-8A41-79EAC7E96FFE}" type="presOf" srcId="{7D18CA81-BD78-441A-903C-2E465FC7C02D}" destId="{B9D4F5E0-70AB-46C5-ABDA-7AD5E004F855}" srcOrd="1" destOrd="1" presId="urn:microsoft.com/office/officeart/2005/8/layout/vList4"/>
    <dgm:cxn modelId="{8A39F064-B683-485E-9EEF-4C2497C8D5BD}" type="presOf" srcId="{78BE7B4A-E999-4824-838D-7795362E9826}" destId="{B9D4F5E0-70AB-46C5-ABDA-7AD5E004F855}" srcOrd="1" destOrd="2" presId="urn:microsoft.com/office/officeart/2005/8/layout/vList4"/>
    <dgm:cxn modelId="{F329E57B-8D0C-450D-A5E9-7F92CC1C3715}" type="presOf" srcId="{78BE7B4A-E999-4824-838D-7795362E9826}" destId="{423E3854-190F-48A7-BACE-E4931A5982E7}" srcOrd="0" destOrd="2" presId="urn:microsoft.com/office/officeart/2005/8/layout/vList4"/>
    <dgm:cxn modelId="{9E2A8974-4355-4579-B0F8-48E47771AF4E}" type="presOf" srcId="{56F23C81-A8BC-4812-A6AF-E45DB8D9E709}" destId="{7B9E4469-F2ED-40CF-A67D-C9DDF8D87776}" srcOrd="1" destOrd="3" presId="urn:microsoft.com/office/officeart/2005/8/layout/vList4"/>
    <dgm:cxn modelId="{7736308C-5FE9-419A-A38D-553E9634E3B0}" srcId="{83F98DF2-D55B-4069-A30F-19F97542B272}" destId="{4720E041-DD1C-410D-A94A-BCBC071EFBCC}" srcOrd="1" destOrd="0" parTransId="{412AF86E-86DA-49EF-8ED2-B18AE73C4274}" sibTransId="{53B1AA12-B246-41EB-AB4C-8D85FED77604}"/>
    <dgm:cxn modelId="{69A19EA5-3609-40E2-865C-F07DDDB5788B}" type="presOf" srcId="{68050FDC-B5BC-4D70-A4B6-844BCCB56F2C}" destId="{F18270EA-F233-446E-B306-6E7374276D20}" srcOrd="0" destOrd="0" presId="urn:microsoft.com/office/officeart/2005/8/layout/vList4"/>
    <dgm:cxn modelId="{C37228EB-ADAB-4FC6-B61E-3C0C867A76F4}" srcId="{83F98DF2-D55B-4069-A30F-19F97542B272}" destId="{68050FDC-B5BC-4D70-A4B6-844BCCB56F2C}" srcOrd="0" destOrd="0" parTransId="{8C72C039-EAC7-4179-9E1C-3068C2758326}" sibTransId="{E05CE9F1-52C5-4490-9CD1-7635C465FB03}"/>
    <dgm:cxn modelId="{7AAF150E-96AC-4FC2-8A46-A92F8F3FD8C8}" type="presOf" srcId="{83F98DF2-D55B-4069-A30F-19F97542B272}" destId="{F9A83FDD-B61F-4C62-8B96-DC7EFB9305A0}" srcOrd="0" destOrd="0" presId="urn:microsoft.com/office/officeart/2005/8/layout/vList4"/>
    <dgm:cxn modelId="{D7E860FB-933A-4531-A5D3-EFD201AAA9AC}" type="presOf" srcId="{4720E041-DD1C-410D-A94A-BCBC071EFBCC}" destId="{01BB20BD-5EBA-4425-8D1A-D4E6C051DB53}" srcOrd="0" destOrd="0" presId="urn:microsoft.com/office/officeart/2005/8/layout/vList4"/>
    <dgm:cxn modelId="{953C4131-A8E9-48CA-9801-971D5C5DBB89}" type="presOf" srcId="{C290D0CA-F156-436F-944A-F14C4A0CDBBB}" destId="{7B9E4469-F2ED-40CF-A67D-C9DDF8D87776}" srcOrd="1" destOrd="2" presId="urn:microsoft.com/office/officeart/2005/8/layout/vList4"/>
    <dgm:cxn modelId="{CE117DAE-ADED-45C3-AE34-31BCADEA4B87}" type="presParOf" srcId="{F9A83FDD-B61F-4C62-8B96-DC7EFB9305A0}" destId="{BDECA0A5-FD95-47D3-A30C-F06BD69B23CB}" srcOrd="0" destOrd="0" presId="urn:microsoft.com/office/officeart/2005/8/layout/vList4"/>
    <dgm:cxn modelId="{B6A5C31A-2500-48B7-A28F-98A285F5F8B8}" type="presParOf" srcId="{BDECA0A5-FD95-47D3-A30C-F06BD69B23CB}" destId="{F18270EA-F233-446E-B306-6E7374276D20}" srcOrd="0" destOrd="0" presId="urn:microsoft.com/office/officeart/2005/8/layout/vList4"/>
    <dgm:cxn modelId="{50F46ED8-ECFF-4675-BABF-2894D4A46676}" type="presParOf" srcId="{BDECA0A5-FD95-47D3-A30C-F06BD69B23CB}" destId="{A617D425-6645-45F5-978D-AD98DD67022D}" srcOrd="1" destOrd="0" presId="urn:microsoft.com/office/officeart/2005/8/layout/vList4"/>
    <dgm:cxn modelId="{6A44D8EA-1659-4387-AAA5-2BF64EA2D2FC}" type="presParOf" srcId="{BDECA0A5-FD95-47D3-A30C-F06BD69B23CB}" destId="{7B9E4469-F2ED-40CF-A67D-C9DDF8D87776}" srcOrd="2" destOrd="0" presId="urn:microsoft.com/office/officeart/2005/8/layout/vList4"/>
    <dgm:cxn modelId="{D8ED509B-FF39-4568-971B-312468FF25B7}" type="presParOf" srcId="{F9A83FDD-B61F-4C62-8B96-DC7EFB9305A0}" destId="{A0DB1383-41AD-4505-9040-1BA642EB4FF3}" srcOrd="1" destOrd="0" presId="urn:microsoft.com/office/officeart/2005/8/layout/vList4"/>
    <dgm:cxn modelId="{CD3864BD-3D28-43EF-8E4A-52A3AB48EEED}" type="presParOf" srcId="{F9A83FDD-B61F-4C62-8B96-DC7EFB9305A0}" destId="{3C6D0614-47AF-4969-ACB1-B2B58675F163}" srcOrd="2" destOrd="0" presId="urn:microsoft.com/office/officeart/2005/8/layout/vList4"/>
    <dgm:cxn modelId="{CF68587D-90D0-4314-8111-0DCBC79B8636}" type="presParOf" srcId="{3C6D0614-47AF-4969-ACB1-B2B58675F163}" destId="{01BB20BD-5EBA-4425-8D1A-D4E6C051DB53}" srcOrd="0" destOrd="0" presId="urn:microsoft.com/office/officeart/2005/8/layout/vList4"/>
    <dgm:cxn modelId="{AE1E01A6-5E19-4E26-B044-D53D1F023657}" type="presParOf" srcId="{3C6D0614-47AF-4969-ACB1-B2B58675F163}" destId="{50DB40AE-8547-44F2-A6CF-020256D48EC4}" srcOrd="1" destOrd="0" presId="urn:microsoft.com/office/officeart/2005/8/layout/vList4"/>
    <dgm:cxn modelId="{73EF6E2E-423E-4AB6-83CA-D4120D88F4E8}" type="presParOf" srcId="{3C6D0614-47AF-4969-ACB1-B2B58675F163}" destId="{154FCF27-01F6-4515-B0A2-C99610B8BFF2}" srcOrd="2" destOrd="0" presId="urn:microsoft.com/office/officeart/2005/8/layout/vList4"/>
    <dgm:cxn modelId="{BEF9AF9F-2B1C-4033-8745-D3602142BCE6}" type="presParOf" srcId="{F9A83FDD-B61F-4C62-8B96-DC7EFB9305A0}" destId="{6554C5B3-FE90-4AF3-93C5-3D760014166F}" srcOrd="3" destOrd="0" presId="urn:microsoft.com/office/officeart/2005/8/layout/vList4"/>
    <dgm:cxn modelId="{D2163E16-67C8-41F2-BFFB-1B67DD22DDB6}" type="presParOf" srcId="{F9A83FDD-B61F-4C62-8B96-DC7EFB9305A0}" destId="{73CA820C-7325-4526-8098-03BA8B06FE29}" srcOrd="4" destOrd="0" presId="urn:microsoft.com/office/officeart/2005/8/layout/vList4"/>
    <dgm:cxn modelId="{FC0EE7B5-0129-459D-A03E-C55A583EAC4A}" type="presParOf" srcId="{73CA820C-7325-4526-8098-03BA8B06FE29}" destId="{423E3854-190F-48A7-BACE-E4931A5982E7}" srcOrd="0" destOrd="0" presId="urn:microsoft.com/office/officeart/2005/8/layout/vList4"/>
    <dgm:cxn modelId="{6C8F10A7-20D1-4724-BCD0-3DCA114F5C02}" type="presParOf" srcId="{73CA820C-7325-4526-8098-03BA8B06FE29}" destId="{CCC65D96-B006-45C7-8B57-FA46DD0A27ED}" srcOrd="1" destOrd="0" presId="urn:microsoft.com/office/officeart/2005/8/layout/vList4"/>
    <dgm:cxn modelId="{A22BB852-E66E-48C8-AFA1-D1BD2A7EA155}" type="presParOf" srcId="{73CA820C-7325-4526-8098-03BA8B06FE29}" destId="{B9D4F5E0-70AB-46C5-ABDA-7AD5E004F85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46E90A-AC7F-4CDE-B54C-112BDA66A6F7}" type="doc">
      <dgm:prSet loTypeId="urn:microsoft.com/office/officeart/2005/8/layout/matrix1" loCatId="matrix" qsTypeId="urn:microsoft.com/office/officeart/2005/8/quickstyle/simple3" qsCatId="simple" csTypeId="urn:microsoft.com/office/officeart/2005/8/colors/accent1_2" csCatId="accent1" phldr="1"/>
      <dgm:spPr/>
    </dgm:pt>
    <dgm:pt modelId="{5F465DF9-8EDF-4AE9-913F-7765597C157A}">
      <dgm:prSet phldrT="[Tekst]" custT="1"/>
      <dgm:spPr/>
      <dgm:t>
        <a:bodyPr/>
        <a:lstStyle/>
        <a:p>
          <a:r>
            <a:rPr lang="pl-PL" sz="2400" dirty="0" smtClean="0"/>
            <a:t>Projekt</a:t>
          </a:r>
          <a:r>
            <a:rPr lang="pl-PL" sz="2400" baseline="0" dirty="0" smtClean="0"/>
            <a:t> aktu normatywnego to rodzaj projektu dokumentu rządowego </a:t>
          </a:r>
          <a:endParaRPr lang="pl-PL" sz="2400" dirty="0"/>
        </a:p>
      </dgm:t>
    </dgm:pt>
    <dgm:pt modelId="{DC5B1BB3-6ECD-4C66-8E19-92DA2CD8BF9E}" type="parTrans" cxnId="{35496FB1-2B1D-4CF0-A263-AA05CF275BA9}">
      <dgm:prSet/>
      <dgm:spPr/>
      <dgm:t>
        <a:bodyPr/>
        <a:lstStyle/>
        <a:p>
          <a:endParaRPr lang="pl-PL"/>
        </a:p>
      </dgm:t>
    </dgm:pt>
    <dgm:pt modelId="{191DF0A0-30E3-4A22-99DC-95533A011076}" type="sibTrans" cxnId="{35496FB1-2B1D-4CF0-A263-AA05CF275BA9}">
      <dgm:prSet/>
      <dgm:spPr/>
      <dgm:t>
        <a:bodyPr/>
        <a:lstStyle/>
        <a:p>
          <a:endParaRPr lang="pl-PL"/>
        </a:p>
      </dgm:t>
    </dgm:pt>
    <dgm:pt modelId="{26E1A67B-44BA-4B62-A837-9FB0CA9968A0}">
      <dgm:prSet custT="1"/>
      <dgm:spPr/>
      <dgm:t>
        <a:bodyPr/>
        <a:lstStyle/>
        <a:p>
          <a:r>
            <a:rPr lang="pl-PL" sz="4000" dirty="0" smtClean="0"/>
            <a:t>ustawa</a:t>
          </a:r>
          <a:endParaRPr lang="pl-PL" sz="4000" dirty="0"/>
        </a:p>
      </dgm:t>
    </dgm:pt>
    <dgm:pt modelId="{9F829313-E3EA-42EB-A12F-63AC3FDC7347}" type="parTrans" cxnId="{D60A75B0-2CD5-4011-A87F-C28D26513FC5}">
      <dgm:prSet/>
      <dgm:spPr/>
      <dgm:t>
        <a:bodyPr/>
        <a:lstStyle/>
        <a:p>
          <a:endParaRPr lang="pl-PL"/>
        </a:p>
      </dgm:t>
    </dgm:pt>
    <dgm:pt modelId="{7869F383-B74E-43C0-9A2A-D9DCF7504130}" type="sibTrans" cxnId="{D60A75B0-2CD5-4011-A87F-C28D26513FC5}">
      <dgm:prSet/>
      <dgm:spPr/>
      <dgm:t>
        <a:bodyPr/>
        <a:lstStyle/>
        <a:p>
          <a:endParaRPr lang="pl-PL"/>
        </a:p>
      </dgm:t>
    </dgm:pt>
    <dgm:pt modelId="{DE0F3624-4663-470E-A8DE-9763D44A42AF}">
      <dgm:prSet custT="1"/>
      <dgm:spPr/>
      <dgm:t>
        <a:bodyPr/>
        <a:lstStyle/>
        <a:p>
          <a:r>
            <a:rPr lang="pl-PL" sz="3600" dirty="0" smtClean="0"/>
            <a:t>akt normatywny Rady Ministrów</a:t>
          </a:r>
          <a:endParaRPr lang="pl-PL" sz="3600" dirty="0"/>
        </a:p>
      </dgm:t>
    </dgm:pt>
    <dgm:pt modelId="{A441247D-C4F2-4D46-8063-57115315E724}" type="parTrans" cxnId="{26F5105E-409B-46A5-84B3-602E0BB3602F}">
      <dgm:prSet/>
      <dgm:spPr/>
      <dgm:t>
        <a:bodyPr/>
        <a:lstStyle/>
        <a:p>
          <a:endParaRPr lang="pl-PL"/>
        </a:p>
      </dgm:t>
    </dgm:pt>
    <dgm:pt modelId="{7737D39C-2916-4EBF-A888-5DFA0CA8B8E7}" type="sibTrans" cxnId="{26F5105E-409B-46A5-84B3-602E0BB3602F}">
      <dgm:prSet/>
      <dgm:spPr/>
      <dgm:t>
        <a:bodyPr/>
        <a:lstStyle/>
        <a:p>
          <a:endParaRPr lang="pl-PL"/>
        </a:p>
      </dgm:t>
    </dgm:pt>
    <dgm:pt modelId="{C3742659-B3CA-4CDC-A771-CE103608B11A}">
      <dgm:prSet custT="1"/>
      <dgm:spPr/>
      <dgm:t>
        <a:bodyPr anchor="t"/>
        <a:lstStyle/>
        <a:p>
          <a:r>
            <a:rPr lang="pl-PL" sz="2800" dirty="0" smtClean="0"/>
            <a:t>rozporządzenie Prezesa Rady Ministrów lub ministra</a:t>
          </a:r>
          <a:endParaRPr lang="pl-PL" sz="2800" dirty="0"/>
        </a:p>
      </dgm:t>
    </dgm:pt>
    <dgm:pt modelId="{BC9A9924-366A-45DB-94E0-0BEC73639BEE}" type="parTrans" cxnId="{0BE1E131-6B22-48CE-9470-82A998EE9AC8}">
      <dgm:prSet/>
      <dgm:spPr/>
      <dgm:t>
        <a:bodyPr/>
        <a:lstStyle/>
        <a:p>
          <a:endParaRPr lang="pl-PL"/>
        </a:p>
      </dgm:t>
    </dgm:pt>
    <dgm:pt modelId="{BB786AF5-F04F-4A53-9C1B-C32817D1AF70}" type="sibTrans" cxnId="{0BE1E131-6B22-48CE-9470-82A998EE9AC8}">
      <dgm:prSet/>
      <dgm:spPr/>
      <dgm:t>
        <a:bodyPr/>
        <a:lstStyle/>
        <a:p>
          <a:endParaRPr lang="pl-PL"/>
        </a:p>
      </dgm:t>
    </dgm:pt>
    <dgm:pt modelId="{0ED7B00D-8043-44DE-A9C1-B70043043E46}">
      <dgm:prSet custT="1"/>
      <dgm:spPr/>
      <dgm:t>
        <a:bodyPr/>
        <a:lstStyle/>
        <a:p>
          <a:r>
            <a:rPr lang="pl-PL" sz="2800" dirty="0" smtClean="0"/>
            <a:t>zarządzenie Prezesa Rady Ministrów </a:t>
          </a:r>
          <a:endParaRPr lang="pl-PL" sz="2800" dirty="0"/>
        </a:p>
      </dgm:t>
    </dgm:pt>
    <dgm:pt modelId="{4D98C166-2DE1-4826-A2C4-061D245125FE}" type="parTrans" cxnId="{2BF899AC-C7B6-41B4-A361-FC1429E0B8F0}">
      <dgm:prSet/>
      <dgm:spPr/>
      <dgm:t>
        <a:bodyPr/>
        <a:lstStyle/>
        <a:p>
          <a:endParaRPr lang="pl-PL"/>
        </a:p>
      </dgm:t>
    </dgm:pt>
    <dgm:pt modelId="{668C58AB-FCC9-4961-999F-22E77DFFA50F}" type="sibTrans" cxnId="{2BF899AC-C7B6-41B4-A361-FC1429E0B8F0}">
      <dgm:prSet/>
      <dgm:spPr/>
      <dgm:t>
        <a:bodyPr/>
        <a:lstStyle/>
        <a:p>
          <a:endParaRPr lang="pl-PL"/>
        </a:p>
      </dgm:t>
    </dgm:pt>
    <dgm:pt modelId="{0D5CA5DB-FD96-4EBE-910A-7EF2F889B9EB}" type="pres">
      <dgm:prSet presAssocID="{4A46E90A-AC7F-4CDE-B54C-112BDA66A6F7}" presName="diagram" presStyleCnt="0">
        <dgm:presLayoutVars>
          <dgm:chMax val="1"/>
          <dgm:dir/>
          <dgm:animLvl val="ctr"/>
          <dgm:resizeHandles val="exact"/>
        </dgm:presLayoutVars>
      </dgm:prSet>
      <dgm:spPr/>
    </dgm:pt>
    <dgm:pt modelId="{84D1B784-4DAF-4C73-A12F-8BDA6C29A8EC}" type="pres">
      <dgm:prSet presAssocID="{4A46E90A-AC7F-4CDE-B54C-112BDA66A6F7}" presName="matrix" presStyleCnt="0"/>
      <dgm:spPr/>
    </dgm:pt>
    <dgm:pt modelId="{0D6AC234-5710-45C3-A13C-0A829A5276D6}" type="pres">
      <dgm:prSet presAssocID="{4A46E90A-AC7F-4CDE-B54C-112BDA66A6F7}" presName="tile1" presStyleLbl="node1" presStyleIdx="0" presStyleCnt="4"/>
      <dgm:spPr/>
      <dgm:t>
        <a:bodyPr/>
        <a:lstStyle/>
        <a:p>
          <a:endParaRPr lang="pl-PL"/>
        </a:p>
      </dgm:t>
    </dgm:pt>
    <dgm:pt modelId="{F2C4E160-B832-4B7C-8AC2-4BD87292A5DE}" type="pres">
      <dgm:prSet presAssocID="{4A46E90A-AC7F-4CDE-B54C-112BDA66A6F7}" presName="tile1text" presStyleLbl="node1" presStyleIdx="0" presStyleCnt="4">
        <dgm:presLayoutVars>
          <dgm:chMax val="0"/>
          <dgm:chPref val="0"/>
          <dgm:bulletEnabled val="1"/>
        </dgm:presLayoutVars>
      </dgm:prSet>
      <dgm:spPr/>
      <dgm:t>
        <a:bodyPr/>
        <a:lstStyle/>
        <a:p>
          <a:endParaRPr lang="pl-PL"/>
        </a:p>
      </dgm:t>
    </dgm:pt>
    <dgm:pt modelId="{1AE7DCC4-0B13-4F7E-8195-B1AA402CC038}" type="pres">
      <dgm:prSet presAssocID="{4A46E90A-AC7F-4CDE-B54C-112BDA66A6F7}" presName="tile2" presStyleLbl="node1" presStyleIdx="1" presStyleCnt="4"/>
      <dgm:spPr/>
      <dgm:t>
        <a:bodyPr/>
        <a:lstStyle/>
        <a:p>
          <a:endParaRPr lang="pl-PL"/>
        </a:p>
      </dgm:t>
    </dgm:pt>
    <dgm:pt modelId="{E383EB01-8F1A-4E4A-87A7-2EBAFFC28425}" type="pres">
      <dgm:prSet presAssocID="{4A46E90A-AC7F-4CDE-B54C-112BDA66A6F7}" presName="tile2text" presStyleLbl="node1" presStyleIdx="1" presStyleCnt="4">
        <dgm:presLayoutVars>
          <dgm:chMax val="0"/>
          <dgm:chPref val="0"/>
          <dgm:bulletEnabled val="1"/>
        </dgm:presLayoutVars>
      </dgm:prSet>
      <dgm:spPr/>
      <dgm:t>
        <a:bodyPr/>
        <a:lstStyle/>
        <a:p>
          <a:endParaRPr lang="pl-PL"/>
        </a:p>
      </dgm:t>
    </dgm:pt>
    <dgm:pt modelId="{A70D5778-2883-4579-AEAA-2AA12B1794EF}" type="pres">
      <dgm:prSet presAssocID="{4A46E90A-AC7F-4CDE-B54C-112BDA66A6F7}" presName="tile3" presStyleLbl="node1" presStyleIdx="2" presStyleCnt="4"/>
      <dgm:spPr/>
      <dgm:t>
        <a:bodyPr/>
        <a:lstStyle/>
        <a:p>
          <a:endParaRPr lang="pl-PL"/>
        </a:p>
      </dgm:t>
    </dgm:pt>
    <dgm:pt modelId="{68224A23-204A-418F-8183-B89AF586E5D8}" type="pres">
      <dgm:prSet presAssocID="{4A46E90A-AC7F-4CDE-B54C-112BDA66A6F7}" presName="tile3text" presStyleLbl="node1" presStyleIdx="2" presStyleCnt="4">
        <dgm:presLayoutVars>
          <dgm:chMax val="0"/>
          <dgm:chPref val="0"/>
          <dgm:bulletEnabled val="1"/>
        </dgm:presLayoutVars>
      </dgm:prSet>
      <dgm:spPr/>
      <dgm:t>
        <a:bodyPr/>
        <a:lstStyle/>
        <a:p>
          <a:endParaRPr lang="pl-PL"/>
        </a:p>
      </dgm:t>
    </dgm:pt>
    <dgm:pt modelId="{833CFC31-1F6A-4F51-94CE-94315679998E}" type="pres">
      <dgm:prSet presAssocID="{4A46E90A-AC7F-4CDE-B54C-112BDA66A6F7}" presName="tile4" presStyleLbl="node1" presStyleIdx="3" presStyleCnt="4"/>
      <dgm:spPr/>
      <dgm:t>
        <a:bodyPr/>
        <a:lstStyle/>
        <a:p>
          <a:endParaRPr lang="pl-PL"/>
        </a:p>
      </dgm:t>
    </dgm:pt>
    <dgm:pt modelId="{DE2A0BB2-0B02-47FA-91D4-7A9380FC5194}" type="pres">
      <dgm:prSet presAssocID="{4A46E90A-AC7F-4CDE-B54C-112BDA66A6F7}" presName="tile4text" presStyleLbl="node1" presStyleIdx="3" presStyleCnt="4">
        <dgm:presLayoutVars>
          <dgm:chMax val="0"/>
          <dgm:chPref val="0"/>
          <dgm:bulletEnabled val="1"/>
        </dgm:presLayoutVars>
      </dgm:prSet>
      <dgm:spPr/>
      <dgm:t>
        <a:bodyPr/>
        <a:lstStyle/>
        <a:p>
          <a:endParaRPr lang="pl-PL"/>
        </a:p>
      </dgm:t>
    </dgm:pt>
    <dgm:pt modelId="{8EC5D947-C1B4-40EE-AE6E-69064A510753}" type="pres">
      <dgm:prSet presAssocID="{4A46E90A-AC7F-4CDE-B54C-112BDA66A6F7}" presName="centerTile" presStyleLbl="fgShp" presStyleIdx="0" presStyleCnt="1" custScaleX="124328" custScaleY="117613">
        <dgm:presLayoutVars>
          <dgm:chMax val="0"/>
          <dgm:chPref val="0"/>
        </dgm:presLayoutVars>
      </dgm:prSet>
      <dgm:spPr/>
      <dgm:t>
        <a:bodyPr/>
        <a:lstStyle/>
        <a:p>
          <a:endParaRPr lang="pl-PL"/>
        </a:p>
      </dgm:t>
    </dgm:pt>
  </dgm:ptLst>
  <dgm:cxnLst>
    <dgm:cxn modelId="{542A208A-14DF-4B13-B48B-7AA9A2FF7854}" type="presOf" srcId="{DE0F3624-4663-470E-A8DE-9763D44A42AF}" destId="{1AE7DCC4-0B13-4F7E-8195-B1AA402CC038}" srcOrd="0" destOrd="0" presId="urn:microsoft.com/office/officeart/2005/8/layout/matrix1"/>
    <dgm:cxn modelId="{43983EE1-8C44-4F5F-A340-E9FB178D17CA}" type="presOf" srcId="{DE0F3624-4663-470E-A8DE-9763D44A42AF}" destId="{E383EB01-8F1A-4E4A-87A7-2EBAFFC28425}" srcOrd="1" destOrd="0" presId="urn:microsoft.com/office/officeart/2005/8/layout/matrix1"/>
    <dgm:cxn modelId="{99808321-D91C-423B-851A-12D8C580C547}" type="presOf" srcId="{26E1A67B-44BA-4B62-A837-9FB0CA9968A0}" destId="{F2C4E160-B832-4B7C-8AC2-4BD87292A5DE}" srcOrd="1" destOrd="0" presId="urn:microsoft.com/office/officeart/2005/8/layout/matrix1"/>
    <dgm:cxn modelId="{26F5105E-409B-46A5-84B3-602E0BB3602F}" srcId="{5F465DF9-8EDF-4AE9-913F-7765597C157A}" destId="{DE0F3624-4663-470E-A8DE-9763D44A42AF}" srcOrd="1" destOrd="0" parTransId="{A441247D-C4F2-4D46-8063-57115315E724}" sibTransId="{7737D39C-2916-4EBF-A888-5DFA0CA8B8E7}"/>
    <dgm:cxn modelId="{CE200423-A272-4453-9F1E-A0DDCB2A36A4}" type="presOf" srcId="{26E1A67B-44BA-4B62-A837-9FB0CA9968A0}" destId="{0D6AC234-5710-45C3-A13C-0A829A5276D6}" srcOrd="0" destOrd="0" presId="urn:microsoft.com/office/officeart/2005/8/layout/matrix1"/>
    <dgm:cxn modelId="{68BB6832-C581-47C7-9A07-94C3BF050744}" type="presOf" srcId="{0ED7B00D-8043-44DE-A9C1-B70043043E46}" destId="{833CFC31-1F6A-4F51-94CE-94315679998E}" srcOrd="0" destOrd="0" presId="urn:microsoft.com/office/officeart/2005/8/layout/matrix1"/>
    <dgm:cxn modelId="{EC3117A4-3B3C-481E-8D6F-9B4FEC54E1F4}" type="presOf" srcId="{C3742659-B3CA-4CDC-A771-CE103608B11A}" destId="{68224A23-204A-418F-8183-B89AF586E5D8}" srcOrd="1" destOrd="0" presId="urn:microsoft.com/office/officeart/2005/8/layout/matrix1"/>
    <dgm:cxn modelId="{5099428B-F5D5-4E42-8426-8C6DE2F97B41}" type="presOf" srcId="{0ED7B00D-8043-44DE-A9C1-B70043043E46}" destId="{DE2A0BB2-0B02-47FA-91D4-7A9380FC5194}" srcOrd="1" destOrd="0" presId="urn:microsoft.com/office/officeart/2005/8/layout/matrix1"/>
    <dgm:cxn modelId="{0BE1E131-6B22-48CE-9470-82A998EE9AC8}" srcId="{5F465DF9-8EDF-4AE9-913F-7765597C157A}" destId="{C3742659-B3CA-4CDC-A771-CE103608B11A}" srcOrd="2" destOrd="0" parTransId="{BC9A9924-366A-45DB-94E0-0BEC73639BEE}" sibTransId="{BB786AF5-F04F-4A53-9C1B-C32817D1AF70}"/>
    <dgm:cxn modelId="{3D2BA5A1-BA4C-4A4C-B302-471411A9D127}" type="presOf" srcId="{4A46E90A-AC7F-4CDE-B54C-112BDA66A6F7}" destId="{0D5CA5DB-FD96-4EBE-910A-7EF2F889B9EB}" srcOrd="0" destOrd="0" presId="urn:microsoft.com/office/officeart/2005/8/layout/matrix1"/>
    <dgm:cxn modelId="{D60A75B0-2CD5-4011-A87F-C28D26513FC5}" srcId="{5F465DF9-8EDF-4AE9-913F-7765597C157A}" destId="{26E1A67B-44BA-4B62-A837-9FB0CA9968A0}" srcOrd="0" destOrd="0" parTransId="{9F829313-E3EA-42EB-A12F-63AC3FDC7347}" sibTransId="{7869F383-B74E-43C0-9A2A-D9DCF7504130}"/>
    <dgm:cxn modelId="{3C43095D-0AAA-409B-88A4-1922494E1406}" type="presOf" srcId="{C3742659-B3CA-4CDC-A771-CE103608B11A}" destId="{A70D5778-2883-4579-AEAA-2AA12B1794EF}" srcOrd="0" destOrd="0" presId="urn:microsoft.com/office/officeart/2005/8/layout/matrix1"/>
    <dgm:cxn modelId="{35496FB1-2B1D-4CF0-A263-AA05CF275BA9}" srcId="{4A46E90A-AC7F-4CDE-B54C-112BDA66A6F7}" destId="{5F465DF9-8EDF-4AE9-913F-7765597C157A}" srcOrd="0" destOrd="0" parTransId="{DC5B1BB3-6ECD-4C66-8E19-92DA2CD8BF9E}" sibTransId="{191DF0A0-30E3-4A22-99DC-95533A011076}"/>
    <dgm:cxn modelId="{61F27A87-DE8C-4EC6-8F38-1198B2AFE926}" type="presOf" srcId="{5F465DF9-8EDF-4AE9-913F-7765597C157A}" destId="{8EC5D947-C1B4-40EE-AE6E-69064A510753}" srcOrd="0" destOrd="0" presId="urn:microsoft.com/office/officeart/2005/8/layout/matrix1"/>
    <dgm:cxn modelId="{2BF899AC-C7B6-41B4-A361-FC1429E0B8F0}" srcId="{5F465DF9-8EDF-4AE9-913F-7765597C157A}" destId="{0ED7B00D-8043-44DE-A9C1-B70043043E46}" srcOrd="3" destOrd="0" parTransId="{4D98C166-2DE1-4826-A2C4-061D245125FE}" sibTransId="{668C58AB-FCC9-4961-999F-22E77DFFA50F}"/>
    <dgm:cxn modelId="{CDA18A85-EC02-4314-ACD5-948E76E2FC3B}" type="presParOf" srcId="{0D5CA5DB-FD96-4EBE-910A-7EF2F889B9EB}" destId="{84D1B784-4DAF-4C73-A12F-8BDA6C29A8EC}" srcOrd="0" destOrd="0" presId="urn:microsoft.com/office/officeart/2005/8/layout/matrix1"/>
    <dgm:cxn modelId="{090BA0E1-155A-4B71-B06C-7B055D4F0D15}" type="presParOf" srcId="{84D1B784-4DAF-4C73-A12F-8BDA6C29A8EC}" destId="{0D6AC234-5710-45C3-A13C-0A829A5276D6}" srcOrd="0" destOrd="0" presId="urn:microsoft.com/office/officeart/2005/8/layout/matrix1"/>
    <dgm:cxn modelId="{29031DB1-CA9F-48BE-B900-8DE58AA5BA1A}" type="presParOf" srcId="{84D1B784-4DAF-4C73-A12F-8BDA6C29A8EC}" destId="{F2C4E160-B832-4B7C-8AC2-4BD87292A5DE}" srcOrd="1" destOrd="0" presId="urn:microsoft.com/office/officeart/2005/8/layout/matrix1"/>
    <dgm:cxn modelId="{D4215D2D-17A8-4D49-86E4-123F26FFF718}" type="presParOf" srcId="{84D1B784-4DAF-4C73-A12F-8BDA6C29A8EC}" destId="{1AE7DCC4-0B13-4F7E-8195-B1AA402CC038}" srcOrd="2" destOrd="0" presId="urn:microsoft.com/office/officeart/2005/8/layout/matrix1"/>
    <dgm:cxn modelId="{FE08BE44-5DFE-4842-90DB-D75922DE1FE5}" type="presParOf" srcId="{84D1B784-4DAF-4C73-A12F-8BDA6C29A8EC}" destId="{E383EB01-8F1A-4E4A-87A7-2EBAFFC28425}" srcOrd="3" destOrd="0" presId="urn:microsoft.com/office/officeart/2005/8/layout/matrix1"/>
    <dgm:cxn modelId="{851C3AE4-A44A-4872-B91D-91133EACECCA}" type="presParOf" srcId="{84D1B784-4DAF-4C73-A12F-8BDA6C29A8EC}" destId="{A70D5778-2883-4579-AEAA-2AA12B1794EF}" srcOrd="4" destOrd="0" presId="urn:microsoft.com/office/officeart/2005/8/layout/matrix1"/>
    <dgm:cxn modelId="{C20F1B01-E1C0-4628-A76A-7BE6612423A7}" type="presParOf" srcId="{84D1B784-4DAF-4C73-A12F-8BDA6C29A8EC}" destId="{68224A23-204A-418F-8183-B89AF586E5D8}" srcOrd="5" destOrd="0" presId="urn:microsoft.com/office/officeart/2005/8/layout/matrix1"/>
    <dgm:cxn modelId="{47910478-9749-4061-81EE-9907AE3BAA1B}" type="presParOf" srcId="{84D1B784-4DAF-4C73-A12F-8BDA6C29A8EC}" destId="{833CFC31-1F6A-4F51-94CE-94315679998E}" srcOrd="6" destOrd="0" presId="urn:microsoft.com/office/officeart/2005/8/layout/matrix1"/>
    <dgm:cxn modelId="{945F45FE-4A2F-44A4-B034-070CB65992E1}" type="presParOf" srcId="{84D1B784-4DAF-4C73-A12F-8BDA6C29A8EC}" destId="{DE2A0BB2-0B02-47FA-91D4-7A9380FC5194}" srcOrd="7" destOrd="0" presId="urn:microsoft.com/office/officeart/2005/8/layout/matrix1"/>
    <dgm:cxn modelId="{2C0844D3-D604-40A1-9FBF-584D259FC5AF}" type="presParOf" srcId="{0D5CA5DB-FD96-4EBE-910A-7EF2F889B9EB}" destId="{8EC5D947-C1B4-40EE-AE6E-69064A51075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283A7779-3842-44C1-AC26-BB4C3EC6B3DD}"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pl-PL"/>
        </a:p>
      </dgm:t>
    </dgm:pt>
    <dgm:pt modelId="{FFD649C9-CE20-495F-B5A8-995FED49FA14}">
      <dgm:prSet phldrT="[Tekst]"/>
      <dgm:spPr/>
      <dgm:t>
        <a:bodyPr/>
        <a:lstStyle/>
        <a:p>
          <a:r>
            <a:rPr lang="pl-PL" b="1" dirty="0"/>
            <a:t>Właściwe</a:t>
          </a:r>
          <a:r>
            <a:rPr lang="pl-PL" dirty="0"/>
            <a:t> </a:t>
          </a:r>
          <a:r>
            <a:rPr lang="pl-PL" b="1" dirty="0"/>
            <a:t>komitety</a:t>
          </a:r>
        </a:p>
      </dgm:t>
    </dgm:pt>
    <dgm:pt modelId="{3850E847-2AD2-4679-85E9-DAC6052104E4}" type="parTrans" cxnId="{14EB6097-F983-4CC0-9551-ECA23AD41FC8}">
      <dgm:prSet/>
      <dgm:spPr/>
      <dgm:t>
        <a:bodyPr/>
        <a:lstStyle/>
        <a:p>
          <a:endParaRPr lang="pl-PL"/>
        </a:p>
      </dgm:t>
    </dgm:pt>
    <dgm:pt modelId="{6F872C0C-FB07-4A77-A280-359411A2618F}" type="sibTrans" cxnId="{14EB6097-F983-4CC0-9551-ECA23AD41FC8}">
      <dgm:prSet/>
      <dgm:spPr/>
      <dgm:t>
        <a:bodyPr/>
        <a:lstStyle/>
        <a:p>
          <a:endParaRPr lang="pl-PL"/>
        </a:p>
      </dgm:t>
    </dgm:pt>
    <dgm:pt modelId="{9832F349-3C97-4D6D-8FCE-9532F1B87420}">
      <dgm:prSet phldrT="[Tekst]"/>
      <dgm:spPr/>
      <dgm:t>
        <a:bodyPr/>
        <a:lstStyle/>
        <a:p>
          <a:r>
            <a:rPr lang="pl-PL" b="1" dirty="0"/>
            <a:t>Stały</a:t>
          </a:r>
          <a:r>
            <a:rPr lang="pl-PL" dirty="0"/>
            <a:t> </a:t>
          </a:r>
          <a:r>
            <a:rPr lang="pl-PL" b="1" dirty="0"/>
            <a:t>Komitet</a:t>
          </a:r>
          <a:r>
            <a:rPr lang="pl-PL" dirty="0"/>
            <a:t> </a:t>
          </a:r>
          <a:r>
            <a:rPr lang="pl-PL" b="1" dirty="0"/>
            <a:t>Rady</a:t>
          </a:r>
          <a:r>
            <a:rPr lang="pl-PL" dirty="0"/>
            <a:t> </a:t>
          </a:r>
          <a:r>
            <a:rPr lang="pl-PL" b="1" dirty="0"/>
            <a:t>Ministrów</a:t>
          </a:r>
        </a:p>
      </dgm:t>
    </dgm:pt>
    <dgm:pt modelId="{ADCB4DC8-E0FA-45DC-9918-8B79F939F6B3}" type="parTrans" cxnId="{15FD6E9F-66A8-46CE-8ECD-510E66C2D5C6}">
      <dgm:prSet/>
      <dgm:spPr/>
      <dgm:t>
        <a:bodyPr/>
        <a:lstStyle/>
        <a:p>
          <a:endParaRPr lang="pl-PL"/>
        </a:p>
      </dgm:t>
    </dgm:pt>
    <dgm:pt modelId="{73D63E39-D5A7-4296-831C-8B3F9A4B232C}" type="sibTrans" cxnId="{15FD6E9F-66A8-46CE-8ECD-510E66C2D5C6}">
      <dgm:prSet/>
      <dgm:spPr/>
      <dgm:t>
        <a:bodyPr/>
        <a:lstStyle/>
        <a:p>
          <a:endParaRPr lang="pl-PL"/>
        </a:p>
      </dgm:t>
    </dgm:pt>
    <dgm:pt modelId="{8044AB65-43A3-4FA5-8123-AB22A3FEB51F}">
      <dgm:prSet phldrT="[Tekst]"/>
      <dgm:spPr/>
      <dgm:t>
        <a:bodyPr/>
        <a:lstStyle/>
        <a:p>
          <a:r>
            <a:rPr lang="pl-PL" b="1" dirty="0"/>
            <a:t>Komisja</a:t>
          </a:r>
          <a:r>
            <a:rPr lang="pl-PL" dirty="0"/>
            <a:t> </a:t>
          </a:r>
          <a:r>
            <a:rPr lang="pl-PL" b="1" dirty="0"/>
            <a:t>prawnicza</a:t>
          </a:r>
        </a:p>
      </dgm:t>
    </dgm:pt>
    <dgm:pt modelId="{9BC1A2D9-674A-4BC0-8CEE-35879F39FCBE}" type="parTrans" cxnId="{348B9948-C9B0-4134-BA58-EF9BC7AA4416}">
      <dgm:prSet/>
      <dgm:spPr/>
      <dgm:t>
        <a:bodyPr/>
        <a:lstStyle/>
        <a:p>
          <a:endParaRPr lang="pl-PL"/>
        </a:p>
      </dgm:t>
    </dgm:pt>
    <dgm:pt modelId="{CAD0EA2E-398A-45FF-9292-570222130065}" type="sibTrans" cxnId="{348B9948-C9B0-4134-BA58-EF9BC7AA4416}">
      <dgm:prSet/>
      <dgm:spPr/>
      <dgm:t>
        <a:bodyPr/>
        <a:lstStyle/>
        <a:p>
          <a:endParaRPr lang="pl-PL"/>
        </a:p>
      </dgm:t>
    </dgm:pt>
    <dgm:pt modelId="{3B922357-D106-4FC0-90AE-787A6FC35671}">
      <dgm:prSet phldrT="[Tekst]"/>
      <dgm:spPr/>
      <dgm:t>
        <a:bodyPr/>
        <a:lstStyle/>
        <a:p>
          <a:r>
            <a:rPr lang="pl-PL" b="1" dirty="0"/>
            <a:t>Rada</a:t>
          </a:r>
          <a:r>
            <a:rPr lang="pl-PL" dirty="0"/>
            <a:t> </a:t>
          </a:r>
          <a:r>
            <a:rPr lang="pl-PL" b="1" dirty="0"/>
            <a:t>Ministrów</a:t>
          </a:r>
        </a:p>
      </dgm:t>
    </dgm:pt>
    <dgm:pt modelId="{2E430229-7C77-419C-BA65-7FAC084B3452}" type="parTrans" cxnId="{8314E330-3A35-4AB9-943B-71E30EBD0B7C}">
      <dgm:prSet/>
      <dgm:spPr/>
      <dgm:t>
        <a:bodyPr/>
        <a:lstStyle/>
        <a:p>
          <a:endParaRPr lang="pl-PL"/>
        </a:p>
      </dgm:t>
    </dgm:pt>
    <dgm:pt modelId="{2AEF62BB-4850-4DA1-8A5E-143A4F03F36C}" type="sibTrans" cxnId="{8314E330-3A35-4AB9-943B-71E30EBD0B7C}">
      <dgm:prSet/>
      <dgm:spPr/>
      <dgm:t>
        <a:bodyPr/>
        <a:lstStyle/>
        <a:p>
          <a:endParaRPr lang="pl-PL"/>
        </a:p>
      </dgm:t>
    </dgm:pt>
    <dgm:pt modelId="{50D00331-F12A-46CD-BA58-BB5362AC4AB0}">
      <dgm:prSet phldrT="[Tekst]"/>
      <dgm:spPr/>
      <dgm:t>
        <a:bodyPr/>
        <a:lstStyle/>
        <a:p>
          <a:r>
            <a:rPr lang="pl-PL" b="1" dirty="0"/>
            <a:t>Potwierdzenie przez SKRM</a:t>
          </a:r>
        </a:p>
      </dgm:t>
    </dgm:pt>
    <dgm:pt modelId="{F50A78BE-49B6-479F-A8EA-5639E0CABD3E}" type="parTrans" cxnId="{8EF02E4C-FA01-472E-8FC8-1920AF88328D}">
      <dgm:prSet/>
      <dgm:spPr/>
      <dgm:t>
        <a:bodyPr/>
        <a:lstStyle/>
        <a:p>
          <a:endParaRPr lang="pl-PL"/>
        </a:p>
      </dgm:t>
    </dgm:pt>
    <dgm:pt modelId="{74CA4BC2-927C-4F44-90C7-B018E4EA7859}" type="sibTrans" cxnId="{8EF02E4C-FA01-472E-8FC8-1920AF88328D}">
      <dgm:prSet/>
      <dgm:spPr/>
      <dgm:t>
        <a:bodyPr/>
        <a:lstStyle/>
        <a:p>
          <a:endParaRPr lang="pl-PL"/>
        </a:p>
      </dgm:t>
    </dgm:pt>
    <dgm:pt modelId="{EE6B92D9-80F7-4C54-8C57-0BBEF1DE46F2}" type="pres">
      <dgm:prSet presAssocID="{283A7779-3842-44C1-AC26-BB4C3EC6B3DD}" presName="CompostProcess" presStyleCnt="0">
        <dgm:presLayoutVars>
          <dgm:dir/>
          <dgm:resizeHandles val="exact"/>
        </dgm:presLayoutVars>
      </dgm:prSet>
      <dgm:spPr/>
      <dgm:t>
        <a:bodyPr/>
        <a:lstStyle/>
        <a:p>
          <a:endParaRPr lang="pl-PL"/>
        </a:p>
      </dgm:t>
    </dgm:pt>
    <dgm:pt modelId="{B21B43D6-2371-4119-9DD2-E0E7EE2D955D}" type="pres">
      <dgm:prSet presAssocID="{283A7779-3842-44C1-AC26-BB4C3EC6B3DD}" presName="arrow" presStyleLbl="bgShp" presStyleIdx="0" presStyleCnt="1" custLinFactNeighborX="-65" custLinFactNeighborY="-2358"/>
      <dgm:spPr/>
    </dgm:pt>
    <dgm:pt modelId="{842AEBF7-5AAB-4B51-B4E7-DFE60BF8E1C3}" type="pres">
      <dgm:prSet presAssocID="{283A7779-3842-44C1-AC26-BB4C3EC6B3DD}" presName="linearProcess" presStyleCnt="0"/>
      <dgm:spPr/>
    </dgm:pt>
    <dgm:pt modelId="{9875E722-F381-4F2B-A7B1-42CEE71051B8}" type="pres">
      <dgm:prSet presAssocID="{FFD649C9-CE20-495F-B5A8-995FED49FA14}" presName="textNode" presStyleLbl="node1" presStyleIdx="0" presStyleCnt="5">
        <dgm:presLayoutVars>
          <dgm:bulletEnabled val="1"/>
        </dgm:presLayoutVars>
      </dgm:prSet>
      <dgm:spPr/>
      <dgm:t>
        <a:bodyPr/>
        <a:lstStyle/>
        <a:p>
          <a:endParaRPr lang="pl-PL"/>
        </a:p>
      </dgm:t>
    </dgm:pt>
    <dgm:pt modelId="{2A03A93A-7E2F-4F8A-9B95-C9758028E114}" type="pres">
      <dgm:prSet presAssocID="{6F872C0C-FB07-4A77-A280-359411A2618F}" presName="sibTrans" presStyleCnt="0"/>
      <dgm:spPr/>
    </dgm:pt>
    <dgm:pt modelId="{17474BF2-7BF9-48F9-BE7A-5914C4EFA287}" type="pres">
      <dgm:prSet presAssocID="{9832F349-3C97-4D6D-8FCE-9532F1B87420}" presName="textNode" presStyleLbl="node1" presStyleIdx="1" presStyleCnt="5">
        <dgm:presLayoutVars>
          <dgm:bulletEnabled val="1"/>
        </dgm:presLayoutVars>
      </dgm:prSet>
      <dgm:spPr/>
      <dgm:t>
        <a:bodyPr/>
        <a:lstStyle/>
        <a:p>
          <a:endParaRPr lang="pl-PL"/>
        </a:p>
      </dgm:t>
    </dgm:pt>
    <dgm:pt modelId="{5E7A29B9-2F45-4340-A81C-A9DD3DB03786}" type="pres">
      <dgm:prSet presAssocID="{73D63E39-D5A7-4296-831C-8B3F9A4B232C}" presName="sibTrans" presStyleCnt="0"/>
      <dgm:spPr/>
    </dgm:pt>
    <dgm:pt modelId="{4DAFC8C1-41AF-42E4-BDF6-1418EC977B97}" type="pres">
      <dgm:prSet presAssocID="{8044AB65-43A3-4FA5-8123-AB22A3FEB51F}" presName="textNode" presStyleLbl="node1" presStyleIdx="2" presStyleCnt="5">
        <dgm:presLayoutVars>
          <dgm:bulletEnabled val="1"/>
        </dgm:presLayoutVars>
      </dgm:prSet>
      <dgm:spPr/>
      <dgm:t>
        <a:bodyPr/>
        <a:lstStyle/>
        <a:p>
          <a:endParaRPr lang="pl-PL"/>
        </a:p>
      </dgm:t>
    </dgm:pt>
    <dgm:pt modelId="{EE48D546-AA32-445E-96DE-A13071B7FC81}" type="pres">
      <dgm:prSet presAssocID="{CAD0EA2E-398A-45FF-9292-570222130065}" presName="sibTrans" presStyleCnt="0"/>
      <dgm:spPr/>
    </dgm:pt>
    <dgm:pt modelId="{B67A4561-675A-4EE0-B2AF-22D1AC6F6F72}" type="pres">
      <dgm:prSet presAssocID="{50D00331-F12A-46CD-BA58-BB5362AC4AB0}" presName="textNode" presStyleLbl="node1" presStyleIdx="3" presStyleCnt="5">
        <dgm:presLayoutVars>
          <dgm:bulletEnabled val="1"/>
        </dgm:presLayoutVars>
      </dgm:prSet>
      <dgm:spPr/>
      <dgm:t>
        <a:bodyPr/>
        <a:lstStyle/>
        <a:p>
          <a:endParaRPr lang="pl-PL"/>
        </a:p>
      </dgm:t>
    </dgm:pt>
    <dgm:pt modelId="{F83E6C2A-7058-4884-A202-D5F9E6B52DF9}" type="pres">
      <dgm:prSet presAssocID="{74CA4BC2-927C-4F44-90C7-B018E4EA7859}" presName="sibTrans" presStyleCnt="0"/>
      <dgm:spPr/>
    </dgm:pt>
    <dgm:pt modelId="{BD658BF9-45BD-4D57-9793-6F10B386BB32}" type="pres">
      <dgm:prSet presAssocID="{3B922357-D106-4FC0-90AE-787A6FC35671}" presName="textNode" presStyleLbl="node1" presStyleIdx="4" presStyleCnt="5">
        <dgm:presLayoutVars>
          <dgm:bulletEnabled val="1"/>
        </dgm:presLayoutVars>
      </dgm:prSet>
      <dgm:spPr/>
      <dgm:t>
        <a:bodyPr/>
        <a:lstStyle/>
        <a:p>
          <a:endParaRPr lang="pl-PL"/>
        </a:p>
      </dgm:t>
    </dgm:pt>
  </dgm:ptLst>
  <dgm:cxnLst>
    <dgm:cxn modelId="{14EB6097-F983-4CC0-9551-ECA23AD41FC8}" srcId="{283A7779-3842-44C1-AC26-BB4C3EC6B3DD}" destId="{FFD649C9-CE20-495F-B5A8-995FED49FA14}" srcOrd="0" destOrd="0" parTransId="{3850E847-2AD2-4679-85E9-DAC6052104E4}" sibTransId="{6F872C0C-FB07-4A77-A280-359411A2618F}"/>
    <dgm:cxn modelId="{8314E330-3A35-4AB9-943B-71E30EBD0B7C}" srcId="{283A7779-3842-44C1-AC26-BB4C3EC6B3DD}" destId="{3B922357-D106-4FC0-90AE-787A6FC35671}" srcOrd="4" destOrd="0" parTransId="{2E430229-7C77-419C-BA65-7FAC084B3452}" sibTransId="{2AEF62BB-4850-4DA1-8A5E-143A4F03F36C}"/>
    <dgm:cxn modelId="{15FD6E9F-66A8-46CE-8ECD-510E66C2D5C6}" srcId="{283A7779-3842-44C1-AC26-BB4C3EC6B3DD}" destId="{9832F349-3C97-4D6D-8FCE-9532F1B87420}" srcOrd="1" destOrd="0" parTransId="{ADCB4DC8-E0FA-45DC-9918-8B79F939F6B3}" sibTransId="{73D63E39-D5A7-4296-831C-8B3F9A4B232C}"/>
    <dgm:cxn modelId="{0CC9FE2B-EE5E-4567-AC9D-5887D6BD7D97}" type="presOf" srcId="{FFD649C9-CE20-495F-B5A8-995FED49FA14}" destId="{9875E722-F381-4F2B-A7B1-42CEE71051B8}" srcOrd="0" destOrd="0" presId="urn:microsoft.com/office/officeart/2005/8/layout/hProcess9"/>
    <dgm:cxn modelId="{7EDC2B7A-EA77-49E0-B5AC-C2A54B101623}" type="presOf" srcId="{50D00331-F12A-46CD-BA58-BB5362AC4AB0}" destId="{B67A4561-675A-4EE0-B2AF-22D1AC6F6F72}" srcOrd="0" destOrd="0" presId="urn:microsoft.com/office/officeart/2005/8/layout/hProcess9"/>
    <dgm:cxn modelId="{9A0AC4D7-C2A8-4927-93B9-A57772AA58D2}" type="presOf" srcId="{8044AB65-43A3-4FA5-8123-AB22A3FEB51F}" destId="{4DAFC8C1-41AF-42E4-BDF6-1418EC977B97}" srcOrd="0" destOrd="0" presId="urn:microsoft.com/office/officeart/2005/8/layout/hProcess9"/>
    <dgm:cxn modelId="{083E22F3-B4DD-4A6E-A9EB-40C61E9ECACA}" type="presOf" srcId="{283A7779-3842-44C1-AC26-BB4C3EC6B3DD}" destId="{EE6B92D9-80F7-4C54-8C57-0BBEF1DE46F2}" srcOrd="0" destOrd="0" presId="urn:microsoft.com/office/officeart/2005/8/layout/hProcess9"/>
    <dgm:cxn modelId="{699ED7C9-1906-4E41-B21F-EA4588A23BD2}" type="presOf" srcId="{3B922357-D106-4FC0-90AE-787A6FC35671}" destId="{BD658BF9-45BD-4D57-9793-6F10B386BB32}" srcOrd="0" destOrd="0" presId="urn:microsoft.com/office/officeart/2005/8/layout/hProcess9"/>
    <dgm:cxn modelId="{8EF02E4C-FA01-472E-8FC8-1920AF88328D}" srcId="{283A7779-3842-44C1-AC26-BB4C3EC6B3DD}" destId="{50D00331-F12A-46CD-BA58-BB5362AC4AB0}" srcOrd="3" destOrd="0" parTransId="{F50A78BE-49B6-479F-A8EA-5639E0CABD3E}" sibTransId="{74CA4BC2-927C-4F44-90C7-B018E4EA7859}"/>
    <dgm:cxn modelId="{3BB2138C-0B26-4A74-8179-675601D7CBC6}" type="presOf" srcId="{9832F349-3C97-4D6D-8FCE-9532F1B87420}" destId="{17474BF2-7BF9-48F9-BE7A-5914C4EFA287}" srcOrd="0" destOrd="0" presId="urn:microsoft.com/office/officeart/2005/8/layout/hProcess9"/>
    <dgm:cxn modelId="{348B9948-C9B0-4134-BA58-EF9BC7AA4416}" srcId="{283A7779-3842-44C1-AC26-BB4C3EC6B3DD}" destId="{8044AB65-43A3-4FA5-8123-AB22A3FEB51F}" srcOrd="2" destOrd="0" parTransId="{9BC1A2D9-674A-4BC0-8CEE-35879F39FCBE}" sibTransId="{CAD0EA2E-398A-45FF-9292-570222130065}"/>
    <dgm:cxn modelId="{B9EB7E59-B2B1-4741-AF1A-30B0DD678F51}" type="presParOf" srcId="{EE6B92D9-80F7-4C54-8C57-0BBEF1DE46F2}" destId="{B21B43D6-2371-4119-9DD2-E0E7EE2D955D}" srcOrd="0" destOrd="0" presId="urn:microsoft.com/office/officeart/2005/8/layout/hProcess9"/>
    <dgm:cxn modelId="{4E798618-41B2-4093-81FF-CE1308268625}" type="presParOf" srcId="{EE6B92D9-80F7-4C54-8C57-0BBEF1DE46F2}" destId="{842AEBF7-5AAB-4B51-B4E7-DFE60BF8E1C3}" srcOrd="1" destOrd="0" presId="urn:microsoft.com/office/officeart/2005/8/layout/hProcess9"/>
    <dgm:cxn modelId="{111BDAAC-AC10-415E-9968-D23BB16FEA13}" type="presParOf" srcId="{842AEBF7-5AAB-4B51-B4E7-DFE60BF8E1C3}" destId="{9875E722-F381-4F2B-A7B1-42CEE71051B8}" srcOrd="0" destOrd="0" presId="urn:microsoft.com/office/officeart/2005/8/layout/hProcess9"/>
    <dgm:cxn modelId="{6A80F46E-B94E-4681-BDD8-500E3134AA2B}" type="presParOf" srcId="{842AEBF7-5AAB-4B51-B4E7-DFE60BF8E1C3}" destId="{2A03A93A-7E2F-4F8A-9B95-C9758028E114}" srcOrd="1" destOrd="0" presId="urn:microsoft.com/office/officeart/2005/8/layout/hProcess9"/>
    <dgm:cxn modelId="{990E983C-C803-4831-B990-F933AEEE1E33}" type="presParOf" srcId="{842AEBF7-5AAB-4B51-B4E7-DFE60BF8E1C3}" destId="{17474BF2-7BF9-48F9-BE7A-5914C4EFA287}" srcOrd="2" destOrd="0" presId="urn:microsoft.com/office/officeart/2005/8/layout/hProcess9"/>
    <dgm:cxn modelId="{1A23701B-3C06-4D33-99B5-8C8AA81B1BF8}" type="presParOf" srcId="{842AEBF7-5AAB-4B51-B4E7-DFE60BF8E1C3}" destId="{5E7A29B9-2F45-4340-A81C-A9DD3DB03786}" srcOrd="3" destOrd="0" presId="urn:microsoft.com/office/officeart/2005/8/layout/hProcess9"/>
    <dgm:cxn modelId="{1E43CEA7-7ED5-4D5F-9BB8-C3124D08FD57}" type="presParOf" srcId="{842AEBF7-5AAB-4B51-B4E7-DFE60BF8E1C3}" destId="{4DAFC8C1-41AF-42E4-BDF6-1418EC977B97}" srcOrd="4" destOrd="0" presId="urn:microsoft.com/office/officeart/2005/8/layout/hProcess9"/>
    <dgm:cxn modelId="{B6BAD338-0D41-4DA5-9944-1AF2EA9D9828}" type="presParOf" srcId="{842AEBF7-5AAB-4B51-B4E7-DFE60BF8E1C3}" destId="{EE48D546-AA32-445E-96DE-A13071B7FC81}" srcOrd="5" destOrd="0" presId="urn:microsoft.com/office/officeart/2005/8/layout/hProcess9"/>
    <dgm:cxn modelId="{723E250E-C885-4852-8386-5489B4059221}" type="presParOf" srcId="{842AEBF7-5AAB-4B51-B4E7-DFE60BF8E1C3}" destId="{B67A4561-675A-4EE0-B2AF-22D1AC6F6F72}" srcOrd="6" destOrd="0" presId="urn:microsoft.com/office/officeart/2005/8/layout/hProcess9"/>
    <dgm:cxn modelId="{90E49BB2-2129-4C79-A38A-CA0DA24C5392}" type="presParOf" srcId="{842AEBF7-5AAB-4B51-B4E7-DFE60BF8E1C3}" destId="{F83E6C2A-7058-4884-A202-D5F9E6B52DF9}" srcOrd="7" destOrd="0" presId="urn:microsoft.com/office/officeart/2005/8/layout/hProcess9"/>
    <dgm:cxn modelId="{3AB3E249-4BEE-4528-A70C-87EB0897081D}" type="presParOf" srcId="{842AEBF7-5AAB-4B51-B4E7-DFE60BF8E1C3}" destId="{BD658BF9-45BD-4D57-9793-6F10B386BB32}"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01723139-717F-43A8-9522-F9BF2A59210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pl-PL"/>
        </a:p>
      </dgm:t>
    </dgm:pt>
    <dgm:pt modelId="{CFC1683C-020E-4135-9DA6-8182EFB366B3}">
      <dgm:prSet phldrT="[Tekst]" custT="1"/>
      <dgm:spPr>
        <a:solidFill>
          <a:schemeClr val="accent5"/>
        </a:solidFill>
      </dgm:spPr>
      <dgm:t>
        <a:bodyPr/>
        <a:lstStyle/>
        <a:p>
          <a:r>
            <a:rPr lang="pl-PL" sz="1400" dirty="0"/>
            <a:t>Wniesienie do RCL wniosku o komisję przez organ wnioskujący</a:t>
          </a:r>
        </a:p>
      </dgm:t>
    </dgm:pt>
    <dgm:pt modelId="{3A43C0AE-4FCF-43C6-8D1C-AB5A969389CE}" type="parTrans" cxnId="{989BEC7B-0099-433B-B7E2-3B2F0F892659}">
      <dgm:prSet/>
      <dgm:spPr/>
      <dgm:t>
        <a:bodyPr/>
        <a:lstStyle/>
        <a:p>
          <a:endParaRPr lang="pl-PL"/>
        </a:p>
      </dgm:t>
    </dgm:pt>
    <dgm:pt modelId="{E49177AB-E262-4909-B409-E2400DCCE939}" type="sibTrans" cxnId="{989BEC7B-0099-433B-B7E2-3B2F0F892659}">
      <dgm:prSet/>
      <dgm:spPr/>
      <dgm:t>
        <a:bodyPr/>
        <a:lstStyle/>
        <a:p>
          <a:endParaRPr lang="pl-PL"/>
        </a:p>
      </dgm:t>
    </dgm:pt>
    <dgm:pt modelId="{4111436A-978F-4EBB-A1AE-9EEC53B2F616}">
      <dgm:prSet phldrT="[Tekst]"/>
      <dgm:spPr>
        <a:solidFill>
          <a:srgbClr val="00B0F0"/>
        </a:solidFill>
      </dgm:spPr>
      <dgm:t>
        <a:bodyPr/>
        <a:lstStyle/>
        <a:p>
          <a:r>
            <a:rPr lang="pl-PL" dirty="0"/>
            <a:t>Wyznaczenie terminu komisji prawniczej i ustalenie jej składu – wysłanie zaproszenia do uczestników </a:t>
          </a:r>
        </a:p>
      </dgm:t>
    </dgm:pt>
    <dgm:pt modelId="{BCF51E5A-6B46-4AD5-B96F-083EC62B9A3E}" type="parTrans" cxnId="{2D5BD55F-3C1C-4A47-ABC6-E27E2C016A2A}">
      <dgm:prSet/>
      <dgm:spPr/>
      <dgm:t>
        <a:bodyPr/>
        <a:lstStyle/>
        <a:p>
          <a:endParaRPr lang="pl-PL"/>
        </a:p>
      </dgm:t>
    </dgm:pt>
    <dgm:pt modelId="{274526C0-F84B-438B-968D-181B1FC0E40F}" type="sibTrans" cxnId="{2D5BD55F-3C1C-4A47-ABC6-E27E2C016A2A}">
      <dgm:prSet/>
      <dgm:spPr/>
      <dgm:t>
        <a:bodyPr/>
        <a:lstStyle/>
        <a:p>
          <a:endParaRPr lang="pl-PL"/>
        </a:p>
      </dgm:t>
    </dgm:pt>
    <dgm:pt modelId="{A3DDD276-3464-4F68-8B72-CD524B54C033}">
      <dgm:prSet phldrT="[Tekst]"/>
      <dgm:spPr>
        <a:solidFill>
          <a:srgbClr val="0070C0"/>
        </a:solidFill>
      </dgm:spPr>
      <dgm:t>
        <a:bodyPr/>
        <a:lstStyle/>
        <a:p>
          <a:r>
            <a:rPr lang="pl-PL" dirty="0"/>
            <a:t>Zamieszczenie projektu wraz z innymi dokumentami na RPL</a:t>
          </a:r>
        </a:p>
      </dgm:t>
    </dgm:pt>
    <dgm:pt modelId="{A332CE09-73EF-49B6-BAFB-5A231AABDF39}" type="parTrans" cxnId="{89BEEFE0-2E60-4B18-8446-23C488E13D19}">
      <dgm:prSet/>
      <dgm:spPr/>
      <dgm:t>
        <a:bodyPr/>
        <a:lstStyle/>
        <a:p>
          <a:endParaRPr lang="pl-PL"/>
        </a:p>
      </dgm:t>
    </dgm:pt>
    <dgm:pt modelId="{B6BFBFED-733B-4F70-83A6-C692A10C61CE}" type="sibTrans" cxnId="{89BEEFE0-2E60-4B18-8446-23C488E13D19}">
      <dgm:prSet/>
      <dgm:spPr/>
      <dgm:t>
        <a:bodyPr/>
        <a:lstStyle/>
        <a:p>
          <a:endParaRPr lang="pl-PL"/>
        </a:p>
      </dgm:t>
    </dgm:pt>
    <dgm:pt modelId="{E529C0C6-C4C2-4788-924B-4A8663D34C63}">
      <dgm:prSet/>
      <dgm:spPr>
        <a:solidFill>
          <a:schemeClr val="accent1">
            <a:lumMod val="60000"/>
            <a:lumOff val="40000"/>
          </a:schemeClr>
        </a:solidFill>
      </dgm:spPr>
      <dgm:t>
        <a:bodyPr/>
        <a:lstStyle/>
        <a:p>
          <a:r>
            <a:rPr lang="pl-PL" dirty="0"/>
            <a:t>Posiedzenie komisji</a:t>
          </a:r>
        </a:p>
      </dgm:t>
    </dgm:pt>
    <dgm:pt modelId="{935F9631-87F2-4579-B2CA-6F15409176FD}" type="parTrans" cxnId="{C9488DDA-1F50-454C-937E-E015FDEB6DE7}">
      <dgm:prSet/>
      <dgm:spPr/>
      <dgm:t>
        <a:bodyPr/>
        <a:lstStyle/>
        <a:p>
          <a:endParaRPr lang="pl-PL"/>
        </a:p>
      </dgm:t>
    </dgm:pt>
    <dgm:pt modelId="{795802EC-FC54-458E-A966-6E013B6CEBD5}" type="sibTrans" cxnId="{C9488DDA-1F50-454C-937E-E015FDEB6DE7}">
      <dgm:prSet/>
      <dgm:spPr/>
      <dgm:t>
        <a:bodyPr/>
        <a:lstStyle/>
        <a:p>
          <a:endParaRPr lang="pl-PL"/>
        </a:p>
      </dgm:t>
    </dgm:pt>
    <dgm:pt modelId="{304EF79A-E033-4987-8C46-FB623762C305}">
      <dgm:prSet/>
      <dgm:spPr>
        <a:solidFill>
          <a:schemeClr val="accent1">
            <a:lumMod val="75000"/>
          </a:schemeClr>
        </a:solidFill>
      </dgm:spPr>
      <dgm:t>
        <a:bodyPr/>
        <a:lstStyle/>
        <a:p>
          <a:r>
            <a:rPr lang="pl-PL" dirty="0"/>
            <a:t>Sporządzenie protokołu z komisji</a:t>
          </a:r>
        </a:p>
      </dgm:t>
    </dgm:pt>
    <dgm:pt modelId="{FD86EF6D-1E12-42DB-BE1E-551AD5712BCA}" type="parTrans" cxnId="{5CE563BB-C519-4CBD-B14C-3003C6D84F3C}">
      <dgm:prSet/>
      <dgm:spPr/>
      <dgm:t>
        <a:bodyPr/>
        <a:lstStyle/>
        <a:p>
          <a:endParaRPr lang="pl-PL"/>
        </a:p>
      </dgm:t>
    </dgm:pt>
    <dgm:pt modelId="{36634D45-2EDB-46EB-976D-7C61CB1B5A3C}" type="sibTrans" cxnId="{5CE563BB-C519-4CBD-B14C-3003C6D84F3C}">
      <dgm:prSet/>
      <dgm:spPr/>
      <dgm:t>
        <a:bodyPr/>
        <a:lstStyle/>
        <a:p>
          <a:endParaRPr lang="pl-PL"/>
        </a:p>
      </dgm:t>
    </dgm:pt>
    <dgm:pt modelId="{3F675FB9-3FBF-4B30-844D-0680FDF6DA88}">
      <dgm:prSet/>
      <dgm:spPr>
        <a:solidFill>
          <a:srgbClr val="00B0F0"/>
        </a:solidFill>
      </dgm:spPr>
      <dgm:t>
        <a:bodyPr/>
        <a:lstStyle/>
        <a:p>
          <a:r>
            <a:rPr lang="pl-PL" dirty="0"/>
            <a:t>Zamieszczenie protokołu na RPL</a:t>
          </a:r>
        </a:p>
      </dgm:t>
    </dgm:pt>
    <dgm:pt modelId="{F06BD6BB-4816-4B7B-987A-04D8DF250996}" type="parTrans" cxnId="{8D9D9F09-AB02-4AD2-82D9-7A05534BE991}">
      <dgm:prSet/>
      <dgm:spPr/>
      <dgm:t>
        <a:bodyPr/>
        <a:lstStyle/>
        <a:p>
          <a:endParaRPr lang="pl-PL"/>
        </a:p>
      </dgm:t>
    </dgm:pt>
    <dgm:pt modelId="{92EA6EB0-E8F5-4306-94B4-3D4CDC754BA8}" type="sibTrans" cxnId="{8D9D9F09-AB02-4AD2-82D9-7A05534BE991}">
      <dgm:prSet/>
      <dgm:spPr/>
      <dgm:t>
        <a:bodyPr/>
        <a:lstStyle/>
        <a:p>
          <a:endParaRPr lang="pl-PL"/>
        </a:p>
      </dgm:t>
    </dgm:pt>
    <dgm:pt modelId="{3A15C3B4-410F-4927-BD68-AC74B94B7742}" type="pres">
      <dgm:prSet presAssocID="{01723139-717F-43A8-9522-F9BF2A592102}" presName="CompostProcess" presStyleCnt="0">
        <dgm:presLayoutVars>
          <dgm:dir/>
          <dgm:resizeHandles val="exact"/>
        </dgm:presLayoutVars>
      </dgm:prSet>
      <dgm:spPr/>
      <dgm:t>
        <a:bodyPr/>
        <a:lstStyle/>
        <a:p>
          <a:endParaRPr lang="pl-PL"/>
        </a:p>
      </dgm:t>
    </dgm:pt>
    <dgm:pt modelId="{86600984-39C8-4616-9BE4-313620FD7D4B}" type="pres">
      <dgm:prSet presAssocID="{01723139-717F-43A8-9522-F9BF2A592102}" presName="arrow" presStyleLbl="bgShp" presStyleIdx="0" presStyleCnt="1"/>
      <dgm:spPr>
        <a:solidFill>
          <a:schemeClr val="accent2"/>
        </a:solidFill>
      </dgm:spPr>
    </dgm:pt>
    <dgm:pt modelId="{4B02EC9B-CEE5-4ABF-88B1-6FCD5F423272}" type="pres">
      <dgm:prSet presAssocID="{01723139-717F-43A8-9522-F9BF2A592102}" presName="linearProcess" presStyleCnt="0"/>
      <dgm:spPr/>
    </dgm:pt>
    <dgm:pt modelId="{D033F243-E5B8-465B-88E9-F4CCA66005A9}" type="pres">
      <dgm:prSet presAssocID="{CFC1683C-020E-4135-9DA6-8182EFB366B3}" presName="textNode" presStyleLbl="node1" presStyleIdx="0" presStyleCnt="6" custScaleX="44251">
        <dgm:presLayoutVars>
          <dgm:bulletEnabled val="1"/>
        </dgm:presLayoutVars>
      </dgm:prSet>
      <dgm:spPr/>
      <dgm:t>
        <a:bodyPr/>
        <a:lstStyle/>
        <a:p>
          <a:endParaRPr lang="pl-PL"/>
        </a:p>
      </dgm:t>
    </dgm:pt>
    <dgm:pt modelId="{82A56B1D-F8A3-406F-9C7D-37D887F3E467}" type="pres">
      <dgm:prSet presAssocID="{E49177AB-E262-4909-B409-E2400DCCE939}" presName="sibTrans" presStyleCnt="0"/>
      <dgm:spPr/>
    </dgm:pt>
    <dgm:pt modelId="{C59633F9-B799-411E-89FD-1AF4F2A26F9D}" type="pres">
      <dgm:prSet presAssocID="{4111436A-978F-4EBB-A1AE-9EEC53B2F616}" presName="textNode" presStyleLbl="node1" presStyleIdx="1" presStyleCnt="6" custScaleX="45914">
        <dgm:presLayoutVars>
          <dgm:bulletEnabled val="1"/>
        </dgm:presLayoutVars>
      </dgm:prSet>
      <dgm:spPr/>
      <dgm:t>
        <a:bodyPr/>
        <a:lstStyle/>
        <a:p>
          <a:endParaRPr lang="pl-PL"/>
        </a:p>
      </dgm:t>
    </dgm:pt>
    <dgm:pt modelId="{66B95C1D-2813-4F08-8CFA-D9309D375F97}" type="pres">
      <dgm:prSet presAssocID="{274526C0-F84B-438B-968D-181B1FC0E40F}" presName="sibTrans" presStyleCnt="0"/>
      <dgm:spPr/>
    </dgm:pt>
    <dgm:pt modelId="{34CFB745-268E-43F4-A3B4-CF06BE4A7770}" type="pres">
      <dgm:prSet presAssocID="{A3DDD276-3464-4F68-8B72-CD524B54C033}" presName="textNode" presStyleLbl="node1" presStyleIdx="2" presStyleCnt="6" custScaleX="38274">
        <dgm:presLayoutVars>
          <dgm:bulletEnabled val="1"/>
        </dgm:presLayoutVars>
      </dgm:prSet>
      <dgm:spPr/>
      <dgm:t>
        <a:bodyPr/>
        <a:lstStyle/>
        <a:p>
          <a:endParaRPr lang="pl-PL"/>
        </a:p>
      </dgm:t>
    </dgm:pt>
    <dgm:pt modelId="{22EC915D-F99D-4AFD-BA15-A1524A19B35F}" type="pres">
      <dgm:prSet presAssocID="{B6BFBFED-733B-4F70-83A6-C692A10C61CE}" presName="sibTrans" presStyleCnt="0"/>
      <dgm:spPr/>
    </dgm:pt>
    <dgm:pt modelId="{D8359838-18CB-47D4-89D4-05EA168857CE}" type="pres">
      <dgm:prSet presAssocID="{E529C0C6-C4C2-4788-924B-4A8663D34C63}" presName="textNode" presStyleLbl="node1" presStyleIdx="3" presStyleCnt="6" custScaleX="40752">
        <dgm:presLayoutVars>
          <dgm:bulletEnabled val="1"/>
        </dgm:presLayoutVars>
      </dgm:prSet>
      <dgm:spPr/>
      <dgm:t>
        <a:bodyPr/>
        <a:lstStyle/>
        <a:p>
          <a:endParaRPr lang="pl-PL"/>
        </a:p>
      </dgm:t>
    </dgm:pt>
    <dgm:pt modelId="{47FE50F0-D395-4D56-9728-FF5EA93D2AF2}" type="pres">
      <dgm:prSet presAssocID="{795802EC-FC54-458E-A966-6E013B6CEBD5}" presName="sibTrans" presStyleCnt="0"/>
      <dgm:spPr/>
    </dgm:pt>
    <dgm:pt modelId="{ADBE7205-D6C6-42DE-B0F2-494E5B93954C}" type="pres">
      <dgm:prSet presAssocID="{304EF79A-E033-4987-8C46-FB623762C305}" presName="textNode" presStyleLbl="node1" presStyleIdx="4" presStyleCnt="6" custScaleX="38244">
        <dgm:presLayoutVars>
          <dgm:bulletEnabled val="1"/>
        </dgm:presLayoutVars>
      </dgm:prSet>
      <dgm:spPr/>
      <dgm:t>
        <a:bodyPr/>
        <a:lstStyle/>
        <a:p>
          <a:endParaRPr lang="pl-PL"/>
        </a:p>
      </dgm:t>
    </dgm:pt>
    <dgm:pt modelId="{04364324-470C-413B-A647-663D7463B7F6}" type="pres">
      <dgm:prSet presAssocID="{36634D45-2EDB-46EB-976D-7C61CB1B5A3C}" presName="sibTrans" presStyleCnt="0"/>
      <dgm:spPr/>
    </dgm:pt>
    <dgm:pt modelId="{718DBC0D-9784-441A-8DA1-817648C661F4}" type="pres">
      <dgm:prSet presAssocID="{3F675FB9-3FBF-4B30-844D-0680FDF6DA88}" presName="textNode" presStyleLbl="node1" presStyleIdx="5" presStyleCnt="6" custScaleX="36621" custLinFactNeighborY="0">
        <dgm:presLayoutVars>
          <dgm:bulletEnabled val="1"/>
        </dgm:presLayoutVars>
      </dgm:prSet>
      <dgm:spPr/>
      <dgm:t>
        <a:bodyPr/>
        <a:lstStyle/>
        <a:p>
          <a:endParaRPr lang="pl-PL"/>
        </a:p>
      </dgm:t>
    </dgm:pt>
  </dgm:ptLst>
  <dgm:cxnLst>
    <dgm:cxn modelId="{989BEC7B-0099-433B-B7E2-3B2F0F892659}" srcId="{01723139-717F-43A8-9522-F9BF2A592102}" destId="{CFC1683C-020E-4135-9DA6-8182EFB366B3}" srcOrd="0" destOrd="0" parTransId="{3A43C0AE-4FCF-43C6-8D1C-AB5A969389CE}" sibTransId="{E49177AB-E262-4909-B409-E2400DCCE939}"/>
    <dgm:cxn modelId="{59842C90-F37A-4FC1-B43A-9DED194B1AC0}" type="presOf" srcId="{4111436A-978F-4EBB-A1AE-9EEC53B2F616}" destId="{C59633F9-B799-411E-89FD-1AF4F2A26F9D}" srcOrd="0" destOrd="0" presId="urn:microsoft.com/office/officeart/2005/8/layout/hProcess9"/>
    <dgm:cxn modelId="{FE8172C6-DA6B-4960-8A20-2A08554D1A8D}" type="presOf" srcId="{01723139-717F-43A8-9522-F9BF2A592102}" destId="{3A15C3B4-410F-4927-BD68-AC74B94B7742}" srcOrd="0" destOrd="0" presId="urn:microsoft.com/office/officeart/2005/8/layout/hProcess9"/>
    <dgm:cxn modelId="{8D9D9F09-AB02-4AD2-82D9-7A05534BE991}" srcId="{01723139-717F-43A8-9522-F9BF2A592102}" destId="{3F675FB9-3FBF-4B30-844D-0680FDF6DA88}" srcOrd="5" destOrd="0" parTransId="{F06BD6BB-4816-4B7B-987A-04D8DF250996}" sibTransId="{92EA6EB0-E8F5-4306-94B4-3D4CDC754BA8}"/>
    <dgm:cxn modelId="{86295360-C4BC-4204-B190-FD1BD911C3EB}" type="presOf" srcId="{304EF79A-E033-4987-8C46-FB623762C305}" destId="{ADBE7205-D6C6-42DE-B0F2-494E5B93954C}" srcOrd="0" destOrd="0" presId="urn:microsoft.com/office/officeart/2005/8/layout/hProcess9"/>
    <dgm:cxn modelId="{89BEEFE0-2E60-4B18-8446-23C488E13D19}" srcId="{01723139-717F-43A8-9522-F9BF2A592102}" destId="{A3DDD276-3464-4F68-8B72-CD524B54C033}" srcOrd="2" destOrd="0" parTransId="{A332CE09-73EF-49B6-BAFB-5A231AABDF39}" sibTransId="{B6BFBFED-733B-4F70-83A6-C692A10C61CE}"/>
    <dgm:cxn modelId="{2D5BD55F-3C1C-4A47-ABC6-E27E2C016A2A}" srcId="{01723139-717F-43A8-9522-F9BF2A592102}" destId="{4111436A-978F-4EBB-A1AE-9EEC53B2F616}" srcOrd="1" destOrd="0" parTransId="{BCF51E5A-6B46-4AD5-B96F-083EC62B9A3E}" sibTransId="{274526C0-F84B-438B-968D-181B1FC0E40F}"/>
    <dgm:cxn modelId="{41986838-D9EE-4A62-8FC9-F29F2A4507EB}" type="presOf" srcId="{A3DDD276-3464-4F68-8B72-CD524B54C033}" destId="{34CFB745-268E-43F4-A3B4-CF06BE4A7770}" srcOrd="0" destOrd="0" presId="urn:microsoft.com/office/officeart/2005/8/layout/hProcess9"/>
    <dgm:cxn modelId="{170AE143-070D-487B-9A38-B58C7A1F7A19}" type="presOf" srcId="{3F675FB9-3FBF-4B30-844D-0680FDF6DA88}" destId="{718DBC0D-9784-441A-8DA1-817648C661F4}" srcOrd="0" destOrd="0" presId="urn:microsoft.com/office/officeart/2005/8/layout/hProcess9"/>
    <dgm:cxn modelId="{C9488DDA-1F50-454C-937E-E015FDEB6DE7}" srcId="{01723139-717F-43A8-9522-F9BF2A592102}" destId="{E529C0C6-C4C2-4788-924B-4A8663D34C63}" srcOrd="3" destOrd="0" parTransId="{935F9631-87F2-4579-B2CA-6F15409176FD}" sibTransId="{795802EC-FC54-458E-A966-6E013B6CEBD5}"/>
    <dgm:cxn modelId="{6BA43E3B-6B37-4B6B-B96B-64537BDF59AD}" type="presOf" srcId="{CFC1683C-020E-4135-9DA6-8182EFB366B3}" destId="{D033F243-E5B8-465B-88E9-F4CCA66005A9}" srcOrd="0" destOrd="0" presId="urn:microsoft.com/office/officeart/2005/8/layout/hProcess9"/>
    <dgm:cxn modelId="{5CE563BB-C519-4CBD-B14C-3003C6D84F3C}" srcId="{01723139-717F-43A8-9522-F9BF2A592102}" destId="{304EF79A-E033-4987-8C46-FB623762C305}" srcOrd="4" destOrd="0" parTransId="{FD86EF6D-1E12-42DB-BE1E-551AD5712BCA}" sibTransId="{36634D45-2EDB-46EB-976D-7C61CB1B5A3C}"/>
    <dgm:cxn modelId="{D38C6CB5-F0F1-4D55-B7C4-E2BA5266D88E}" type="presOf" srcId="{E529C0C6-C4C2-4788-924B-4A8663D34C63}" destId="{D8359838-18CB-47D4-89D4-05EA168857CE}" srcOrd="0" destOrd="0" presId="urn:microsoft.com/office/officeart/2005/8/layout/hProcess9"/>
    <dgm:cxn modelId="{EF0D3C58-CF06-4520-950C-0927D974B316}" type="presParOf" srcId="{3A15C3B4-410F-4927-BD68-AC74B94B7742}" destId="{86600984-39C8-4616-9BE4-313620FD7D4B}" srcOrd="0" destOrd="0" presId="urn:microsoft.com/office/officeart/2005/8/layout/hProcess9"/>
    <dgm:cxn modelId="{1B670C25-A665-41CB-818A-528F45A63A7D}" type="presParOf" srcId="{3A15C3B4-410F-4927-BD68-AC74B94B7742}" destId="{4B02EC9B-CEE5-4ABF-88B1-6FCD5F423272}" srcOrd="1" destOrd="0" presId="urn:microsoft.com/office/officeart/2005/8/layout/hProcess9"/>
    <dgm:cxn modelId="{E7414E1E-382B-474D-ADEE-71A4746044FE}" type="presParOf" srcId="{4B02EC9B-CEE5-4ABF-88B1-6FCD5F423272}" destId="{D033F243-E5B8-465B-88E9-F4CCA66005A9}" srcOrd="0" destOrd="0" presId="urn:microsoft.com/office/officeart/2005/8/layout/hProcess9"/>
    <dgm:cxn modelId="{B7B3B4D2-8D44-4C07-B806-38B02CFE371D}" type="presParOf" srcId="{4B02EC9B-CEE5-4ABF-88B1-6FCD5F423272}" destId="{82A56B1D-F8A3-406F-9C7D-37D887F3E467}" srcOrd="1" destOrd="0" presId="urn:microsoft.com/office/officeart/2005/8/layout/hProcess9"/>
    <dgm:cxn modelId="{12B07FCC-3135-40BE-B73E-E37BA56C0C05}" type="presParOf" srcId="{4B02EC9B-CEE5-4ABF-88B1-6FCD5F423272}" destId="{C59633F9-B799-411E-89FD-1AF4F2A26F9D}" srcOrd="2" destOrd="0" presId="urn:microsoft.com/office/officeart/2005/8/layout/hProcess9"/>
    <dgm:cxn modelId="{9DA46ADA-589F-4965-BC73-BC8EF53E05A3}" type="presParOf" srcId="{4B02EC9B-CEE5-4ABF-88B1-6FCD5F423272}" destId="{66B95C1D-2813-4F08-8CFA-D9309D375F97}" srcOrd="3" destOrd="0" presId="urn:microsoft.com/office/officeart/2005/8/layout/hProcess9"/>
    <dgm:cxn modelId="{D29CD90F-C167-4DE0-94AA-163C9DD0C25C}" type="presParOf" srcId="{4B02EC9B-CEE5-4ABF-88B1-6FCD5F423272}" destId="{34CFB745-268E-43F4-A3B4-CF06BE4A7770}" srcOrd="4" destOrd="0" presId="urn:microsoft.com/office/officeart/2005/8/layout/hProcess9"/>
    <dgm:cxn modelId="{3631D2F2-660A-4142-AF05-BF555A96C8E4}" type="presParOf" srcId="{4B02EC9B-CEE5-4ABF-88B1-6FCD5F423272}" destId="{22EC915D-F99D-4AFD-BA15-A1524A19B35F}" srcOrd="5" destOrd="0" presId="urn:microsoft.com/office/officeart/2005/8/layout/hProcess9"/>
    <dgm:cxn modelId="{CB1ECDBD-ECE2-4F11-95DE-3DBB7470F5F8}" type="presParOf" srcId="{4B02EC9B-CEE5-4ABF-88B1-6FCD5F423272}" destId="{D8359838-18CB-47D4-89D4-05EA168857CE}" srcOrd="6" destOrd="0" presId="urn:microsoft.com/office/officeart/2005/8/layout/hProcess9"/>
    <dgm:cxn modelId="{B0792F05-680B-41FA-B6EA-3A99FB84CEFE}" type="presParOf" srcId="{4B02EC9B-CEE5-4ABF-88B1-6FCD5F423272}" destId="{47FE50F0-D395-4D56-9728-FF5EA93D2AF2}" srcOrd="7" destOrd="0" presId="urn:microsoft.com/office/officeart/2005/8/layout/hProcess9"/>
    <dgm:cxn modelId="{0D1B8858-8BB2-412B-B828-BC8F929F96C4}" type="presParOf" srcId="{4B02EC9B-CEE5-4ABF-88B1-6FCD5F423272}" destId="{ADBE7205-D6C6-42DE-B0F2-494E5B93954C}" srcOrd="8" destOrd="0" presId="urn:microsoft.com/office/officeart/2005/8/layout/hProcess9"/>
    <dgm:cxn modelId="{D4F51C27-0CEE-4ACA-BBB2-4FFA857C3FC1}" type="presParOf" srcId="{4B02EC9B-CEE5-4ABF-88B1-6FCD5F423272}" destId="{04364324-470C-413B-A647-663D7463B7F6}" srcOrd="9" destOrd="0" presId="urn:microsoft.com/office/officeart/2005/8/layout/hProcess9"/>
    <dgm:cxn modelId="{EC795E70-6EF5-4A3B-A1C4-27F000F01F73}" type="presParOf" srcId="{4B02EC9B-CEE5-4ABF-88B1-6FCD5F423272}" destId="{718DBC0D-9784-441A-8DA1-817648C661F4}"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20C86DF8-B742-4DFC-BE7F-37D55D3856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7F82A2DB-F0B5-4420-A79C-87EB39A20A0A}">
      <dgm:prSet phldrT="[Tekst]" custT="1"/>
      <dgm:spPr/>
      <dgm:t>
        <a:bodyPr/>
        <a:lstStyle/>
        <a:p>
          <a:r>
            <a:rPr lang="pl-PL" sz="2000" dirty="0">
              <a:solidFill>
                <a:srgbClr val="FF0000"/>
              </a:solidFill>
              <a:highlight>
                <a:srgbClr val="00FF00"/>
              </a:highlight>
            </a:rPr>
            <a:t>Ustalenie składu komisji </a:t>
          </a:r>
          <a:r>
            <a:rPr lang="pl-PL" sz="2000" dirty="0"/>
            <a:t>             ministerstwa i urzędy centralne, których obecność jest obowiązkowa, a w uzasadnionych przypadkach przedstawiciele innych urzędów lub instytucji - ustalone przez Prezesa RCL </a:t>
          </a:r>
        </a:p>
      </dgm:t>
    </dgm:pt>
    <dgm:pt modelId="{697F1DE0-9AC3-46F0-A40D-E5E47ABAA202}" type="parTrans" cxnId="{B50ADFC7-3415-4DEB-A57C-E438C09EFB84}">
      <dgm:prSet/>
      <dgm:spPr/>
      <dgm:t>
        <a:bodyPr/>
        <a:lstStyle/>
        <a:p>
          <a:endParaRPr lang="pl-PL"/>
        </a:p>
      </dgm:t>
    </dgm:pt>
    <dgm:pt modelId="{43813623-8323-4BCD-B39E-0255E89B8606}" type="sibTrans" cxnId="{B50ADFC7-3415-4DEB-A57C-E438C09EFB84}">
      <dgm:prSet/>
      <dgm:spPr/>
      <dgm:t>
        <a:bodyPr/>
        <a:lstStyle/>
        <a:p>
          <a:endParaRPr lang="pl-PL"/>
        </a:p>
      </dgm:t>
    </dgm:pt>
    <dgm:pt modelId="{D9F9FCDF-DD20-4738-ADCF-EA88C95BB6FC}">
      <dgm:prSet phldrT="[Tekst]" custT="1"/>
      <dgm:spPr/>
      <dgm:t>
        <a:bodyPr/>
        <a:lstStyle/>
        <a:p>
          <a:r>
            <a:rPr lang="pl-PL" sz="2000" dirty="0">
              <a:solidFill>
                <a:srgbClr val="FF0000"/>
              </a:solidFill>
              <a:highlight>
                <a:srgbClr val="00FF00"/>
              </a:highlight>
            </a:rPr>
            <a:t>Zaproszenie na komisję </a:t>
          </a:r>
          <a:r>
            <a:rPr lang="pl-PL" sz="2000" dirty="0">
              <a:solidFill>
                <a:srgbClr val="FF0000"/>
              </a:solidFill>
            </a:rPr>
            <a:t>               </a:t>
          </a:r>
          <a:r>
            <a:rPr lang="pl-PL" sz="2000" dirty="0"/>
            <a:t>skierowane do komórek prawno-legislacyjnych ustalonych ministerstw i urzędów centralnych </a:t>
          </a:r>
        </a:p>
      </dgm:t>
    </dgm:pt>
    <dgm:pt modelId="{ADDE2694-34A0-4AB3-AC80-157CF19EA1C7}" type="parTrans" cxnId="{5BE20ADF-52FC-4DA5-86C8-B7C5558DE18D}">
      <dgm:prSet/>
      <dgm:spPr/>
      <dgm:t>
        <a:bodyPr/>
        <a:lstStyle/>
        <a:p>
          <a:endParaRPr lang="pl-PL"/>
        </a:p>
      </dgm:t>
    </dgm:pt>
    <dgm:pt modelId="{D5AB73A6-58A3-432D-A3D5-61FE09B113DD}" type="sibTrans" cxnId="{5BE20ADF-52FC-4DA5-86C8-B7C5558DE18D}">
      <dgm:prSet/>
      <dgm:spPr/>
      <dgm:t>
        <a:bodyPr/>
        <a:lstStyle/>
        <a:p>
          <a:endParaRPr lang="pl-PL"/>
        </a:p>
      </dgm:t>
    </dgm:pt>
    <dgm:pt modelId="{3618463D-F927-4AED-A650-F8B3ACCDE330}">
      <dgm:prSet phldrT="[Tekst]" custT="1"/>
      <dgm:spPr/>
      <dgm:t>
        <a:bodyPr/>
        <a:lstStyle/>
        <a:p>
          <a:r>
            <a:rPr lang="pl-PL" sz="2000" dirty="0">
              <a:solidFill>
                <a:srgbClr val="FF0000"/>
              </a:solidFill>
              <a:highlight>
                <a:srgbClr val="00FF00"/>
              </a:highlight>
            </a:rPr>
            <a:t>Wyznaczenie przewodniczącego komisji  </a:t>
          </a:r>
          <a:r>
            <a:rPr lang="pl-PL" sz="2000" dirty="0">
              <a:solidFill>
                <a:srgbClr val="FF0000"/>
              </a:solidFill>
            </a:rPr>
            <a:t>               </a:t>
          </a:r>
          <a:r>
            <a:rPr lang="pl-PL" sz="2000" dirty="0"/>
            <a:t>pracownik RCL wyznaczony przez Prezesa RCL  </a:t>
          </a:r>
        </a:p>
      </dgm:t>
    </dgm:pt>
    <dgm:pt modelId="{BF1EDBB7-38E9-45D7-9EE0-C3E6C19D46C4}" type="parTrans" cxnId="{06B777E2-8CD5-4890-8963-34EC7B4E5D47}">
      <dgm:prSet/>
      <dgm:spPr/>
      <dgm:t>
        <a:bodyPr/>
        <a:lstStyle/>
        <a:p>
          <a:endParaRPr lang="pl-PL"/>
        </a:p>
      </dgm:t>
    </dgm:pt>
    <dgm:pt modelId="{2B57E9B8-B3FB-4F90-B4DD-3DA0C5078A3E}" type="sibTrans" cxnId="{06B777E2-8CD5-4890-8963-34EC7B4E5D47}">
      <dgm:prSet/>
      <dgm:spPr/>
      <dgm:t>
        <a:bodyPr/>
        <a:lstStyle/>
        <a:p>
          <a:endParaRPr lang="pl-PL"/>
        </a:p>
      </dgm:t>
    </dgm:pt>
    <dgm:pt modelId="{E70892D2-3F5C-45C6-B096-E620C76CBA7B}">
      <dgm:prSet custT="1"/>
      <dgm:spPr/>
      <dgm:t>
        <a:bodyPr/>
        <a:lstStyle/>
        <a:p>
          <a:r>
            <a:rPr lang="pl-PL" sz="2000" dirty="0"/>
            <a:t>Przed wyznaczeniem posiedzenia komisji prawniczej Prezes RCL może przedstawić organowi wnioskującemu stanowisko zawierające uwagi do projektu  </a:t>
          </a:r>
        </a:p>
      </dgm:t>
    </dgm:pt>
    <dgm:pt modelId="{DDDE4959-3871-4E51-A78A-15F82034FC7E}" type="parTrans" cxnId="{B911EC7C-AA31-47F7-B0BA-B68B6B1F9004}">
      <dgm:prSet/>
      <dgm:spPr/>
      <dgm:t>
        <a:bodyPr/>
        <a:lstStyle/>
        <a:p>
          <a:endParaRPr lang="pl-PL"/>
        </a:p>
      </dgm:t>
    </dgm:pt>
    <dgm:pt modelId="{B057011B-630C-4A54-BC89-FD3D746D9DA8}" type="sibTrans" cxnId="{B911EC7C-AA31-47F7-B0BA-B68B6B1F9004}">
      <dgm:prSet/>
      <dgm:spPr/>
      <dgm:t>
        <a:bodyPr/>
        <a:lstStyle/>
        <a:p>
          <a:endParaRPr lang="pl-PL"/>
        </a:p>
      </dgm:t>
    </dgm:pt>
    <dgm:pt modelId="{8FF66763-DC97-411C-BEF0-AB74D9D29E76}" type="pres">
      <dgm:prSet presAssocID="{20C86DF8-B742-4DFC-BE7F-37D55D3856DE}" presName="linear" presStyleCnt="0">
        <dgm:presLayoutVars>
          <dgm:dir/>
          <dgm:animLvl val="lvl"/>
          <dgm:resizeHandles val="exact"/>
        </dgm:presLayoutVars>
      </dgm:prSet>
      <dgm:spPr/>
      <dgm:t>
        <a:bodyPr/>
        <a:lstStyle/>
        <a:p>
          <a:endParaRPr lang="pl-PL"/>
        </a:p>
      </dgm:t>
    </dgm:pt>
    <dgm:pt modelId="{3AD0B0B1-4AD1-4D74-AD34-A1EA25EF44EA}" type="pres">
      <dgm:prSet presAssocID="{7F82A2DB-F0B5-4420-A79C-87EB39A20A0A}" presName="parentLin" presStyleCnt="0"/>
      <dgm:spPr/>
    </dgm:pt>
    <dgm:pt modelId="{AE1B47D3-7416-4BD3-BC89-1719E0021035}" type="pres">
      <dgm:prSet presAssocID="{7F82A2DB-F0B5-4420-A79C-87EB39A20A0A}" presName="parentLeftMargin" presStyleLbl="node1" presStyleIdx="0" presStyleCnt="4"/>
      <dgm:spPr/>
      <dgm:t>
        <a:bodyPr/>
        <a:lstStyle/>
        <a:p>
          <a:endParaRPr lang="pl-PL"/>
        </a:p>
      </dgm:t>
    </dgm:pt>
    <dgm:pt modelId="{AD06D606-7BCF-42A0-BBA4-BF9B483FA936}" type="pres">
      <dgm:prSet presAssocID="{7F82A2DB-F0B5-4420-A79C-87EB39A20A0A}" presName="parentText" presStyleLbl="node1" presStyleIdx="0" presStyleCnt="4" custScaleX="136590" custScaleY="631600" custLinFactY="-100000" custLinFactNeighborX="-19511" custLinFactNeighborY="-118383">
        <dgm:presLayoutVars>
          <dgm:chMax val="0"/>
          <dgm:bulletEnabled val="1"/>
        </dgm:presLayoutVars>
      </dgm:prSet>
      <dgm:spPr/>
      <dgm:t>
        <a:bodyPr/>
        <a:lstStyle/>
        <a:p>
          <a:endParaRPr lang="pl-PL"/>
        </a:p>
      </dgm:t>
    </dgm:pt>
    <dgm:pt modelId="{CA187D4B-E4E1-400B-BE30-6DBC1543C666}" type="pres">
      <dgm:prSet presAssocID="{7F82A2DB-F0B5-4420-A79C-87EB39A20A0A}" presName="negativeSpace" presStyleCnt="0"/>
      <dgm:spPr/>
    </dgm:pt>
    <dgm:pt modelId="{4F53748F-43EB-4ADC-B527-766336864A6D}" type="pres">
      <dgm:prSet presAssocID="{7F82A2DB-F0B5-4420-A79C-87EB39A20A0A}" presName="childText" presStyleLbl="conFgAcc1" presStyleIdx="0" presStyleCnt="4">
        <dgm:presLayoutVars>
          <dgm:bulletEnabled val="1"/>
        </dgm:presLayoutVars>
      </dgm:prSet>
      <dgm:spPr/>
    </dgm:pt>
    <dgm:pt modelId="{1A72639F-796C-4292-80A9-958DE35DDEFB}" type="pres">
      <dgm:prSet presAssocID="{43813623-8323-4BCD-B39E-0255E89B8606}" presName="spaceBetweenRectangles" presStyleCnt="0"/>
      <dgm:spPr/>
    </dgm:pt>
    <dgm:pt modelId="{E327258C-511E-449C-B886-ADC8125002BD}" type="pres">
      <dgm:prSet presAssocID="{D9F9FCDF-DD20-4738-ADCF-EA88C95BB6FC}" presName="parentLin" presStyleCnt="0"/>
      <dgm:spPr/>
    </dgm:pt>
    <dgm:pt modelId="{53FBC983-C117-40FE-8F21-5CB7C55860AB}" type="pres">
      <dgm:prSet presAssocID="{D9F9FCDF-DD20-4738-ADCF-EA88C95BB6FC}" presName="parentLeftMargin" presStyleLbl="node1" presStyleIdx="0" presStyleCnt="4"/>
      <dgm:spPr/>
      <dgm:t>
        <a:bodyPr/>
        <a:lstStyle/>
        <a:p>
          <a:endParaRPr lang="pl-PL"/>
        </a:p>
      </dgm:t>
    </dgm:pt>
    <dgm:pt modelId="{3AA44344-78C1-4E51-96B8-D61F4D503B14}" type="pres">
      <dgm:prSet presAssocID="{D9F9FCDF-DD20-4738-ADCF-EA88C95BB6FC}" presName="parentText" presStyleLbl="node1" presStyleIdx="1" presStyleCnt="4" custScaleX="142898" custScaleY="436599">
        <dgm:presLayoutVars>
          <dgm:chMax val="0"/>
          <dgm:bulletEnabled val="1"/>
        </dgm:presLayoutVars>
      </dgm:prSet>
      <dgm:spPr/>
      <dgm:t>
        <a:bodyPr/>
        <a:lstStyle/>
        <a:p>
          <a:endParaRPr lang="pl-PL"/>
        </a:p>
      </dgm:t>
    </dgm:pt>
    <dgm:pt modelId="{19F0354B-45BD-46D8-AB2E-048992B7A40D}" type="pres">
      <dgm:prSet presAssocID="{D9F9FCDF-DD20-4738-ADCF-EA88C95BB6FC}" presName="negativeSpace" presStyleCnt="0"/>
      <dgm:spPr/>
    </dgm:pt>
    <dgm:pt modelId="{B9EABD6C-9C07-47AE-B559-380A1FA1E22C}" type="pres">
      <dgm:prSet presAssocID="{D9F9FCDF-DD20-4738-ADCF-EA88C95BB6FC}" presName="childText" presStyleLbl="conFgAcc1" presStyleIdx="1" presStyleCnt="4">
        <dgm:presLayoutVars>
          <dgm:bulletEnabled val="1"/>
        </dgm:presLayoutVars>
      </dgm:prSet>
      <dgm:spPr/>
    </dgm:pt>
    <dgm:pt modelId="{1716C879-08BE-4799-9D1D-FB569B43D4A7}" type="pres">
      <dgm:prSet presAssocID="{D5AB73A6-58A3-432D-A3D5-61FE09B113DD}" presName="spaceBetweenRectangles" presStyleCnt="0"/>
      <dgm:spPr/>
    </dgm:pt>
    <dgm:pt modelId="{50B35131-88CB-482E-A314-214143BD3C24}" type="pres">
      <dgm:prSet presAssocID="{3618463D-F927-4AED-A650-F8B3ACCDE330}" presName="parentLin" presStyleCnt="0"/>
      <dgm:spPr/>
    </dgm:pt>
    <dgm:pt modelId="{F9EC0333-0BD6-4675-82F7-B4D09A42EDBD}" type="pres">
      <dgm:prSet presAssocID="{3618463D-F927-4AED-A650-F8B3ACCDE330}" presName="parentLeftMargin" presStyleLbl="node1" presStyleIdx="1" presStyleCnt="4"/>
      <dgm:spPr/>
      <dgm:t>
        <a:bodyPr/>
        <a:lstStyle/>
        <a:p>
          <a:endParaRPr lang="pl-PL"/>
        </a:p>
      </dgm:t>
    </dgm:pt>
    <dgm:pt modelId="{D8F98CC9-CA7E-4195-89BA-2CE64786ECC2}" type="pres">
      <dgm:prSet presAssocID="{3618463D-F927-4AED-A650-F8B3ACCDE330}" presName="parentText" presStyleLbl="node1" presStyleIdx="2" presStyleCnt="4" custScaleX="142997" custScaleY="318362" custLinFactNeighborX="11086" custLinFactNeighborY="-12875">
        <dgm:presLayoutVars>
          <dgm:chMax val="0"/>
          <dgm:bulletEnabled val="1"/>
        </dgm:presLayoutVars>
      </dgm:prSet>
      <dgm:spPr/>
      <dgm:t>
        <a:bodyPr/>
        <a:lstStyle/>
        <a:p>
          <a:endParaRPr lang="pl-PL"/>
        </a:p>
      </dgm:t>
    </dgm:pt>
    <dgm:pt modelId="{0E12BF55-5B5C-4C48-BF3D-7B2C71107033}" type="pres">
      <dgm:prSet presAssocID="{3618463D-F927-4AED-A650-F8B3ACCDE330}" presName="negativeSpace" presStyleCnt="0"/>
      <dgm:spPr/>
    </dgm:pt>
    <dgm:pt modelId="{B1166E9E-0434-4605-8B15-CA8F1313C57E}" type="pres">
      <dgm:prSet presAssocID="{3618463D-F927-4AED-A650-F8B3ACCDE330}" presName="childText" presStyleLbl="conFgAcc1" presStyleIdx="2" presStyleCnt="4">
        <dgm:presLayoutVars>
          <dgm:bulletEnabled val="1"/>
        </dgm:presLayoutVars>
      </dgm:prSet>
      <dgm:spPr/>
    </dgm:pt>
    <dgm:pt modelId="{C18A54E3-5017-4013-9B98-643C040BF2B5}" type="pres">
      <dgm:prSet presAssocID="{2B57E9B8-B3FB-4F90-B4DD-3DA0C5078A3E}" presName="spaceBetweenRectangles" presStyleCnt="0"/>
      <dgm:spPr/>
    </dgm:pt>
    <dgm:pt modelId="{3A5688B6-D34F-479A-8051-BFC069D92E91}" type="pres">
      <dgm:prSet presAssocID="{E70892D2-3F5C-45C6-B096-E620C76CBA7B}" presName="parentLin" presStyleCnt="0"/>
      <dgm:spPr/>
    </dgm:pt>
    <dgm:pt modelId="{A4FF0EA4-3FFA-4D4B-A3B2-CB559A32821C}" type="pres">
      <dgm:prSet presAssocID="{E70892D2-3F5C-45C6-B096-E620C76CBA7B}" presName="parentLeftMargin" presStyleLbl="node1" presStyleIdx="2" presStyleCnt="4"/>
      <dgm:spPr/>
      <dgm:t>
        <a:bodyPr/>
        <a:lstStyle/>
        <a:p>
          <a:endParaRPr lang="pl-PL"/>
        </a:p>
      </dgm:t>
    </dgm:pt>
    <dgm:pt modelId="{35598963-43EA-4E79-8FE7-178EF8FA4CF7}" type="pres">
      <dgm:prSet presAssocID="{E70892D2-3F5C-45C6-B096-E620C76CBA7B}" presName="parentText" presStyleLbl="node1" presStyleIdx="3" presStyleCnt="4" custScaleX="142997" custScaleY="460894" custLinFactNeighborX="7315" custLinFactNeighborY="9708">
        <dgm:presLayoutVars>
          <dgm:chMax val="0"/>
          <dgm:bulletEnabled val="1"/>
        </dgm:presLayoutVars>
      </dgm:prSet>
      <dgm:spPr/>
      <dgm:t>
        <a:bodyPr/>
        <a:lstStyle/>
        <a:p>
          <a:endParaRPr lang="pl-PL"/>
        </a:p>
      </dgm:t>
    </dgm:pt>
    <dgm:pt modelId="{4193AB7B-35FC-4BDC-BBEA-7A8E7641786F}" type="pres">
      <dgm:prSet presAssocID="{E70892D2-3F5C-45C6-B096-E620C76CBA7B}" presName="negativeSpace" presStyleCnt="0"/>
      <dgm:spPr/>
    </dgm:pt>
    <dgm:pt modelId="{D85CF433-C0C8-4BD2-A132-ED25DD0000E1}" type="pres">
      <dgm:prSet presAssocID="{E70892D2-3F5C-45C6-B096-E620C76CBA7B}" presName="childText" presStyleLbl="conFgAcc1" presStyleIdx="3" presStyleCnt="4">
        <dgm:presLayoutVars>
          <dgm:bulletEnabled val="1"/>
        </dgm:presLayoutVars>
      </dgm:prSet>
      <dgm:spPr/>
    </dgm:pt>
  </dgm:ptLst>
  <dgm:cxnLst>
    <dgm:cxn modelId="{FCB7B409-E12F-4AFF-A4B6-784604107E05}" type="presOf" srcId="{3618463D-F927-4AED-A650-F8B3ACCDE330}" destId="{D8F98CC9-CA7E-4195-89BA-2CE64786ECC2}" srcOrd="1" destOrd="0" presId="urn:microsoft.com/office/officeart/2005/8/layout/list1"/>
    <dgm:cxn modelId="{06B777E2-8CD5-4890-8963-34EC7B4E5D47}" srcId="{20C86DF8-B742-4DFC-BE7F-37D55D3856DE}" destId="{3618463D-F927-4AED-A650-F8B3ACCDE330}" srcOrd="2" destOrd="0" parTransId="{BF1EDBB7-38E9-45D7-9EE0-C3E6C19D46C4}" sibTransId="{2B57E9B8-B3FB-4F90-B4DD-3DA0C5078A3E}"/>
    <dgm:cxn modelId="{5BE20ADF-52FC-4DA5-86C8-B7C5558DE18D}" srcId="{20C86DF8-B742-4DFC-BE7F-37D55D3856DE}" destId="{D9F9FCDF-DD20-4738-ADCF-EA88C95BB6FC}" srcOrd="1" destOrd="0" parTransId="{ADDE2694-34A0-4AB3-AC80-157CF19EA1C7}" sibTransId="{D5AB73A6-58A3-432D-A3D5-61FE09B113DD}"/>
    <dgm:cxn modelId="{A60FA636-23BA-4D95-B410-A3A15A22D168}" type="presOf" srcId="{D9F9FCDF-DD20-4738-ADCF-EA88C95BB6FC}" destId="{53FBC983-C117-40FE-8F21-5CB7C55860AB}" srcOrd="0" destOrd="0" presId="urn:microsoft.com/office/officeart/2005/8/layout/list1"/>
    <dgm:cxn modelId="{B50ADFC7-3415-4DEB-A57C-E438C09EFB84}" srcId="{20C86DF8-B742-4DFC-BE7F-37D55D3856DE}" destId="{7F82A2DB-F0B5-4420-A79C-87EB39A20A0A}" srcOrd="0" destOrd="0" parTransId="{697F1DE0-9AC3-46F0-A40D-E5E47ABAA202}" sibTransId="{43813623-8323-4BCD-B39E-0255E89B8606}"/>
    <dgm:cxn modelId="{B911EC7C-AA31-47F7-B0BA-B68B6B1F9004}" srcId="{20C86DF8-B742-4DFC-BE7F-37D55D3856DE}" destId="{E70892D2-3F5C-45C6-B096-E620C76CBA7B}" srcOrd="3" destOrd="0" parTransId="{DDDE4959-3871-4E51-A78A-15F82034FC7E}" sibTransId="{B057011B-630C-4A54-BC89-FD3D746D9DA8}"/>
    <dgm:cxn modelId="{689364EF-562E-44C6-B4BC-5D307B82B2DB}" type="presOf" srcId="{20C86DF8-B742-4DFC-BE7F-37D55D3856DE}" destId="{8FF66763-DC97-411C-BEF0-AB74D9D29E76}" srcOrd="0" destOrd="0" presId="urn:microsoft.com/office/officeart/2005/8/layout/list1"/>
    <dgm:cxn modelId="{7E676E03-7B95-4F93-974E-F8E34E397D4F}" type="presOf" srcId="{7F82A2DB-F0B5-4420-A79C-87EB39A20A0A}" destId="{AE1B47D3-7416-4BD3-BC89-1719E0021035}" srcOrd="0" destOrd="0" presId="urn:microsoft.com/office/officeart/2005/8/layout/list1"/>
    <dgm:cxn modelId="{B329ACB5-8B34-4762-AE68-71B1A918AF20}" type="presOf" srcId="{D9F9FCDF-DD20-4738-ADCF-EA88C95BB6FC}" destId="{3AA44344-78C1-4E51-96B8-D61F4D503B14}" srcOrd="1" destOrd="0" presId="urn:microsoft.com/office/officeart/2005/8/layout/list1"/>
    <dgm:cxn modelId="{11C8F340-1EB8-43F2-9D1C-5256D1DBAA42}" type="presOf" srcId="{3618463D-F927-4AED-A650-F8B3ACCDE330}" destId="{F9EC0333-0BD6-4675-82F7-B4D09A42EDBD}" srcOrd="0" destOrd="0" presId="urn:microsoft.com/office/officeart/2005/8/layout/list1"/>
    <dgm:cxn modelId="{A4A6B4ED-726D-4552-8D0D-B6AF62DF72A3}" type="presOf" srcId="{E70892D2-3F5C-45C6-B096-E620C76CBA7B}" destId="{35598963-43EA-4E79-8FE7-178EF8FA4CF7}" srcOrd="1" destOrd="0" presId="urn:microsoft.com/office/officeart/2005/8/layout/list1"/>
    <dgm:cxn modelId="{5D59B318-0D29-4D14-BFF6-F973817A9225}" type="presOf" srcId="{E70892D2-3F5C-45C6-B096-E620C76CBA7B}" destId="{A4FF0EA4-3FFA-4D4B-A3B2-CB559A32821C}" srcOrd="0" destOrd="0" presId="urn:microsoft.com/office/officeart/2005/8/layout/list1"/>
    <dgm:cxn modelId="{3C56DBD1-8457-4AC7-B619-D1BF0E1A5C41}" type="presOf" srcId="{7F82A2DB-F0B5-4420-A79C-87EB39A20A0A}" destId="{AD06D606-7BCF-42A0-BBA4-BF9B483FA936}" srcOrd="1" destOrd="0" presId="urn:microsoft.com/office/officeart/2005/8/layout/list1"/>
    <dgm:cxn modelId="{F8F13D92-3E01-41E4-ABF1-30F523CA570E}" type="presParOf" srcId="{8FF66763-DC97-411C-BEF0-AB74D9D29E76}" destId="{3AD0B0B1-4AD1-4D74-AD34-A1EA25EF44EA}" srcOrd="0" destOrd="0" presId="urn:microsoft.com/office/officeart/2005/8/layout/list1"/>
    <dgm:cxn modelId="{4332B28F-213F-4FEE-87F6-7341CB6D63C7}" type="presParOf" srcId="{3AD0B0B1-4AD1-4D74-AD34-A1EA25EF44EA}" destId="{AE1B47D3-7416-4BD3-BC89-1719E0021035}" srcOrd="0" destOrd="0" presId="urn:microsoft.com/office/officeart/2005/8/layout/list1"/>
    <dgm:cxn modelId="{755CF179-59CF-4025-8A63-2A42F3409886}" type="presParOf" srcId="{3AD0B0B1-4AD1-4D74-AD34-A1EA25EF44EA}" destId="{AD06D606-7BCF-42A0-BBA4-BF9B483FA936}" srcOrd="1" destOrd="0" presId="urn:microsoft.com/office/officeart/2005/8/layout/list1"/>
    <dgm:cxn modelId="{902507FF-5467-427E-8F35-61B4F43790C2}" type="presParOf" srcId="{8FF66763-DC97-411C-BEF0-AB74D9D29E76}" destId="{CA187D4B-E4E1-400B-BE30-6DBC1543C666}" srcOrd="1" destOrd="0" presId="urn:microsoft.com/office/officeart/2005/8/layout/list1"/>
    <dgm:cxn modelId="{0D809545-4E42-48EA-A4FB-97FD4F5245FF}" type="presParOf" srcId="{8FF66763-DC97-411C-BEF0-AB74D9D29E76}" destId="{4F53748F-43EB-4ADC-B527-766336864A6D}" srcOrd="2" destOrd="0" presId="urn:microsoft.com/office/officeart/2005/8/layout/list1"/>
    <dgm:cxn modelId="{B4D35D58-D247-46AB-8431-A477445660CB}" type="presParOf" srcId="{8FF66763-DC97-411C-BEF0-AB74D9D29E76}" destId="{1A72639F-796C-4292-80A9-958DE35DDEFB}" srcOrd="3" destOrd="0" presId="urn:microsoft.com/office/officeart/2005/8/layout/list1"/>
    <dgm:cxn modelId="{5BCA3349-474E-484C-B5C9-740423EAB058}" type="presParOf" srcId="{8FF66763-DC97-411C-BEF0-AB74D9D29E76}" destId="{E327258C-511E-449C-B886-ADC8125002BD}" srcOrd="4" destOrd="0" presId="urn:microsoft.com/office/officeart/2005/8/layout/list1"/>
    <dgm:cxn modelId="{6B0D4E5A-29F2-49AD-A99A-6DD2DF5D264D}" type="presParOf" srcId="{E327258C-511E-449C-B886-ADC8125002BD}" destId="{53FBC983-C117-40FE-8F21-5CB7C55860AB}" srcOrd="0" destOrd="0" presId="urn:microsoft.com/office/officeart/2005/8/layout/list1"/>
    <dgm:cxn modelId="{71C42E11-6FE3-46E0-938F-24BA9653D88B}" type="presParOf" srcId="{E327258C-511E-449C-B886-ADC8125002BD}" destId="{3AA44344-78C1-4E51-96B8-D61F4D503B14}" srcOrd="1" destOrd="0" presId="urn:microsoft.com/office/officeart/2005/8/layout/list1"/>
    <dgm:cxn modelId="{5120E47C-F4D3-4228-A07B-58BDB2D61482}" type="presParOf" srcId="{8FF66763-DC97-411C-BEF0-AB74D9D29E76}" destId="{19F0354B-45BD-46D8-AB2E-048992B7A40D}" srcOrd="5" destOrd="0" presId="urn:microsoft.com/office/officeart/2005/8/layout/list1"/>
    <dgm:cxn modelId="{D87CA0AA-0BAD-4362-BE96-A08425AF17F5}" type="presParOf" srcId="{8FF66763-DC97-411C-BEF0-AB74D9D29E76}" destId="{B9EABD6C-9C07-47AE-B559-380A1FA1E22C}" srcOrd="6" destOrd="0" presId="urn:microsoft.com/office/officeart/2005/8/layout/list1"/>
    <dgm:cxn modelId="{643640DF-419E-4657-BBC1-1C73D4EAD8A9}" type="presParOf" srcId="{8FF66763-DC97-411C-BEF0-AB74D9D29E76}" destId="{1716C879-08BE-4799-9D1D-FB569B43D4A7}" srcOrd="7" destOrd="0" presId="urn:microsoft.com/office/officeart/2005/8/layout/list1"/>
    <dgm:cxn modelId="{8AF478EE-5CD3-4E01-A2F5-6212D0EE1BEA}" type="presParOf" srcId="{8FF66763-DC97-411C-BEF0-AB74D9D29E76}" destId="{50B35131-88CB-482E-A314-214143BD3C24}" srcOrd="8" destOrd="0" presId="urn:microsoft.com/office/officeart/2005/8/layout/list1"/>
    <dgm:cxn modelId="{3C262792-9D91-43BE-AE8E-E2159E71AE03}" type="presParOf" srcId="{50B35131-88CB-482E-A314-214143BD3C24}" destId="{F9EC0333-0BD6-4675-82F7-B4D09A42EDBD}" srcOrd="0" destOrd="0" presId="urn:microsoft.com/office/officeart/2005/8/layout/list1"/>
    <dgm:cxn modelId="{E6A0A498-AFD2-4AB7-816E-86AFD7E5CF8B}" type="presParOf" srcId="{50B35131-88CB-482E-A314-214143BD3C24}" destId="{D8F98CC9-CA7E-4195-89BA-2CE64786ECC2}" srcOrd="1" destOrd="0" presId="urn:microsoft.com/office/officeart/2005/8/layout/list1"/>
    <dgm:cxn modelId="{76D7F5C7-D9F3-403D-ABF4-44AF8B7D037A}" type="presParOf" srcId="{8FF66763-DC97-411C-BEF0-AB74D9D29E76}" destId="{0E12BF55-5B5C-4C48-BF3D-7B2C71107033}" srcOrd="9" destOrd="0" presId="urn:microsoft.com/office/officeart/2005/8/layout/list1"/>
    <dgm:cxn modelId="{7FDFDD0B-24AD-4241-A13B-5CB4907C0BAB}" type="presParOf" srcId="{8FF66763-DC97-411C-BEF0-AB74D9D29E76}" destId="{B1166E9E-0434-4605-8B15-CA8F1313C57E}" srcOrd="10" destOrd="0" presId="urn:microsoft.com/office/officeart/2005/8/layout/list1"/>
    <dgm:cxn modelId="{DCD424C5-9ACD-4B9B-82D2-AEE8E32CD36E}" type="presParOf" srcId="{8FF66763-DC97-411C-BEF0-AB74D9D29E76}" destId="{C18A54E3-5017-4013-9B98-643C040BF2B5}" srcOrd="11" destOrd="0" presId="urn:microsoft.com/office/officeart/2005/8/layout/list1"/>
    <dgm:cxn modelId="{43AAE06A-53D8-4004-9588-27714477531A}" type="presParOf" srcId="{8FF66763-DC97-411C-BEF0-AB74D9D29E76}" destId="{3A5688B6-D34F-479A-8051-BFC069D92E91}" srcOrd="12" destOrd="0" presId="urn:microsoft.com/office/officeart/2005/8/layout/list1"/>
    <dgm:cxn modelId="{EEDACEC7-DB13-470B-93C8-3E7F7895BB0F}" type="presParOf" srcId="{3A5688B6-D34F-479A-8051-BFC069D92E91}" destId="{A4FF0EA4-3FFA-4D4B-A3B2-CB559A32821C}" srcOrd="0" destOrd="0" presId="urn:microsoft.com/office/officeart/2005/8/layout/list1"/>
    <dgm:cxn modelId="{AB6F2FA1-62E8-4B4D-A3A2-3400F3EFA322}" type="presParOf" srcId="{3A5688B6-D34F-479A-8051-BFC069D92E91}" destId="{35598963-43EA-4E79-8FE7-178EF8FA4CF7}" srcOrd="1" destOrd="0" presId="urn:microsoft.com/office/officeart/2005/8/layout/list1"/>
    <dgm:cxn modelId="{A1FAD31F-FBE6-4409-90DC-C86F323EA66A}" type="presParOf" srcId="{8FF66763-DC97-411C-BEF0-AB74D9D29E76}" destId="{4193AB7B-35FC-4BDC-BBEA-7A8E7641786F}" srcOrd="13" destOrd="0" presId="urn:microsoft.com/office/officeart/2005/8/layout/list1"/>
    <dgm:cxn modelId="{AADDE0A0-BDD8-4A90-A1AE-934BF0D515F3}" type="presParOf" srcId="{8FF66763-DC97-411C-BEF0-AB74D9D29E76}" destId="{D85CF433-C0C8-4BD2-A132-ED25DD0000E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283A7779-3842-44C1-AC26-BB4C3EC6B3DD}"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pl-PL"/>
        </a:p>
      </dgm:t>
    </dgm:pt>
    <dgm:pt modelId="{FFD649C9-CE20-495F-B5A8-995FED49FA14}">
      <dgm:prSet phldrT="[Tekst]"/>
      <dgm:spPr/>
      <dgm:t>
        <a:bodyPr/>
        <a:lstStyle/>
        <a:p>
          <a:r>
            <a:rPr lang="pl-PL" b="1" dirty="0"/>
            <a:t>Właściwe</a:t>
          </a:r>
          <a:r>
            <a:rPr lang="pl-PL" dirty="0"/>
            <a:t> </a:t>
          </a:r>
          <a:r>
            <a:rPr lang="pl-PL" b="1" dirty="0"/>
            <a:t>komitety</a:t>
          </a:r>
        </a:p>
      </dgm:t>
    </dgm:pt>
    <dgm:pt modelId="{3850E847-2AD2-4679-85E9-DAC6052104E4}" type="parTrans" cxnId="{14EB6097-F983-4CC0-9551-ECA23AD41FC8}">
      <dgm:prSet/>
      <dgm:spPr/>
      <dgm:t>
        <a:bodyPr/>
        <a:lstStyle/>
        <a:p>
          <a:endParaRPr lang="pl-PL"/>
        </a:p>
      </dgm:t>
    </dgm:pt>
    <dgm:pt modelId="{6F872C0C-FB07-4A77-A280-359411A2618F}" type="sibTrans" cxnId="{14EB6097-F983-4CC0-9551-ECA23AD41FC8}">
      <dgm:prSet/>
      <dgm:spPr/>
      <dgm:t>
        <a:bodyPr/>
        <a:lstStyle/>
        <a:p>
          <a:endParaRPr lang="pl-PL"/>
        </a:p>
      </dgm:t>
    </dgm:pt>
    <dgm:pt modelId="{9832F349-3C97-4D6D-8FCE-9532F1B87420}">
      <dgm:prSet phldrT="[Tekst]"/>
      <dgm:spPr/>
      <dgm:t>
        <a:bodyPr/>
        <a:lstStyle/>
        <a:p>
          <a:r>
            <a:rPr lang="pl-PL" b="1" dirty="0"/>
            <a:t>Stały</a:t>
          </a:r>
          <a:r>
            <a:rPr lang="pl-PL" dirty="0"/>
            <a:t> </a:t>
          </a:r>
          <a:r>
            <a:rPr lang="pl-PL" b="1" dirty="0"/>
            <a:t>Komitet</a:t>
          </a:r>
          <a:r>
            <a:rPr lang="pl-PL" dirty="0"/>
            <a:t> </a:t>
          </a:r>
          <a:r>
            <a:rPr lang="pl-PL" b="1" dirty="0"/>
            <a:t>Rady</a:t>
          </a:r>
          <a:r>
            <a:rPr lang="pl-PL" dirty="0"/>
            <a:t> </a:t>
          </a:r>
          <a:r>
            <a:rPr lang="pl-PL" b="1" dirty="0"/>
            <a:t>Ministrów</a:t>
          </a:r>
        </a:p>
      </dgm:t>
    </dgm:pt>
    <dgm:pt modelId="{ADCB4DC8-E0FA-45DC-9918-8B79F939F6B3}" type="parTrans" cxnId="{15FD6E9F-66A8-46CE-8ECD-510E66C2D5C6}">
      <dgm:prSet/>
      <dgm:spPr/>
      <dgm:t>
        <a:bodyPr/>
        <a:lstStyle/>
        <a:p>
          <a:endParaRPr lang="pl-PL"/>
        </a:p>
      </dgm:t>
    </dgm:pt>
    <dgm:pt modelId="{73D63E39-D5A7-4296-831C-8B3F9A4B232C}" type="sibTrans" cxnId="{15FD6E9F-66A8-46CE-8ECD-510E66C2D5C6}">
      <dgm:prSet/>
      <dgm:spPr/>
      <dgm:t>
        <a:bodyPr/>
        <a:lstStyle/>
        <a:p>
          <a:endParaRPr lang="pl-PL"/>
        </a:p>
      </dgm:t>
    </dgm:pt>
    <dgm:pt modelId="{8044AB65-43A3-4FA5-8123-AB22A3FEB51F}">
      <dgm:prSet phldrT="[Tekst]"/>
      <dgm:spPr/>
      <dgm:t>
        <a:bodyPr/>
        <a:lstStyle/>
        <a:p>
          <a:r>
            <a:rPr lang="pl-PL" b="1" dirty="0"/>
            <a:t>Komisja</a:t>
          </a:r>
          <a:r>
            <a:rPr lang="pl-PL" dirty="0"/>
            <a:t> </a:t>
          </a:r>
          <a:r>
            <a:rPr lang="pl-PL" b="1" dirty="0"/>
            <a:t>prawnicza</a:t>
          </a:r>
        </a:p>
      </dgm:t>
    </dgm:pt>
    <dgm:pt modelId="{9BC1A2D9-674A-4BC0-8CEE-35879F39FCBE}" type="parTrans" cxnId="{348B9948-C9B0-4134-BA58-EF9BC7AA4416}">
      <dgm:prSet/>
      <dgm:spPr/>
      <dgm:t>
        <a:bodyPr/>
        <a:lstStyle/>
        <a:p>
          <a:endParaRPr lang="pl-PL"/>
        </a:p>
      </dgm:t>
    </dgm:pt>
    <dgm:pt modelId="{CAD0EA2E-398A-45FF-9292-570222130065}" type="sibTrans" cxnId="{348B9948-C9B0-4134-BA58-EF9BC7AA4416}">
      <dgm:prSet/>
      <dgm:spPr/>
      <dgm:t>
        <a:bodyPr/>
        <a:lstStyle/>
        <a:p>
          <a:endParaRPr lang="pl-PL"/>
        </a:p>
      </dgm:t>
    </dgm:pt>
    <dgm:pt modelId="{3B922357-D106-4FC0-90AE-787A6FC35671}">
      <dgm:prSet phldrT="[Tekst]"/>
      <dgm:spPr/>
      <dgm:t>
        <a:bodyPr/>
        <a:lstStyle/>
        <a:p>
          <a:r>
            <a:rPr lang="pl-PL" b="1" dirty="0"/>
            <a:t>Rada</a:t>
          </a:r>
          <a:r>
            <a:rPr lang="pl-PL" dirty="0"/>
            <a:t> </a:t>
          </a:r>
          <a:r>
            <a:rPr lang="pl-PL" b="1" dirty="0"/>
            <a:t>Ministrów</a:t>
          </a:r>
        </a:p>
      </dgm:t>
    </dgm:pt>
    <dgm:pt modelId="{2E430229-7C77-419C-BA65-7FAC084B3452}" type="parTrans" cxnId="{8314E330-3A35-4AB9-943B-71E30EBD0B7C}">
      <dgm:prSet/>
      <dgm:spPr/>
      <dgm:t>
        <a:bodyPr/>
        <a:lstStyle/>
        <a:p>
          <a:endParaRPr lang="pl-PL"/>
        </a:p>
      </dgm:t>
    </dgm:pt>
    <dgm:pt modelId="{2AEF62BB-4850-4DA1-8A5E-143A4F03F36C}" type="sibTrans" cxnId="{8314E330-3A35-4AB9-943B-71E30EBD0B7C}">
      <dgm:prSet/>
      <dgm:spPr/>
      <dgm:t>
        <a:bodyPr/>
        <a:lstStyle/>
        <a:p>
          <a:endParaRPr lang="pl-PL"/>
        </a:p>
      </dgm:t>
    </dgm:pt>
    <dgm:pt modelId="{50D00331-F12A-46CD-BA58-BB5362AC4AB0}">
      <dgm:prSet phldrT="[Tekst]"/>
      <dgm:spPr/>
      <dgm:t>
        <a:bodyPr/>
        <a:lstStyle/>
        <a:p>
          <a:r>
            <a:rPr lang="pl-PL" b="1" dirty="0"/>
            <a:t>Potwierdzenie przez SKRM</a:t>
          </a:r>
        </a:p>
      </dgm:t>
    </dgm:pt>
    <dgm:pt modelId="{F50A78BE-49B6-479F-A8EA-5639E0CABD3E}" type="parTrans" cxnId="{8EF02E4C-FA01-472E-8FC8-1920AF88328D}">
      <dgm:prSet/>
      <dgm:spPr/>
      <dgm:t>
        <a:bodyPr/>
        <a:lstStyle/>
        <a:p>
          <a:endParaRPr lang="pl-PL"/>
        </a:p>
      </dgm:t>
    </dgm:pt>
    <dgm:pt modelId="{74CA4BC2-927C-4F44-90C7-B018E4EA7859}" type="sibTrans" cxnId="{8EF02E4C-FA01-472E-8FC8-1920AF88328D}">
      <dgm:prSet/>
      <dgm:spPr/>
      <dgm:t>
        <a:bodyPr/>
        <a:lstStyle/>
        <a:p>
          <a:endParaRPr lang="pl-PL"/>
        </a:p>
      </dgm:t>
    </dgm:pt>
    <dgm:pt modelId="{EE6B92D9-80F7-4C54-8C57-0BBEF1DE46F2}" type="pres">
      <dgm:prSet presAssocID="{283A7779-3842-44C1-AC26-BB4C3EC6B3DD}" presName="CompostProcess" presStyleCnt="0">
        <dgm:presLayoutVars>
          <dgm:dir/>
          <dgm:resizeHandles val="exact"/>
        </dgm:presLayoutVars>
      </dgm:prSet>
      <dgm:spPr/>
      <dgm:t>
        <a:bodyPr/>
        <a:lstStyle/>
        <a:p>
          <a:endParaRPr lang="pl-PL"/>
        </a:p>
      </dgm:t>
    </dgm:pt>
    <dgm:pt modelId="{B21B43D6-2371-4119-9DD2-E0E7EE2D955D}" type="pres">
      <dgm:prSet presAssocID="{283A7779-3842-44C1-AC26-BB4C3EC6B3DD}" presName="arrow" presStyleLbl="bgShp" presStyleIdx="0" presStyleCnt="1"/>
      <dgm:spPr/>
    </dgm:pt>
    <dgm:pt modelId="{842AEBF7-5AAB-4B51-B4E7-DFE60BF8E1C3}" type="pres">
      <dgm:prSet presAssocID="{283A7779-3842-44C1-AC26-BB4C3EC6B3DD}" presName="linearProcess" presStyleCnt="0"/>
      <dgm:spPr/>
    </dgm:pt>
    <dgm:pt modelId="{9875E722-F381-4F2B-A7B1-42CEE71051B8}" type="pres">
      <dgm:prSet presAssocID="{FFD649C9-CE20-495F-B5A8-995FED49FA14}" presName="textNode" presStyleLbl="node1" presStyleIdx="0" presStyleCnt="5">
        <dgm:presLayoutVars>
          <dgm:bulletEnabled val="1"/>
        </dgm:presLayoutVars>
      </dgm:prSet>
      <dgm:spPr/>
      <dgm:t>
        <a:bodyPr/>
        <a:lstStyle/>
        <a:p>
          <a:endParaRPr lang="pl-PL"/>
        </a:p>
      </dgm:t>
    </dgm:pt>
    <dgm:pt modelId="{2A03A93A-7E2F-4F8A-9B95-C9758028E114}" type="pres">
      <dgm:prSet presAssocID="{6F872C0C-FB07-4A77-A280-359411A2618F}" presName="sibTrans" presStyleCnt="0"/>
      <dgm:spPr/>
    </dgm:pt>
    <dgm:pt modelId="{17474BF2-7BF9-48F9-BE7A-5914C4EFA287}" type="pres">
      <dgm:prSet presAssocID="{9832F349-3C97-4D6D-8FCE-9532F1B87420}" presName="textNode" presStyleLbl="node1" presStyleIdx="1" presStyleCnt="5">
        <dgm:presLayoutVars>
          <dgm:bulletEnabled val="1"/>
        </dgm:presLayoutVars>
      </dgm:prSet>
      <dgm:spPr/>
      <dgm:t>
        <a:bodyPr/>
        <a:lstStyle/>
        <a:p>
          <a:endParaRPr lang="pl-PL"/>
        </a:p>
      </dgm:t>
    </dgm:pt>
    <dgm:pt modelId="{5E7A29B9-2F45-4340-A81C-A9DD3DB03786}" type="pres">
      <dgm:prSet presAssocID="{73D63E39-D5A7-4296-831C-8B3F9A4B232C}" presName="sibTrans" presStyleCnt="0"/>
      <dgm:spPr/>
    </dgm:pt>
    <dgm:pt modelId="{4DAFC8C1-41AF-42E4-BDF6-1418EC977B97}" type="pres">
      <dgm:prSet presAssocID="{8044AB65-43A3-4FA5-8123-AB22A3FEB51F}" presName="textNode" presStyleLbl="node1" presStyleIdx="2" presStyleCnt="5">
        <dgm:presLayoutVars>
          <dgm:bulletEnabled val="1"/>
        </dgm:presLayoutVars>
      </dgm:prSet>
      <dgm:spPr/>
      <dgm:t>
        <a:bodyPr/>
        <a:lstStyle/>
        <a:p>
          <a:endParaRPr lang="pl-PL"/>
        </a:p>
      </dgm:t>
    </dgm:pt>
    <dgm:pt modelId="{EE48D546-AA32-445E-96DE-A13071B7FC81}" type="pres">
      <dgm:prSet presAssocID="{CAD0EA2E-398A-45FF-9292-570222130065}" presName="sibTrans" presStyleCnt="0"/>
      <dgm:spPr/>
    </dgm:pt>
    <dgm:pt modelId="{B67A4561-675A-4EE0-B2AF-22D1AC6F6F72}" type="pres">
      <dgm:prSet presAssocID="{50D00331-F12A-46CD-BA58-BB5362AC4AB0}" presName="textNode" presStyleLbl="node1" presStyleIdx="3" presStyleCnt="5">
        <dgm:presLayoutVars>
          <dgm:bulletEnabled val="1"/>
        </dgm:presLayoutVars>
      </dgm:prSet>
      <dgm:spPr/>
      <dgm:t>
        <a:bodyPr/>
        <a:lstStyle/>
        <a:p>
          <a:endParaRPr lang="pl-PL"/>
        </a:p>
      </dgm:t>
    </dgm:pt>
    <dgm:pt modelId="{F83E6C2A-7058-4884-A202-D5F9E6B52DF9}" type="pres">
      <dgm:prSet presAssocID="{74CA4BC2-927C-4F44-90C7-B018E4EA7859}" presName="sibTrans" presStyleCnt="0"/>
      <dgm:spPr/>
    </dgm:pt>
    <dgm:pt modelId="{BD658BF9-45BD-4D57-9793-6F10B386BB32}" type="pres">
      <dgm:prSet presAssocID="{3B922357-D106-4FC0-90AE-787A6FC35671}" presName="textNode" presStyleLbl="node1" presStyleIdx="4" presStyleCnt="5">
        <dgm:presLayoutVars>
          <dgm:bulletEnabled val="1"/>
        </dgm:presLayoutVars>
      </dgm:prSet>
      <dgm:spPr/>
      <dgm:t>
        <a:bodyPr/>
        <a:lstStyle/>
        <a:p>
          <a:endParaRPr lang="pl-PL"/>
        </a:p>
      </dgm:t>
    </dgm:pt>
  </dgm:ptLst>
  <dgm:cxnLst>
    <dgm:cxn modelId="{8314E330-3A35-4AB9-943B-71E30EBD0B7C}" srcId="{283A7779-3842-44C1-AC26-BB4C3EC6B3DD}" destId="{3B922357-D106-4FC0-90AE-787A6FC35671}" srcOrd="4" destOrd="0" parTransId="{2E430229-7C77-419C-BA65-7FAC084B3452}" sibTransId="{2AEF62BB-4850-4DA1-8A5E-143A4F03F36C}"/>
    <dgm:cxn modelId="{14EB6097-F983-4CC0-9551-ECA23AD41FC8}" srcId="{283A7779-3842-44C1-AC26-BB4C3EC6B3DD}" destId="{FFD649C9-CE20-495F-B5A8-995FED49FA14}" srcOrd="0" destOrd="0" parTransId="{3850E847-2AD2-4679-85E9-DAC6052104E4}" sibTransId="{6F872C0C-FB07-4A77-A280-359411A2618F}"/>
    <dgm:cxn modelId="{15FD6E9F-66A8-46CE-8ECD-510E66C2D5C6}" srcId="{283A7779-3842-44C1-AC26-BB4C3EC6B3DD}" destId="{9832F349-3C97-4D6D-8FCE-9532F1B87420}" srcOrd="1" destOrd="0" parTransId="{ADCB4DC8-E0FA-45DC-9918-8B79F939F6B3}" sibTransId="{73D63E39-D5A7-4296-831C-8B3F9A4B232C}"/>
    <dgm:cxn modelId="{408DA925-3218-4E2E-A42E-BA3E178BB9A4}" type="presOf" srcId="{FFD649C9-CE20-495F-B5A8-995FED49FA14}" destId="{9875E722-F381-4F2B-A7B1-42CEE71051B8}" srcOrd="0" destOrd="0" presId="urn:microsoft.com/office/officeart/2005/8/layout/hProcess9"/>
    <dgm:cxn modelId="{5C0697AC-30F7-46F6-AF2A-066DBC5B512E}" type="presOf" srcId="{9832F349-3C97-4D6D-8FCE-9532F1B87420}" destId="{17474BF2-7BF9-48F9-BE7A-5914C4EFA287}" srcOrd="0" destOrd="0" presId="urn:microsoft.com/office/officeart/2005/8/layout/hProcess9"/>
    <dgm:cxn modelId="{D018287B-F8D7-42C9-BA18-1571F8C89715}" type="presOf" srcId="{50D00331-F12A-46CD-BA58-BB5362AC4AB0}" destId="{B67A4561-675A-4EE0-B2AF-22D1AC6F6F72}" srcOrd="0" destOrd="0" presId="urn:microsoft.com/office/officeart/2005/8/layout/hProcess9"/>
    <dgm:cxn modelId="{8EF02E4C-FA01-472E-8FC8-1920AF88328D}" srcId="{283A7779-3842-44C1-AC26-BB4C3EC6B3DD}" destId="{50D00331-F12A-46CD-BA58-BB5362AC4AB0}" srcOrd="3" destOrd="0" parTransId="{F50A78BE-49B6-479F-A8EA-5639E0CABD3E}" sibTransId="{74CA4BC2-927C-4F44-90C7-B018E4EA7859}"/>
    <dgm:cxn modelId="{5AD77AD9-C450-47C1-ADE5-2E9E5DB4D576}" type="presOf" srcId="{283A7779-3842-44C1-AC26-BB4C3EC6B3DD}" destId="{EE6B92D9-80F7-4C54-8C57-0BBEF1DE46F2}" srcOrd="0" destOrd="0" presId="urn:microsoft.com/office/officeart/2005/8/layout/hProcess9"/>
    <dgm:cxn modelId="{2766D290-3F06-491A-93A2-ED6BA1A873CC}" type="presOf" srcId="{3B922357-D106-4FC0-90AE-787A6FC35671}" destId="{BD658BF9-45BD-4D57-9793-6F10B386BB32}" srcOrd="0" destOrd="0" presId="urn:microsoft.com/office/officeart/2005/8/layout/hProcess9"/>
    <dgm:cxn modelId="{348B9948-C9B0-4134-BA58-EF9BC7AA4416}" srcId="{283A7779-3842-44C1-AC26-BB4C3EC6B3DD}" destId="{8044AB65-43A3-4FA5-8123-AB22A3FEB51F}" srcOrd="2" destOrd="0" parTransId="{9BC1A2D9-674A-4BC0-8CEE-35879F39FCBE}" sibTransId="{CAD0EA2E-398A-45FF-9292-570222130065}"/>
    <dgm:cxn modelId="{687EE4B1-CEDF-4C03-9ABA-529FF5B90C5E}" type="presOf" srcId="{8044AB65-43A3-4FA5-8123-AB22A3FEB51F}" destId="{4DAFC8C1-41AF-42E4-BDF6-1418EC977B97}" srcOrd="0" destOrd="0" presId="urn:microsoft.com/office/officeart/2005/8/layout/hProcess9"/>
    <dgm:cxn modelId="{59B1256C-4C3A-4207-9513-D94E9EA8C7E8}" type="presParOf" srcId="{EE6B92D9-80F7-4C54-8C57-0BBEF1DE46F2}" destId="{B21B43D6-2371-4119-9DD2-E0E7EE2D955D}" srcOrd="0" destOrd="0" presId="urn:microsoft.com/office/officeart/2005/8/layout/hProcess9"/>
    <dgm:cxn modelId="{091478B7-B3F2-4842-8ED5-7EE6CD473412}" type="presParOf" srcId="{EE6B92D9-80F7-4C54-8C57-0BBEF1DE46F2}" destId="{842AEBF7-5AAB-4B51-B4E7-DFE60BF8E1C3}" srcOrd="1" destOrd="0" presId="urn:microsoft.com/office/officeart/2005/8/layout/hProcess9"/>
    <dgm:cxn modelId="{D2392EFA-926C-4531-84E1-11CEC2C70AF2}" type="presParOf" srcId="{842AEBF7-5AAB-4B51-B4E7-DFE60BF8E1C3}" destId="{9875E722-F381-4F2B-A7B1-42CEE71051B8}" srcOrd="0" destOrd="0" presId="urn:microsoft.com/office/officeart/2005/8/layout/hProcess9"/>
    <dgm:cxn modelId="{F4B43529-F690-4E0F-B791-B2631B40D49C}" type="presParOf" srcId="{842AEBF7-5AAB-4B51-B4E7-DFE60BF8E1C3}" destId="{2A03A93A-7E2F-4F8A-9B95-C9758028E114}" srcOrd="1" destOrd="0" presId="urn:microsoft.com/office/officeart/2005/8/layout/hProcess9"/>
    <dgm:cxn modelId="{D8C1CE85-27F0-4D66-93E9-31B9C76AD7FD}" type="presParOf" srcId="{842AEBF7-5AAB-4B51-B4E7-DFE60BF8E1C3}" destId="{17474BF2-7BF9-48F9-BE7A-5914C4EFA287}" srcOrd="2" destOrd="0" presId="urn:microsoft.com/office/officeart/2005/8/layout/hProcess9"/>
    <dgm:cxn modelId="{3D7319E6-7ADC-4CE3-BEC4-DB88020B74AE}" type="presParOf" srcId="{842AEBF7-5AAB-4B51-B4E7-DFE60BF8E1C3}" destId="{5E7A29B9-2F45-4340-A81C-A9DD3DB03786}" srcOrd="3" destOrd="0" presId="urn:microsoft.com/office/officeart/2005/8/layout/hProcess9"/>
    <dgm:cxn modelId="{9F5141E2-4C2E-4466-8AE6-879FC6DE68FF}" type="presParOf" srcId="{842AEBF7-5AAB-4B51-B4E7-DFE60BF8E1C3}" destId="{4DAFC8C1-41AF-42E4-BDF6-1418EC977B97}" srcOrd="4" destOrd="0" presId="urn:microsoft.com/office/officeart/2005/8/layout/hProcess9"/>
    <dgm:cxn modelId="{5E718CBC-AA83-45EB-B8D1-5E2C40ED692D}" type="presParOf" srcId="{842AEBF7-5AAB-4B51-B4E7-DFE60BF8E1C3}" destId="{EE48D546-AA32-445E-96DE-A13071B7FC81}" srcOrd="5" destOrd="0" presId="urn:microsoft.com/office/officeart/2005/8/layout/hProcess9"/>
    <dgm:cxn modelId="{E9B8F111-8B65-420C-BD4B-BE494253D04B}" type="presParOf" srcId="{842AEBF7-5AAB-4B51-B4E7-DFE60BF8E1C3}" destId="{B67A4561-675A-4EE0-B2AF-22D1AC6F6F72}" srcOrd="6" destOrd="0" presId="urn:microsoft.com/office/officeart/2005/8/layout/hProcess9"/>
    <dgm:cxn modelId="{657A6C35-3C89-446E-BCB2-4DBE958DB049}" type="presParOf" srcId="{842AEBF7-5AAB-4B51-B4E7-DFE60BF8E1C3}" destId="{F83E6C2A-7058-4884-A202-D5F9E6B52DF9}" srcOrd="7" destOrd="0" presId="urn:microsoft.com/office/officeart/2005/8/layout/hProcess9"/>
    <dgm:cxn modelId="{22281B3E-94FE-4B9E-A6DA-BB664491BA70}" type="presParOf" srcId="{842AEBF7-5AAB-4B51-B4E7-DFE60BF8E1C3}" destId="{BD658BF9-45BD-4D57-9793-6F10B386BB32}"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283A7779-3842-44C1-AC26-BB4C3EC6B3DD}"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pl-PL"/>
        </a:p>
      </dgm:t>
    </dgm:pt>
    <dgm:pt modelId="{FFD649C9-CE20-495F-B5A8-995FED49FA14}">
      <dgm:prSet phldrT="[Tekst]"/>
      <dgm:spPr/>
      <dgm:t>
        <a:bodyPr/>
        <a:lstStyle/>
        <a:p>
          <a:r>
            <a:rPr lang="pl-PL" b="1" dirty="0"/>
            <a:t>Właściwe</a:t>
          </a:r>
          <a:r>
            <a:rPr lang="pl-PL" dirty="0"/>
            <a:t> </a:t>
          </a:r>
          <a:r>
            <a:rPr lang="pl-PL" b="1" dirty="0"/>
            <a:t>komitety</a:t>
          </a:r>
        </a:p>
      </dgm:t>
    </dgm:pt>
    <dgm:pt modelId="{3850E847-2AD2-4679-85E9-DAC6052104E4}" type="parTrans" cxnId="{14EB6097-F983-4CC0-9551-ECA23AD41FC8}">
      <dgm:prSet/>
      <dgm:spPr/>
      <dgm:t>
        <a:bodyPr/>
        <a:lstStyle/>
        <a:p>
          <a:endParaRPr lang="pl-PL"/>
        </a:p>
      </dgm:t>
    </dgm:pt>
    <dgm:pt modelId="{6F872C0C-FB07-4A77-A280-359411A2618F}" type="sibTrans" cxnId="{14EB6097-F983-4CC0-9551-ECA23AD41FC8}">
      <dgm:prSet/>
      <dgm:spPr/>
      <dgm:t>
        <a:bodyPr/>
        <a:lstStyle/>
        <a:p>
          <a:endParaRPr lang="pl-PL"/>
        </a:p>
      </dgm:t>
    </dgm:pt>
    <dgm:pt modelId="{9832F349-3C97-4D6D-8FCE-9532F1B87420}">
      <dgm:prSet phldrT="[Tekst]"/>
      <dgm:spPr/>
      <dgm:t>
        <a:bodyPr/>
        <a:lstStyle/>
        <a:p>
          <a:r>
            <a:rPr lang="pl-PL" b="1" dirty="0"/>
            <a:t>Stały</a:t>
          </a:r>
          <a:r>
            <a:rPr lang="pl-PL" dirty="0"/>
            <a:t> </a:t>
          </a:r>
          <a:r>
            <a:rPr lang="pl-PL" b="1" dirty="0"/>
            <a:t>Komitet</a:t>
          </a:r>
          <a:r>
            <a:rPr lang="pl-PL" dirty="0"/>
            <a:t> </a:t>
          </a:r>
          <a:r>
            <a:rPr lang="pl-PL" b="1" dirty="0"/>
            <a:t>Rady</a:t>
          </a:r>
          <a:r>
            <a:rPr lang="pl-PL" dirty="0"/>
            <a:t> </a:t>
          </a:r>
          <a:r>
            <a:rPr lang="pl-PL" b="1" dirty="0"/>
            <a:t>Ministrów</a:t>
          </a:r>
        </a:p>
      </dgm:t>
    </dgm:pt>
    <dgm:pt modelId="{ADCB4DC8-E0FA-45DC-9918-8B79F939F6B3}" type="parTrans" cxnId="{15FD6E9F-66A8-46CE-8ECD-510E66C2D5C6}">
      <dgm:prSet/>
      <dgm:spPr/>
      <dgm:t>
        <a:bodyPr/>
        <a:lstStyle/>
        <a:p>
          <a:endParaRPr lang="pl-PL"/>
        </a:p>
      </dgm:t>
    </dgm:pt>
    <dgm:pt modelId="{73D63E39-D5A7-4296-831C-8B3F9A4B232C}" type="sibTrans" cxnId="{15FD6E9F-66A8-46CE-8ECD-510E66C2D5C6}">
      <dgm:prSet/>
      <dgm:spPr/>
      <dgm:t>
        <a:bodyPr/>
        <a:lstStyle/>
        <a:p>
          <a:endParaRPr lang="pl-PL"/>
        </a:p>
      </dgm:t>
    </dgm:pt>
    <dgm:pt modelId="{8044AB65-43A3-4FA5-8123-AB22A3FEB51F}">
      <dgm:prSet phldrT="[Tekst]"/>
      <dgm:spPr/>
      <dgm:t>
        <a:bodyPr/>
        <a:lstStyle/>
        <a:p>
          <a:r>
            <a:rPr lang="pl-PL" b="1" dirty="0"/>
            <a:t>Komisja</a:t>
          </a:r>
          <a:r>
            <a:rPr lang="pl-PL" dirty="0"/>
            <a:t> </a:t>
          </a:r>
          <a:r>
            <a:rPr lang="pl-PL" b="1" dirty="0"/>
            <a:t>prawnicza</a:t>
          </a:r>
        </a:p>
      </dgm:t>
    </dgm:pt>
    <dgm:pt modelId="{9BC1A2D9-674A-4BC0-8CEE-35879F39FCBE}" type="parTrans" cxnId="{348B9948-C9B0-4134-BA58-EF9BC7AA4416}">
      <dgm:prSet/>
      <dgm:spPr/>
      <dgm:t>
        <a:bodyPr/>
        <a:lstStyle/>
        <a:p>
          <a:endParaRPr lang="pl-PL"/>
        </a:p>
      </dgm:t>
    </dgm:pt>
    <dgm:pt modelId="{CAD0EA2E-398A-45FF-9292-570222130065}" type="sibTrans" cxnId="{348B9948-C9B0-4134-BA58-EF9BC7AA4416}">
      <dgm:prSet/>
      <dgm:spPr/>
      <dgm:t>
        <a:bodyPr/>
        <a:lstStyle/>
        <a:p>
          <a:endParaRPr lang="pl-PL"/>
        </a:p>
      </dgm:t>
    </dgm:pt>
    <dgm:pt modelId="{3B922357-D106-4FC0-90AE-787A6FC35671}">
      <dgm:prSet phldrT="[Tekst]"/>
      <dgm:spPr/>
      <dgm:t>
        <a:bodyPr/>
        <a:lstStyle/>
        <a:p>
          <a:r>
            <a:rPr lang="pl-PL" b="1" dirty="0"/>
            <a:t>Rada</a:t>
          </a:r>
          <a:r>
            <a:rPr lang="pl-PL" dirty="0"/>
            <a:t> </a:t>
          </a:r>
          <a:r>
            <a:rPr lang="pl-PL" b="1" dirty="0"/>
            <a:t>Ministrów</a:t>
          </a:r>
        </a:p>
      </dgm:t>
    </dgm:pt>
    <dgm:pt modelId="{2E430229-7C77-419C-BA65-7FAC084B3452}" type="parTrans" cxnId="{8314E330-3A35-4AB9-943B-71E30EBD0B7C}">
      <dgm:prSet/>
      <dgm:spPr/>
      <dgm:t>
        <a:bodyPr/>
        <a:lstStyle/>
        <a:p>
          <a:endParaRPr lang="pl-PL"/>
        </a:p>
      </dgm:t>
    </dgm:pt>
    <dgm:pt modelId="{2AEF62BB-4850-4DA1-8A5E-143A4F03F36C}" type="sibTrans" cxnId="{8314E330-3A35-4AB9-943B-71E30EBD0B7C}">
      <dgm:prSet/>
      <dgm:spPr/>
      <dgm:t>
        <a:bodyPr/>
        <a:lstStyle/>
        <a:p>
          <a:endParaRPr lang="pl-PL"/>
        </a:p>
      </dgm:t>
    </dgm:pt>
    <dgm:pt modelId="{50D00331-F12A-46CD-BA58-BB5362AC4AB0}">
      <dgm:prSet phldrT="[Tekst]"/>
      <dgm:spPr/>
      <dgm:t>
        <a:bodyPr/>
        <a:lstStyle/>
        <a:p>
          <a:r>
            <a:rPr lang="pl-PL" b="1" dirty="0"/>
            <a:t>Potwierdzenie przez SKRM</a:t>
          </a:r>
        </a:p>
      </dgm:t>
    </dgm:pt>
    <dgm:pt modelId="{F50A78BE-49B6-479F-A8EA-5639E0CABD3E}" type="parTrans" cxnId="{8EF02E4C-FA01-472E-8FC8-1920AF88328D}">
      <dgm:prSet/>
      <dgm:spPr/>
      <dgm:t>
        <a:bodyPr/>
        <a:lstStyle/>
        <a:p>
          <a:endParaRPr lang="pl-PL"/>
        </a:p>
      </dgm:t>
    </dgm:pt>
    <dgm:pt modelId="{74CA4BC2-927C-4F44-90C7-B018E4EA7859}" type="sibTrans" cxnId="{8EF02E4C-FA01-472E-8FC8-1920AF88328D}">
      <dgm:prSet/>
      <dgm:spPr/>
      <dgm:t>
        <a:bodyPr/>
        <a:lstStyle/>
        <a:p>
          <a:endParaRPr lang="pl-PL"/>
        </a:p>
      </dgm:t>
    </dgm:pt>
    <dgm:pt modelId="{EE6B92D9-80F7-4C54-8C57-0BBEF1DE46F2}" type="pres">
      <dgm:prSet presAssocID="{283A7779-3842-44C1-AC26-BB4C3EC6B3DD}" presName="CompostProcess" presStyleCnt="0">
        <dgm:presLayoutVars>
          <dgm:dir/>
          <dgm:resizeHandles val="exact"/>
        </dgm:presLayoutVars>
      </dgm:prSet>
      <dgm:spPr/>
      <dgm:t>
        <a:bodyPr/>
        <a:lstStyle/>
        <a:p>
          <a:endParaRPr lang="pl-PL"/>
        </a:p>
      </dgm:t>
    </dgm:pt>
    <dgm:pt modelId="{B21B43D6-2371-4119-9DD2-E0E7EE2D955D}" type="pres">
      <dgm:prSet presAssocID="{283A7779-3842-44C1-AC26-BB4C3EC6B3DD}" presName="arrow" presStyleLbl="bgShp" presStyleIdx="0" presStyleCnt="1" custLinFactNeighborX="16876" custLinFactNeighborY="9765"/>
      <dgm:spPr/>
    </dgm:pt>
    <dgm:pt modelId="{842AEBF7-5AAB-4B51-B4E7-DFE60BF8E1C3}" type="pres">
      <dgm:prSet presAssocID="{283A7779-3842-44C1-AC26-BB4C3EC6B3DD}" presName="linearProcess" presStyleCnt="0"/>
      <dgm:spPr/>
    </dgm:pt>
    <dgm:pt modelId="{9875E722-F381-4F2B-A7B1-42CEE71051B8}" type="pres">
      <dgm:prSet presAssocID="{FFD649C9-CE20-495F-B5A8-995FED49FA14}" presName="textNode" presStyleLbl="node1" presStyleIdx="0" presStyleCnt="5">
        <dgm:presLayoutVars>
          <dgm:bulletEnabled val="1"/>
        </dgm:presLayoutVars>
      </dgm:prSet>
      <dgm:spPr/>
      <dgm:t>
        <a:bodyPr/>
        <a:lstStyle/>
        <a:p>
          <a:endParaRPr lang="pl-PL"/>
        </a:p>
      </dgm:t>
    </dgm:pt>
    <dgm:pt modelId="{2A03A93A-7E2F-4F8A-9B95-C9758028E114}" type="pres">
      <dgm:prSet presAssocID="{6F872C0C-FB07-4A77-A280-359411A2618F}" presName="sibTrans" presStyleCnt="0"/>
      <dgm:spPr/>
    </dgm:pt>
    <dgm:pt modelId="{17474BF2-7BF9-48F9-BE7A-5914C4EFA287}" type="pres">
      <dgm:prSet presAssocID="{9832F349-3C97-4D6D-8FCE-9532F1B87420}" presName="textNode" presStyleLbl="node1" presStyleIdx="1" presStyleCnt="5">
        <dgm:presLayoutVars>
          <dgm:bulletEnabled val="1"/>
        </dgm:presLayoutVars>
      </dgm:prSet>
      <dgm:spPr/>
      <dgm:t>
        <a:bodyPr/>
        <a:lstStyle/>
        <a:p>
          <a:endParaRPr lang="pl-PL"/>
        </a:p>
      </dgm:t>
    </dgm:pt>
    <dgm:pt modelId="{5E7A29B9-2F45-4340-A81C-A9DD3DB03786}" type="pres">
      <dgm:prSet presAssocID="{73D63E39-D5A7-4296-831C-8B3F9A4B232C}" presName="sibTrans" presStyleCnt="0"/>
      <dgm:spPr/>
    </dgm:pt>
    <dgm:pt modelId="{4DAFC8C1-41AF-42E4-BDF6-1418EC977B97}" type="pres">
      <dgm:prSet presAssocID="{8044AB65-43A3-4FA5-8123-AB22A3FEB51F}" presName="textNode" presStyleLbl="node1" presStyleIdx="2" presStyleCnt="5">
        <dgm:presLayoutVars>
          <dgm:bulletEnabled val="1"/>
        </dgm:presLayoutVars>
      </dgm:prSet>
      <dgm:spPr/>
      <dgm:t>
        <a:bodyPr/>
        <a:lstStyle/>
        <a:p>
          <a:endParaRPr lang="pl-PL"/>
        </a:p>
      </dgm:t>
    </dgm:pt>
    <dgm:pt modelId="{EE48D546-AA32-445E-96DE-A13071B7FC81}" type="pres">
      <dgm:prSet presAssocID="{CAD0EA2E-398A-45FF-9292-570222130065}" presName="sibTrans" presStyleCnt="0"/>
      <dgm:spPr/>
    </dgm:pt>
    <dgm:pt modelId="{B67A4561-675A-4EE0-B2AF-22D1AC6F6F72}" type="pres">
      <dgm:prSet presAssocID="{50D00331-F12A-46CD-BA58-BB5362AC4AB0}" presName="textNode" presStyleLbl="node1" presStyleIdx="3" presStyleCnt="5">
        <dgm:presLayoutVars>
          <dgm:bulletEnabled val="1"/>
        </dgm:presLayoutVars>
      </dgm:prSet>
      <dgm:spPr/>
      <dgm:t>
        <a:bodyPr/>
        <a:lstStyle/>
        <a:p>
          <a:endParaRPr lang="pl-PL"/>
        </a:p>
      </dgm:t>
    </dgm:pt>
    <dgm:pt modelId="{F83E6C2A-7058-4884-A202-D5F9E6B52DF9}" type="pres">
      <dgm:prSet presAssocID="{74CA4BC2-927C-4F44-90C7-B018E4EA7859}" presName="sibTrans" presStyleCnt="0"/>
      <dgm:spPr/>
    </dgm:pt>
    <dgm:pt modelId="{BD658BF9-45BD-4D57-9793-6F10B386BB32}" type="pres">
      <dgm:prSet presAssocID="{3B922357-D106-4FC0-90AE-787A6FC35671}" presName="textNode" presStyleLbl="node1" presStyleIdx="4" presStyleCnt="5">
        <dgm:presLayoutVars>
          <dgm:bulletEnabled val="1"/>
        </dgm:presLayoutVars>
      </dgm:prSet>
      <dgm:spPr/>
      <dgm:t>
        <a:bodyPr/>
        <a:lstStyle/>
        <a:p>
          <a:endParaRPr lang="pl-PL"/>
        </a:p>
      </dgm:t>
    </dgm:pt>
  </dgm:ptLst>
  <dgm:cxnLst>
    <dgm:cxn modelId="{5679768B-4849-45BA-9809-427EBD8E197C}" type="presOf" srcId="{50D00331-F12A-46CD-BA58-BB5362AC4AB0}" destId="{B67A4561-675A-4EE0-B2AF-22D1AC6F6F72}" srcOrd="0" destOrd="0" presId="urn:microsoft.com/office/officeart/2005/8/layout/hProcess9"/>
    <dgm:cxn modelId="{8314E330-3A35-4AB9-943B-71E30EBD0B7C}" srcId="{283A7779-3842-44C1-AC26-BB4C3EC6B3DD}" destId="{3B922357-D106-4FC0-90AE-787A6FC35671}" srcOrd="4" destOrd="0" parTransId="{2E430229-7C77-419C-BA65-7FAC084B3452}" sibTransId="{2AEF62BB-4850-4DA1-8A5E-143A4F03F36C}"/>
    <dgm:cxn modelId="{CAA126EE-3436-4244-8A1C-AC39F526164A}" type="presOf" srcId="{FFD649C9-CE20-495F-B5A8-995FED49FA14}" destId="{9875E722-F381-4F2B-A7B1-42CEE71051B8}" srcOrd="0" destOrd="0" presId="urn:microsoft.com/office/officeart/2005/8/layout/hProcess9"/>
    <dgm:cxn modelId="{14EB6097-F983-4CC0-9551-ECA23AD41FC8}" srcId="{283A7779-3842-44C1-AC26-BB4C3EC6B3DD}" destId="{FFD649C9-CE20-495F-B5A8-995FED49FA14}" srcOrd="0" destOrd="0" parTransId="{3850E847-2AD2-4679-85E9-DAC6052104E4}" sibTransId="{6F872C0C-FB07-4A77-A280-359411A2618F}"/>
    <dgm:cxn modelId="{15FD6E9F-66A8-46CE-8ECD-510E66C2D5C6}" srcId="{283A7779-3842-44C1-AC26-BB4C3EC6B3DD}" destId="{9832F349-3C97-4D6D-8FCE-9532F1B87420}" srcOrd="1" destOrd="0" parTransId="{ADCB4DC8-E0FA-45DC-9918-8B79F939F6B3}" sibTransId="{73D63E39-D5A7-4296-831C-8B3F9A4B232C}"/>
    <dgm:cxn modelId="{46B88314-3741-4F3E-B032-39E526103178}" type="presOf" srcId="{3B922357-D106-4FC0-90AE-787A6FC35671}" destId="{BD658BF9-45BD-4D57-9793-6F10B386BB32}" srcOrd="0" destOrd="0" presId="urn:microsoft.com/office/officeart/2005/8/layout/hProcess9"/>
    <dgm:cxn modelId="{225F1325-AC7F-4044-AE6F-79D2F88367A2}" type="presOf" srcId="{283A7779-3842-44C1-AC26-BB4C3EC6B3DD}" destId="{EE6B92D9-80F7-4C54-8C57-0BBEF1DE46F2}" srcOrd="0" destOrd="0" presId="urn:microsoft.com/office/officeart/2005/8/layout/hProcess9"/>
    <dgm:cxn modelId="{8EF02E4C-FA01-472E-8FC8-1920AF88328D}" srcId="{283A7779-3842-44C1-AC26-BB4C3EC6B3DD}" destId="{50D00331-F12A-46CD-BA58-BB5362AC4AB0}" srcOrd="3" destOrd="0" parTransId="{F50A78BE-49B6-479F-A8EA-5639E0CABD3E}" sibTransId="{74CA4BC2-927C-4F44-90C7-B018E4EA7859}"/>
    <dgm:cxn modelId="{D9094B1B-D1D6-4199-B07C-2FA28AE0F94F}" type="presOf" srcId="{8044AB65-43A3-4FA5-8123-AB22A3FEB51F}" destId="{4DAFC8C1-41AF-42E4-BDF6-1418EC977B97}" srcOrd="0" destOrd="0" presId="urn:microsoft.com/office/officeart/2005/8/layout/hProcess9"/>
    <dgm:cxn modelId="{B6D68424-5F1C-4D4A-BE31-247D31C3F84D}" type="presOf" srcId="{9832F349-3C97-4D6D-8FCE-9532F1B87420}" destId="{17474BF2-7BF9-48F9-BE7A-5914C4EFA287}" srcOrd="0" destOrd="0" presId="urn:microsoft.com/office/officeart/2005/8/layout/hProcess9"/>
    <dgm:cxn modelId="{348B9948-C9B0-4134-BA58-EF9BC7AA4416}" srcId="{283A7779-3842-44C1-AC26-BB4C3EC6B3DD}" destId="{8044AB65-43A3-4FA5-8123-AB22A3FEB51F}" srcOrd="2" destOrd="0" parTransId="{9BC1A2D9-674A-4BC0-8CEE-35879F39FCBE}" sibTransId="{CAD0EA2E-398A-45FF-9292-570222130065}"/>
    <dgm:cxn modelId="{48ECB945-E7AB-4A23-BEFF-B3AA27928326}" type="presParOf" srcId="{EE6B92D9-80F7-4C54-8C57-0BBEF1DE46F2}" destId="{B21B43D6-2371-4119-9DD2-E0E7EE2D955D}" srcOrd="0" destOrd="0" presId="urn:microsoft.com/office/officeart/2005/8/layout/hProcess9"/>
    <dgm:cxn modelId="{AB17BA5B-46ED-49C1-A6F3-7DCBEBBCBEAC}" type="presParOf" srcId="{EE6B92D9-80F7-4C54-8C57-0BBEF1DE46F2}" destId="{842AEBF7-5AAB-4B51-B4E7-DFE60BF8E1C3}" srcOrd="1" destOrd="0" presId="urn:microsoft.com/office/officeart/2005/8/layout/hProcess9"/>
    <dgm:cxn modelId="{616D5B70-D635-4381-8E9B-BD4A2F85CD79}" type="presParOf" srcId="{842AEBF7-5AAB-4B51-B4E7-DFE60BF8E1C3}" destId="{9875E722-F381-4F2B-A7B1-42CEE71051B8}" srcOrd="0" destOrd="0" presId="urn:microsoft.com/office/officeart/2005/8/layout/hProcess9"/>
    <dgm:cxn modelId="{62751ADC-7728-4033-8474-6C5D452CE3C6}" type="presParOf" srcId="{842AEBF7-5AAB-4B51-B4E7-DFE60BF8E1C3}" destId="{2A03A93A-7E2F-4F8A-9B95-C9758028E114}" srcOrd="1" destOrd="0" presId="urn:microsoft.com/office/officeart/2005/8/layout/hProcess9"/>
    <dgm:cxn modelId="{A052F8C2-011B-4FB2-8BE5-21B7ECA5712F}" type="presParOf" srcId="{842AEBF7-5AAB-4B51-B4E7-DFE60BF8E1C3}" destId="{17474BF2-7BF9-48F9-BE7A-5914C4EFA287}" srcOrd="2" destOrd="0" presId="urn:microsoft.com/office/officeart/2005/8/layout/hProcess9"/>
    <dgm:cxn modelId="{36637448-4551-4456-8064-42B99536956D}" type="presParOf" srcId="{842AEBF7-5AAB-4B51-B4E7-DFE60BF8E1C3}" destId="{5E7A29B9-2F45-4340-A81C-A9DD3DB03786}" srcOrd="3" destOrd="0" presId="urn:microsoft.com/office/officeart/2005/8/layout/hProcess9"/>
    <dgm:cxn modelId="{2640A4EE-FED4-4088-A320-4D5DD7BF41E1}" type="presParOf" srcId="{842AEBF7-5AAB-4B51-B4E7-DFE60BF8E1C3}" destId="{4DAFC8C1-41AF-42E4-BDF6-1418EC977B97}" srcOrd="4" destOrd="0" presId="urn:microsoft.com/office/officeart/2005/8/layout/hProcess9"/>
    <dgm:cxn modelId="{BD34AFFC-8AEF-4A12-90A8-ACEFF792395A}" type="presParOf" srcId="{842AEBF7-5AAB-4B51-B4E7-DFE60BF8E1C3}" destId="{EE48D546-AA32-445E-96DE-A13071B7FC81}" srcOrd="5" destOrd="0" presId="urn:microsoft.com/office/officeart/2005/8/layout/hProcess9"/>
    <dgm:cxn modelId="{1DDDD90E-299F-45A0-BCA7-805219514857}" type="presParOf" srcId="{842AEBF7-5AAB-4B51-B4E7-DFE60BF8E1C3}" destId="{B67A4561-675A-4EE0-B2AF-22D1AC6F6F72}" srcOrd="6" destOrd="0" presId="urn:microsoft.com/office/officeart/2005/8/layout/hProcess9"/>
    <dgm:cxn modelId="{915FD6FB-AD24-405B-ABE9-62EC53EE3F24}" type="presParOf" srcId="{842AEBF7-5AAB-4B51-B4E7-DFE60BF8E1C3}" destId="{F83E6C2A-7058-4884-A202-D5F9E6B52DF9}" srcOrd="7" destOrd="0" presId="urn:microsoft.com/office/officeart/2005/8/layout/hProcess9"/>
    <dgm:cxn modelId="{0FC434EF-C9E3-4481-A0D2-00E4E3A03D79}" type="presParOf" srcId="{842AEBF7-5AAB-4B51-B4E7-DFE60BF8E1C3}" destId="{BD658BF9-45BD-4D57-9793-6F10B386BB32}"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8F4C0A86-F24E-43BC-A9FC-9EF4198339B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pl-PL"/>
        </a:p>
      </dgm:t>
    </dgm:pt>
    <dgm:pt modelId="{AFF1A46B-2FAC-41C3-8B4C-A5428FD01CDE}">
      <dgm:prSet phldrT="[Tekst]"/>
      <dgm:spPr>
        <a:solidFill>
          <a:schemeClr val="accent1"/>
        </a:solidFill>
      </dgm:spPr>
      <dgm:t>
        <a:bodyPr/>
        <a:lstStyle/>
        <a:p>
          <a:r>
            <a:rPr lang="pl-PL" dirty="0"/>
            <a:t>Wniosek o rozpatrzenie projektu </a:t>
          </a:r>
        </a:p>
        <a:p>
          <a:r>
            <a:rPr lang="pl-PL" dirty="0"/>
            <a:t>(wnosi organ wnioskujący za pośrednictwem Sekretarza RM</a:t>
          </a:r>
        </a:p>
      </dgm:t>
    </dgm:pt>
    <dgm:pt modelId="{08539E01-8CA5-46BC-85B7-A8BE5F0B8CB7}" type="parTrans" cxnId="{EB789219-6629-4EB3-A34D-B12399265836}">
      <dgm:prSet/>
      <dgm:spPr/>
      <dgm:t>
        <a:bodyPr/>
        <a:lstStyle/>
        <a:p>
          <a:endParaRPr lang="pl-PL"/>
        </a:p>
      </dgm:t>
    </dgm:pt>
    <dgm:pt modelId="{36EA79E0-D511-42F8-8671-336548A9C626}" type="sibTrans" cxnId="{EB789219-6629-4EB3-A34D-B12399265836}">
      <dgm:prSet/>
      <dgm:spPr/>
      <dgm:t>
        <a:bodyPr/>
        <a:lstStyle/>
        <a:p>
          <a:endParaRPr lang="pl-PL"/>
        </a:p>
      </dgm:t>
    </dgm:pt>
    <dgm:pt modelId="{801E3449-7464-415C-B992-0B4B5877460E}">
      <dgm:prSet phldrT="[Tekst]"/>
      <dgm:spPr>
        <a:solidFill>
          <a:schemeClr val="accent1"/>
        </a:solidFill>
      </dgm:spPr>
      <dgm:t>
        <a:bodyPr/>
        <a:lstStyle/>
        <a:p>
          <a:r>
            <a:rPr lang="pl-PL" dirty="0"/>
            <a:t>Rozesłanie projektu do rozpatrzenia członkom i uczestnikom RM</a:t>
          </a:r>
        </a:p>
      </dgm:t>
    </dgm:pt>
    <dgm:pt modelId="{E879E022-5913-4E87-B2B1-1DCF46696E82}" type="parTrans" cxnId="{B0331CDE-F88E-4715-9D23-77C9EC3A36E9}">
      <dgm:prSet/>
      <dgm:spPr/>
      <dgm:t>
        <a:bodyPr/>
        <a:lstStyle/>
        <a:p>
          <a:endParaRPr lang="pl-PL"/>
        </a:p>
      </dgm:t>
    </dgm:pt>
    <dgm:pt modelId="{076E041E-0ABC-4D4C-9A46-14D4393968A5}" type="sibTrans" cxnId="{B0331CDE-F88E-4715-9D23-77C9EC3A36E9}">
      <dgm:prSet/>
      <dgm:spPr/>
      <dgm:t>
        <a:bodyPr/>
        <a:lstStyle/>
        <a:p>
          <a:endParaRPr lang="pl-PL"/>
        </a:p>
      </dgm:t>
    </dgm:pt>
    <dgm:pt modelId="{F8471283-1AFC-40BB-8DF0-AB5C6122A34B}">
      <dgm:prSet phldrT="[Tekst]"/>
      <dgm:spPr>
        <a:solidFill>
          <a:schemeClr val="accent1"/>
        </a:solidFill>
      </dgm:spPr>
      <dgm:t>
        <a:bodyPr/>
        <a:lstStyle/>
        <a:p>
          <a:r>
            <a:rPr lang="pl-PL" dirty="0"/>
            <a:t>Zgłaszanie uwag do projektu</a:t>
          </a:r>
        </a:p>
      </dgm:t>
    </dgm:pt>
    <dgm:pt modelId="{8481838A-BAD1-4253-9D88-9048F73835B4}" type="parTrans" cxnId="{A190A6F3-F422-4CCD-9748-FF4F8F0E1B8E}">
      <dgm:prSet/>
      <dgm:spPr/>
      <dgm:t>
        <a:bodyPr/>
        <a:lstStyle/>
        <a:p>
          <a:endParaRPr lang="pl-PL"/>
        </a:p>
      </dgm:t>
    </dgm:pt>
    <dgm:pt modelId="{58B45AA3-67FF-4093-ACDF-D5DB47B20147}" type="sibTrans" cxnId="{A190A6F3-F422-4CCD-9748-FF4F8F0E1B8E}">
      <dgm:prSet/>
      <dgm:spPr/>
      <dgm:t>
        <a:bodyPr/>
        <a:lstStyle/>
        <a:p>
          <a:endParaRPr lang="pl-PL"/>
        </a:p>
      </dgm:t>
    </dgm:pt>
    <dgm:pt modelId="{B0F63507-6419-4531-89D5-9E0C19E65DC4}">
      <dgm:prSet/>
      <dgm:spPr>
        <a:solidFill>
          <a:schemeClr val="accent1"/>
        </a:solidFill>
      </dgm:spPr>
      <dgm:t>
        <a:bodyPr/>
        <a:lstStyle/>
        <a:p>
          <a:r>
            <a:rPr lang="pl-PL" dirty="0"/>
            <a:t>Ustosunkowanie się do uwag przez organ wnioskujący</a:t>
          </a:r>
        </a:p>
      </dgm:t>
    </dgm:pt>
    <dgm:pt modelId="{7DB284C7-871A-4437-B64C-422A565C97B9}" type="parTrans" cxnId="{2A2F942E-7118-410D-B644-B906A00954E1}">
      <dgm:prSet/>
      <dgm:spPr/>
      <dgm:t>
        <a:bodyPr/>
        <a:lstStyle/>
        <a:p>
          <a:endParaRPr lang="pl-PL"/>
        </a:p>
      </dgm:t>
    </dgm:pt>
    <dgm:pt modelId="{F2C712C0-BBC7-4199-B3AF-40036797BAEC}" type="sibTrans" cxnId="{2A2F942E-7118-410D-B644-B906A00954E1}">
      <dgm:prSet/>
      <dgm:spPr/>
      <dgm:t>
        <a:bodyPr/>
        <a:lstStyle/>
        <a:p>
          <a:endParaRPr lang="pl-PL"/>
        </a:p>
      </dgm:t>
    </dgm:pt>
    <dgm:pt modelId="{42D92302-FB7E-4AEC-91CA-FB6E650A3B17}">
      <dgm:prSet/>
      <dgm:spPr>
        <a:solidFill>
          <a:srgbClr val="0070C0"/>
        </a:solidFill>
      </dgm:spPr>
      <dgm:t>
        <a:bodyPr/>
        <a:lstStyle/>
        <a:p>
          <a:r>
            <a:rPr lang="pl-PL" dirty="0"/>
            <a:t>Posiedzenie RM</a:t>
          </a:r>
        </a:p>
      </dgm:t>
    </dgm:pt>
    <dgm:pt modelId="{9097461B-75C8-4755-9E99-C9111E241E09}" type="parTrans" cxnId="{EA5315F5-90F8-4AB6-A08D-F0287D979004}">
      <dgm:prSet/>
      <dgm:spPr/>
      <dgm:t>
        <a:bodyPr/>
        <a:lstStyle/>
        <a:p>
          <a:endParaRPr lang="pl-PL"/>
        </a:p>
      </dgm:t>
    </dgm:pt>
    <dgm:pt modelId="{07DF3DAC-FC5F-491C-A720-3DA5E2AFA4E9}" type="sibTrans" cxnId="{EA5315F5-90F8-4AB6-A08D-F0287D979004}">
      <dgm:prSet/>
      <dgm:spPr/>
      <dgm:t>
        <a:bodyPr/>
        <a:lstStyle/>
        <a:p>
          <a:endParaRPr lang="pl-PL"/>
        </a:p>
      </dgm:t>
    </dgm:pt>
    <dgm:pt modelId="{3F8CD7D8-D34B-4BB1-BCBC-FB7FA28AE989}">
      <dgm:prSet/>
      <dgm:spPr>
        <a:solidFill>
          <a:schemeClr val="accent1"/>
        </a:solidFill>
      </dgm:spPr>
      <dgm:t>
        <a:bodyPr/>
        <a:lstStyle/>
        <a:p>
          <a:r>
            <a:rPr lang="pl-PL" dirty="0"/>
            <a:t>Rozpatrzenie projektu</a:t>
          </a:r>
        </a:p>
      </dgm:t>
    </dgm:pt>
    <dgm:pt modelId="{D99FA6B5-D438-49BF-8A9F-6421C0D3E8CA}" type="parTrans" cxnId="{1AFF568F-8CBD-4A5B-AF43-EE54729936EF}">
      <dgm:prSet/>
      <dgm:spPr/>
      <dgm:t>
        <a:bodyPr/>
        <a:lstStyle/>
        <a:p>
          <a:endParaRPr lang="pl-PL"/>
        </a:p>
      </dgm:t>
    </dgm:pt>
    <dgm:pt modelId="{5F16E64A-207B-4FFB-8C26-81A3E36C5AAE}" type="sibTrans" cxnId="{1AFF568F-8CBD-4A5B-AF43-EE54729936EF}">
      <dgm:prSet/>
      <dgm:spPr/>
      <dgm:t>
        <a:bodyPr/>
        <a:lstStyle/>
        <a:p>
          <a:endParaRPr lang="pl-PL"/>
        </a:p>
      </dgm:t>
    </dgm:pt>
    <dgm:pt modelId="{43E3D96D-B975-463C-9E12-444CDF35847E}">
      <dgm:prSet/>
      <dgm:spPr>
        <a:solidFill>
          <a:schemeClr val="accent1"/>
        </a:solidFill>
        <a:ln>
          <a:solidFill>
            <a:srgbClr val="002060"/>
          </a:solidFill>
        </a:ln>
      </dgm:spPr>
      <dgm:t>
        <a:bodyPr/>
        <a:lstStyle/>
        <a:p>
          <a:r>
            <a:rPr lang="pl-PL" dirty="0"/>
            <a:t>Tekst ostateczny</a:t>
          </a:r>
        </a:p>
      </dgm:t>
    </dgm:pt>
    <dgm:pt modelId="{7AC852AD-5A4D-4A85-B1C0-27032C891461}" type="parTrans" cxnId="{A45E07FF-BB63-42E8-8D60-53771EC63550}">
      <dgm:prSet/>
      <dgm:spPr/>
      <dgm:t>
        <a:bodyPr/>
        <a:lstStyle/>
        <a:p>
          <a:endParaRPr lang="pl-PL"/>
        </a:p>
      </dgm:t>
    </dgm:pt>
    <dgm:pt modelId="{41698CC0-4FB8-41BB-98FC-F0A6E45EB2E7}" type="sibTrans" cxnId="{A45E07FF-BB63-42E8-8D60-53771EC63550}">
      <dgm:prSet/>
      <dgm:spPr/>
      <dgm:t>
        <a:bodyPr/>
        <a:lstStyle/>
        <a:p>
          <a:endParaRPr lang="pl-PL"/>
        </a:p>
      </dgm:t>
    </dgm:pt>
    <dgm:pt modelId="{FC83FF8D-F775-4B84-AA33-05C8CFFA0EB4}">
      <dgm:prSet/>
      <dgm:spPr>
        <a:solidFill>
          <a:srgbClr val="0070C0"/>
        </a:solidFill>
      </dgm:spPr>
      <dgm:t>
        <a:bodyPr/>
        <a:lstStyle/>
        <a:p>
          <a:r>
            <a:rPr lang="pl-PL" dirty="0"/>
            <a:t>Skierowanie projektu rozporządzenia RM do podpisu</a:t>
          </a:r>
        </a:p>
        <a:p>
          <a:r>
            <a:rPr lang="pl-PL" dirty="0"/>
            <a:t>Skierowanie projektu ustawy do Sejmu RP</a:t>
          </a:r>
        </a:p>
      </dgm:t>
    </dgm:pt>
    <dgm:pt modelId="{E77B44A2-7EE6-4B1A-88B6-73DA6C65ACC4}" type="parTrans" cxnId="{D81D977B-A491-48BA-BEAC-86ECE04D8A17}">
      <dgm:prSet/>
      <dgm:spPr/>
      <dgm:t>
        <a:bodyPr/>
        <a:lstStyle/>
        <a:p>
          <a:endParaRPr lang="pl-PL"/>
        </a:p>
      </dgm:t>
    </dgm:pt>
    <dgm:pt modelId="{25D12B2F-8FAE-4C38-819A-F289E7A997BB}" type="sibTrans" cxnId="{D81D977B-A491-48BA-BEAC-86ECE04D8A17}">
      <dgm:prSet/>
      <dgm:spPr/>
      <dgm:t>
        <a:bodyPr/>
        <a:lstStyle/>
        <a:p>
          <a:endParaRPr lang="pl-PL"/>
        </a:p>
      </dgm:t>
    </dgm:pt>
    <dgm:pt modelId="{8F675603-6339-47FC-885D-89D86E953CAF}" type="pres">
      <dgm:prSet presAssocID="{8F4C0A86-F24E-43BC-A9FC-9EF4198339BE}" presName="CompostProcess" presStyleCnt="0">
        <dgm:presLayoutVars>
          <dgm:dir/>
          <dgm:resizeHandles val="exact"/>
        </dgm:presLayoutVars>
      </dgm:prSet>
      <dgm:spPr/>
      <dgm:t>
        <a:bodyPr/>
        <a:lstStyle/>
        <a:p>
          <a:endParaRPr lang="pl-PL"/>
        </a:p>
      </dgm:t>
    </dgm:pt>
    <dgm:pt modelId="{D900887C-E4E5-4DC2-93F7-AAEFD854063A}" type="pres">
      <dgm:prSet presAssocID="{8F4C0A86-F24E-43BC-A9FC-9EF4198339BE}" presName="arrow" presStyleLbl="bgShp" presStyleIdx="0" presStyleCnt="1"/>
      <dgm:spPr>
        <a:solidFill>
          <a:schemeClr val="accent2"/>
        </a:solidFill>
      </dgm:spPr>
    </dgm:pt>
    <dgm:pt modelId="{F6DF7DA4-F3B4-452C-8645-21630DC60FF0}" type="pres">
      <dgm:prSet presAssocID="{8F4C0A86-F24E-43BC-A9FC-9EF4198339BE}" presName="linearProcess" presStyleCnt="0"/>
      <dgm:spPr/>
    </dgm:pt>
    <dgm:pt modelId="{943BA054-7E26-4E6C-A471-AFC3558A5EA9}" type="pres">
      <dgm:prSet presAssocID="{AFF1A46B-2FAC-41C3-8B4C-A5428FD01CDE}" presName="textNode" presStyleLbl="node1" presStyleIdx="0" presStyleCnt="8">
        <dgm:presLayoutVars>
          <dgm:bulletEnabled val="1"/>
        </dgm:presLayoutVars>
      </dgm:prSet>
      <dgm:spPr/>
      <dgm:t>
        <a:bodyPr/>
        <a:lstStyle/>
        <a:p>
          <a:endParaRPr lang="pl-PL"/>
        </a:p>
      </dgm:t>
    </dgm:pt>
    <dgm:pt modelId="{46E69311-837A-41E1-8774-D9958AF414F9}" type="pres">
      <dgm:prSet presAssocID="{36EA79E0-D511-42F8-8671-336548A9C626}" presName="sibTrans" presStyleCnt="0"/>
      <dgm:spPr/>
    </dgm:pt>
    <dgm:pt modelId="{91CE9678-A916-438D-98C7-01BF3FF6C416}" type="pres">
      <dgm:prSet presAssocID="{801E3449-7464-415C-B992-0B4B5877460E}" presName="textNode" presStyleLbl="node1" presStyleIdx="1" presStyleCnt="8">
        <dgm:presLayoutVars>
          <dgm:bulletEnabled val="1"/>
        </dgm:presLayoutVars>
      </dgm:prSet>
      <dgm:spPr/>
      <dgm:t>
        <a:bodyPr/>
        <a:lstStyle/>
        <a:p>
          <a:endParaRPr lang="pl-PL"/>
        </a:p>
      </dgm:t>
    </dgm:pt>
    <dgm:pt modelId="{54B1CBA5-F2FB-44C4-B512-E6E30A5CE480}" type="pres">
      <dgm:prSet presAssocID="{076E041E-0ABC-4D4C-9A46-14D4393968A5}" presName="sibTrans" presStyleCnt="0"/>
      <dgm:spPr/>
    </dgm:pt>
    <dgm:pt modelId="{72356809-86B5-4DE3-9177-497D175EBF70}" type="pres">
      <dgm:prSet presAssocID="{F8471283-1AFC-40BB-8DF0-AB5C6122A34B}" presName="textNode" presStyleLbl="node1" presStyleIdx="2" presStyleCnt="8">
        <dgm:presLayoutVars>
          <dgm:bulletEnabled val="1"/>
        </dgm:presLayoutVars>
      </dgm:prSet>
      <dgm:spPr/>
      <dgm:t>
        <a:bodyPr/>
        <a:lstStyle/>
        <a:p>
          <a:endParaRPr lang="pl-PL"/>
        </a:p>
      </dgm:t>
    </dgm:pt>
    <dgm:pt modelId="{ECA22F3C-A775-48A8-B266-97E6532BF34C}" type="pres">
      <dgm:prSet presAssocID="{58B45AA3-67FF-4093-ACDF-D5DB47B20147}" presName="sibTrans" presStyleCnt="0"/>
      <dgm:spPr/>
    </dgm:pt>
    <dgm:pt modelId="{8B60EFBC-10A8-47DA-AAF9-7294E9E33B0D}" type="pres">
      <dgm:prSet presAssocID="{B0F63507-6419-4531-89D5-9E0C19E65DC4}" presName="textNode" presStyleLbl="node1" presStyleIdx="3" presStyleCnt="8">
        <dgm:presLayoutVars>
          <dgm:bulletEnabled val="1"/>
        </dgm:presLayoutVars>
      </dgm:prSet>
      <dgm:spPr/>
      <dgm:t>
        <a:bodyPr/>
        <a:lstStyle/>
        <a:p>
          <a:endParaRPr lang="pl-PL"/>
        </a:p>
      </dgm:t>
    </dgm:pt>
    <dgm:pt modelId="{1DF9896F-6BDB-4F02-A11E-0F74387ADF2A}" type="pres">
      <dgm:prSet presAssocID="{F2C712C0-BBC7-4199-B3AF-40036797BAEC}" presName="sibTrans" presStyleCnt="0"/>
      <dgm:spPr/>
    </dgm:pt>
    <dgm:pt modelId="{95E8ACF2-992F-4AAD-9A49-4B9128BFB184}" type="pres">
      <dgm:prSet presAssocID="{42D92302-FB7E-4AEC-91CA-FB6E650A3B17}" presName="textNode" presStyleLbl="node1" presStyleIdx="4" presStyleCnt="8">
        <dgm:presLayoutVars>
          <dgm:bulletEnabled val="1"/>
        </dgm:presLayoutVars>
      </dgm:prSet>
      <dgm:spPr/>
      <dgm:t>
        <a:bodyPr/>
        <a:lstStyle/>
        <a:p>
          <a:endParaRPr lang="pl-PL"/>
        </a:p>
      </dgm:t>
    </dgm:pt>
    <dgm:pt modelId="{2A764C5B-4E37-4087-BD61-58A762F25990}" type="pres">
      <dgm:prSet presAssocID="{07DF3DAC-FC5F-491C-A720-3DA5E2AFA4E9}" presName="sibTrans" presStyleCnt="0"/>
      <dgm:spPr/>
    </dgm:pt>
    <dgm:pt modelId="{1829D43B-274D-4FBC-8A7B-7369EC26DB10}" type="pres">
      <dgm:prSet presAssocID="{3F8CD7D8-D34B-4BB1-BCBC-FB7FA28AE989}" presName="textNode" presStyleLbl="node1" presStyleIdx="5" presStyleCnt="8">
        <dgm:presLayoutVars>
          <dgm:bulletEnabled val="1"/>
        </dgm:presLayoutVars>
      </dgm:prSet>
      <dgm:spPr/>
      <dgm:t>
        <a:bodyPr/>
        <a:lstStyle/>
        <a:p>
          <a:endParaRPr lang="pl-PL"/>
        </a:p>
      </dgm:t>
    </dgm:pt>
    <dgm:pt modelId="{630E30A8-7B77-4AE5-80BC-751A70C8A595}" type="pres">
      <dgm:prSet presAssocID="{5F16E64A-207B-4FFB-8C26-81A3E36C5AAE}" presName="sibTrans" presStyleCnt="0"/>
      <dgm:spPr/>
    </dgm:pt>
    <dgm:pt modelId="{232F7078-C5DE-4176-9A76-C2B1107C7504}" type="pres">
      <dgm:prSet presAssocID="{43E3D96D-B975-463C-9E12-444CDF35847E}" presName="textNode" presStyleLbl="node1" presStyleIdx="6" presStyleCnt="8">
        <dgm:presLayoutVars>
          <dgm:bulletEnabled val="1"/>
        </dgm:presLayoutVars>
      </dgm:prSet>
      <dgm:spPr/>
      <dgm:t>
        <a:bodyPr/>
        <a:lstStyle/>
        <a:p>
          <a:endParaRPr lang="pl-PL"/>
        </a:p>
      </dgm:t>
    </dgm:pt>
    <dgm:pt modelId="{A2C3696D-9C3E-47A9-A2C7-69E385C2AADB}" type="pres">
      <dgm:prSet presAssocID="{41698CC0-4FB8-41BB-98FC-F0A6E45EB2E7}" presName="sibTrans" presStyleCnt="0"/>
      <dgm:spPr/>
    </dgm:pt>
    <dgm:pt modelId="{74F500B1-CFBF-43C7-8C06-18A9E2AC1566}" type="pres">
      <dgm:prSet presAssocID="{FC83FF8D-F775-4B84-AA33-05C8CFFA0EB4}" presName="textNode" presStyleLbl="node1" presStyleIdx="7" presStyleCnt="8">
        <dgm:presLayoutVars>
          <dgm:bulletEnabled val="1"/>
        </dgm:presLayoutVars>
      </dgm:prSet>
      <dgm:spPr/>
      <dgm:t>
        <a:bodyPr/>
        <a:lstStyle/>
        <a:p>
          <a:endParaRPr lang="pl-PL"/>
        </a:p>
      </dgm:t>
    </dgm:pt>
  </dgm:ptLst>
  <dgm:cxnLst>
    <dgm:cxn modelId="{1AFF568F-8CBD-4A5B-AF43-EE54729936EF}" srcId="{8F4C0A86-F24E-43BC-A9FC-9EF4198339BE}" destId="{3F8CD7D8-D34B-4BB1-BCBC-FB7FA28AE989}" srcOrd="5" destOrd="0" parTransId="{D99FA6B5-D438-49BF-8A9F-6421C0D3E8CA}" sibTransId="{5F16E64A-207B-4FFB-8C26-81A3E36C5AAE}"/>
    <dgm:cxn modelId="{EB789219-6629-4EB3-A34D-B12399265836}" srcId="{8F4C0A86-F24E-43BC-A9FC-9EF4198339BE}" destId="{AFF1A46B-2FAC-41C3-8B4C-A5428FD01CDE}" srcOrd="0" destOrd="0" parTransId="{08539E01-8CA5-46BC-85B7-A8BE5F0B8CB7}" sibTransId="{36EA79E0-D511-42F8-8671-336548A9C626}"/>
    <dgm:cxn modelId="{AC4102E5-08E1-48D9-B578-1B66395A40F8}" type="presOf" srcId="{AFF1A46B-2FAC-41C3-8B4C-A5428FD01CDE}" destId="{943BA054-7E26-4E6C-A471-AFC3558A5EA9}" srcOrd="0" destOrd="0" presId="urn:microsoft.com/office/officeart/2005/8/layout/hProcess9"/>
    <dgm:cxn modelId="{9A7D5AC2-66E9-4755-A490-13A7D0758CDB}" type="presOf" srcId="{801E3449-7464-415C-B992-0B4B5877460E}" destId="{91CE9678-A916-438D-98C7-01BF3FF6C416}" srcOrd="0" destOrd="0" presId="urn:microsoft.com/office/officeart/2005/8/layout/hProcess9"/>
    <dgm:cxn modelId="{6A1D071D-A5C8-48E0-96E5-EDAEFD85E03B}" type="presOf" srcId="{42D92302-FB7E-4AEC-91CA-FB6E650A3B17}" destId="{95E8ACF2-992F-4AAD-9A49-4B9128BFB184}" srcOrd="0" destOrd="0" presId="urn:microsoft.com/office/officeart/2005/8/layout/hProcess9"/>
    <dgm:cxn modelId="{D81D977B-A491-48BA-BEAC-86ECE04D8A17}" srcId="{8F4C0A86-F24E-43BC-A9FC-9EF4198339BE}" destId="{FC83FF8D-F775-4B84-AA33-05C8CFFA0EB4}" srcOrd="7" destOrd="0" parTransId="{E77B44A2-7EE6-4B1A-88B6-73DA6C65ACC4}" sibTransId="{25D12B2F-8FAE-4C38-819A-F289E7A997BB}"/>
    <dgm:cxn modelId="{A190A6F3-F422-4CCD-9748-FF4F8F0E1B8E}" srcId="{8F4C0A86-F24E-43BC-A9FC-9EF4198339BE}" destId="{F8471283-1AFC-40BB-8DF0-AB5C6122A34B}" srcOrd="2" destOrd="0" parTransId="{8481838A-BAD1-4253-9D88-9048F73835B4}" sibTransId="{58B45AA3-67FF-4093-ACDF-D5DB47B20147}"/>
    <dgm:cxn modelId="{49521B72-4218-4DCF-BC15-DE4EB8038143}" type="presOf" srcId="{8F4C0A86-F24E-43BC-A9FC-9EF4198339BE}" destId="{8F675603-6339-47FC-885D-89D86E953CAF}" srcOrd="0" destOrd="0" presId="urn:microsoft.com/office/officeart/2005/8/layout/hProcess9"/>
    <dgm:cxn modelId="{8A97E21C-C973-4CF8-A9AB-84CA334AA825}" type="presOf" srcId="{3F8CD7D8-D34B-4BB1-BCBC-FB7FA28AE989}" destId="{1829D43B-274D-4FBC-8A7B-7369EC26DB10}" srcOrd="0" destOrd="0" presId="urn:microsoft.com/office/officeart/2005/8/layout/hProcess9"/>
    <dgm:cxn modelId="{9CA1EE49-4995-4540-BA03-BE5EEDA821F8}" type="presOf" srcId="{B0F63507-6419-4531-89D5-9E0C19E65DC4}" destId="{8B60EFBC-10A8-47DA-AAF9-7294E9E33B0D}" srcOrd="0" destOrd="0" presId="urn:microsoft.com/office/officeart/2005/8/layout/hProcess9"/>
    <dgm:cxn modelId="{BF441147-7038-444A-880C-78629F2B291A}" type="presOf" srcId="{F8471283-1AFC-40BB-8DF0-AB5C6122A34B}" destId="{72356809-86B5-4DE3-9177-497D175EBF70}" srcOrd="0" destOrd="0" presId="urn:microsoft.com/office/officeart/2005/8/layout/hProcess9"/>
    <dgm:cxn modelId="{2A2F942E-7118-410D-B644-B906A00954E1}" srcId="{8F4C0A86-F24E-43BC-A9FC-9EF4198339BE}" destId="{B0F63507-6419-4531-89D5-9E0C19E65DC4}" srcOrd="3" destOrd="0" parTransId="{7DB284C7-871A-4437-B64C-422A565C97B9}" sibTransId="{F2C712C0-BBC7-4199-B3AF-40036797BAEC}"/>
    <dgm:cxn modelId="{687AA5C2-B838-4358-902C-9478651E5C0C}" type="presOf" srcId="{43E3D96D-B975-463C-9E12-444CDF35847E}" destId="{232F7078-C5DE-4176-9A76-C2B1107C7504}" srcOrd="0" destOrd="0" presId="urn:microsoft.com/office/officeart/2005/8/layout/hProcess9"/>
    <dgm:cxn modelId="{A45E07FF-BB63-42E8-8D60-53771EC63550}" srcId="{8F4C0A86-F24E-43BC-A9FC-9EF4198339BE}" destId="{43E3D96D-B975-463C-9E12-444CDF35847E}" srcOrd="6" destOrd="0" parTransId="{7AC852AD-5A4D-4A85-B1C0-27032C891461}" sibTransId="{41698CC0-4FB8-41BB-98FC-F0A6E45EB2E7}"/>
    <dgm:cxn modelId="{B0331CDE-F88E-4715-9D23-77C9EC3A36E9}" srcId="{8F4C0A86-F24E-43BC-A9FC-9EF4198339BE}" destId="{801E3449-7464-415C-B992-0B4B5877460E}" srcOrd="1" destOrd="0" parTransId="{E879E022-5913-4E87-B2B1-1DCF46696E82}" sibTransId="{076E041E-0ABC-4D4C-9A46-14D4393968A5}"/>
    <dgm:cxn modelId="{EA5315F5-90F8-4AB6-A08D-F0287D979004}" srcId="{8F4C0A86-F24E-43BC-A9FC-9EF4198339BE}" destId="{42D92302-FB7E-4AEC-91CA-FB6E650A3B17}" srcOrd="4" destOrd="0" parTransId="{9097461B-75C8-4755-9E99-C9111E241E09}" sibTransId="{07DF3DAC-FC5F-491C-A720-3DA5E2AFA4E9}"/>
    <dgm:cxn modelId="{EAE5A422-42F4-4279-9196-CB9BAC5F3404}" type="presOf" srcId="{FC83FF8D-F775-4B84-AA33-05C8CFFA0EB4}" destId="{74F500B1-CFBF-43C7-8C06-18A9E2AC1566}" srcOrd="0" destOrd="0" presId="urn:microsoft.com/office/officeart/2005/8/layout/hProcess9"/>
    <dgm:cxn modelId="{60C02103-4DA5-448A-A61D-1E741BCB9013}" type="presParOf" srcId="{8F675603-6339-47FC-885D-89D86E953CAF}" destId="{D900887C-E4E5-4DC2-93F7-AAEFD854063A}" srcOrd="0" destOrd="0" presId="urn:microsoft.com/office/officeart/2005/8/layout/hProcess9"/>
    <dgm:cxn modelId="{8F0F9D3B-C09A-48EB-85B7-623190C94935}" type="presParOf" srcId="{8F675603-6339-47FC-885D-89D86E953CAF}" destId="{F6DF7DA4-F3B4-452C-8645-21630DC60FF0}" srcOrd="1" destOrd="0" presId="urn:microsoft.com/office/officeart/2005/8/layout/hProcess9"/>
    <dgm:cxn modelId="{B983697B-F07B-4FC2-A890-6BFF31F207CD}" type="presParOf" srcId="{F6DF7DA4-F3B4-452C-8645-21630DC60FF0}" destId="{943BA054-7E26-4E6C-A471-AFC3558A5EA9}" srcOrd="0" destOrd="0" presId="urn:microsoft.com/office/officeart/2005/8/layout/hProcess9"/>
    <dgm:cxn modelId="{7C43AA37-14D5-4D64-BF50-7CBB1AC41655}" type="presParOf" srcId="{F6DF7DA4-F3B4-452C-8645-21630DC60FF0}" destId="{46E69311-837A-41E1-8774-D9958AF414F9}" srcOrd="1" destOrd="0" presId="urn:microsoft.com/office/officeart/2005/8/layout/hProcess9"/>
    <dgm:cxn modelId="{70E43E95-FCB6-4872-8384-147DC4865440}" type="presParOf" srcId="{F6DF7DA4-F3B4-452C-8645-21630DC60FF0}" destId="{91CE9678-A916-438D-98C7-01BF3FF6C416}" srcOrd="2" destOrd="0" presId="urn:microsoft.com/office/officeart/2005/8/layout/hProcess9"/>
    <dgm:cxn modelId="{247FA232-64BD-41FC-93A6-1529154BFA48}" type="presParOf" srcId="{F6DF7DA4-F3B4-452C-8645-21630DC60FF0}" destId="{54B1CBA5-F2FB-44C4-B512-E6E30A5CE480}" srcOrd="3" destOrd="0" presId="urn:microsoft.com/office/officeart/2005/8/layout/hProcess9"/>
    <dgm:cxn modelId="{19380C19-6EF9-41F5-A06F-2582BE07139B}" type="presParOf" srcId="{F6DF7DA4-F3B4-452C-8645-21630DC60FF0}" destId="{72356809-86B5-4DE3-9177-497D175EBF70}" srcOrd="4" destOrd="0" presId="urn:microsoft.com/office/officeart/2005/8/layout/hProcess9"/>
    <dgm:cxn modelId="{8B40DA86-CD54-42A1-A938-CD8399B295E7}" type="presParOf" srcId="{F6DF7DA4-F3B4-452C-8645-21630DC60FF0}" destId="{ECA22F3C-A775-48A8-B266-97E6532BF34C}" srcOrd="5" destOrd="0" presId="urn:microsoft.com/office/officeart/2005/8/layout/hProcess9"/>
    <dgm:cxn modelId="{150A7516-6332-49DB-86B8-ECC4623A2734}" type="presParOf" srcId="{F6DF7DA4-F3B4-452C-8645-21630DC60FF0}" destId="{8B60EFBC-10A8-47DA-AAF9-7294E9E33B0D}" srcOrd="6" destOrd="0" presId="urn:microsoft.com/office/officeart/2005/8/layout/hProcess9"/>
    <dgm:cxn modelId="{FA4CE828-254A-4D73-AE3A-600980CC8AFE}" type="presParOf" srcId="{F6DF7DA4-F3B4-452C-8645-21630DC60FF0}" destId="{1DF9896F-6BDB-4F02-A11E-0F74387ADF2A}" srcOrd="7" destOrd="0" presId="urn:microsoft.com/office/officeart/2005/8/layout/hProcess9"/>
    <dgm:cxn modelId="{48387819-EB69-496E-9FEB-84EBCB712DB3}" type="presParOf" srcId="{F6DF7DA4-F3B4-452C-8645-21630DC60FF0}" destId="{95E8ACF2-992F-4AAD-9A49-4B9128BFB184}" srcOrd="8" destOrd="0" presId="urn:microsoft.com/office/officeart/2005/8/layout/hProcess9"/>
    <dgm:cxn modelId="{736A3C23-276F-4E12-AFBE-961F04CA0627}" type="presParOf" srcId="{F6DF7DA4-F3B4-452C-8645-21630DC60FF0}" destId="{2A764C5B-4E37-4087-BD61-58A762F25990}" srcOrd="9" destOrd="0" presId="urn:microsoft.com/office/officeart/2005/8/layout/hProcess9"/>
    <dgm:cxn modelId="{A56ECB01-4553-49C1-A603-D956A239FA65}" type="presParOf" srcId="{F6DF7DA4-F3B4-452C-8645-21630DC60FF0}" destId="{1829D43B-274D-4FBC-8A7B-7369EC26DB10}" srcOrd="10" destOrd="0" presId="urn:microsoft.com/office/officeart/2005/8/layout/hProcess9"/>
    <dgm:cxn modelId="{EAC4AFDC-173E-4DEE-8571-D965250EF0D1}" type="presParOf" srcId="{F6DF7DA4-F3B4-452C-8645-21630DC60FF0}" destId="{630E30A8-7B77-4AE5-80BC-751A70C8A595}" srcOrd="11" destOrd="0" presId="urn:microsoft.com/office/officeart/2005/8/layout/hProcess9"/>
    <dgm:cxn modelId="{F6CAC5E5-B5DE-4A51-9D41-D5220FACB816}" type="presParOf" srcId="{F6DF7DA4-F3B4-452C-8645-21630DC60FF0}" destId="{232F7078-C5DE-4176-9A76-C2B1107C7504}" srcOrd="12" destOrd="0" presId="urn:microsoft.com/office/officeart/2005/8/layout/hProcess9"/>
    <dgm:cxn modelId="{CE83B4BB-E1C5-4E34-9A3F-DEA203B30E90}" type="presParOf" srcId="{F6DF7DA4-F3B4-452C-8645-21630DC60FF0}" destId="{A2C3696D-9C3E-47A9-A2C7-69E385C2AADB}" srcOrd="13" destOrd="0" presId="urn:microsoft.com/office/officeart/2005/8/layout/hProcess9"/>
    <dgm:cxn modelId="{B7FF902C-218C-4653-BD30-E05A3A9D5FFD}" type="presParOf" srcId="{F6DF7DA4-F3B4-452C-8645-21630DC60FF0}" destId="{74F500B1-CFBF-43C7-8C06-18A9E2AC1566}" srcOrd="1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8463130-FEF7-4336-B37A-D5618804A05F}"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pl-PL"/>
        </a:p>
      </dgm:t>
    </dgm:pt>
    <dgm:pt modelId="{647E2B82-6DD3-4AEA-81C7-E4DF89C66F64}">
      <dgm:prSet phldrT="[Tekst]"/>
      <dgm:spPr/>
      <dgm:t>
        <a:bodyPr/>
        <a:lstStyle/>
        <a:p>
          <a:r>
            <a:rPr lang="pl-PL" b="1" dirty="0" smtClean="0"/>
            <a:t>Dokument rządowy </a:t>
          </a:r>
          <a:endParaRPr lang="pl-PL" b="1" dirty="0"/>
        </a:p>
      </dgm:t>
    </dgm:pt>
    <dgm:pt modelId="{FD382613-8A90-442A-A8AE-80B58D8BCBA1}" type="parTrans" cxnId="{E79BF1DC-1F3C-4E09-A3B4-7DAB052F1E8C}">
      <dgm:prSet/>
      <dgm:spPr/>
      <dgm:t>
        <a:bodyPr/>
        <a:lstStyle/>
        <a:p>
          <a:endParaRPr lang="pl-PL"/>
        </a:p>
      </dgm:t>
    </dgm:pt>
    <dgm:pt modelId="{891B7136-809F-415A-8DA5-2901968882E2}" type="sibTrans" cxnId="{E79BF1DC-1F3C-4E09-A3B4-7DAB052F1E8C}">
      <dgm:prSet/>
      <dgm:spPr/>
      <dgm:t>
        <a:bodyPr/>
        <a:lstStyle/>
        <a:p>
          <a:endParaRPr lang="pl-PL"/>
        </a:p>
      </dgm:t>
    </dgm:pt>
    <dgm:pt modelId="{24F853DC-AF3B-45CE-B955-F531C78BA22F}">
      <dgm:prSet phldrT="[Tekst]" custT="1"/>
      <dgm:spPr/>
      <dgm:t>
        <a:bodyPr/>
        <a:lstStyle/>
        <a:p>
          <a:r>
            <a:rPr lang="pl-PL" sz="2000" dirty="0" smtClean="0"/>
            <a:t>w miarę potrzeby wraz z uzasadnieniem, opracowuje się z uwzględnieniem wymagań określonych w odrębnych przepisach (§26 ust. 1 Regulaminu pracy Rady Ministrów)</a:t>
          </a:r>
          <a:endParaRPr lang="pl-PL" sz="2000" dirty="0"/>
        </a:p>
      </dgm:t>
    </dgm:pt>
    <dgm:pt modelId="{34F8A89D-0F2C-4817-A79F-181B338512EE}" type="parTrans" cxnId="{EFE422FA-A0EB-46F2-8691-EE4B331FD4F1}">
      <dgm:prSet/>
      <dgm:spPr/>
      <dgm:t>
        <a:bodyPr/>
        <a:lstStyle/>
        <a:p>
          <a:endParaRPr lang="pl-PL"/>
        </a:p>
      </dgm:t>
    </dgm:pt>
    <dgm:pt modelId="{C1BCBBE9-D792-457B-AE64-FFFBAE0B5730}" type="sibTrans" cxnId="{EFE422FA-A0EB-46F2-8691-EE4B331FD4F1}">
      <dgm:prSet/>
      <dgm:spPr/>
      <dgm:t>
        <a:bodyPr/>
        <a:lstStyle/>
        <a:p>
          <a:endParaRPr lang="pl-PL"/>
        </a:p>
      </dgm:t>
    </dgm:pt>
    <dgm:pt modelId="{DEAEBEFD-AD13-41DE-9368-CDA8AC07A3A1}">
      <dgm:prSet phldrT="[Tekst]"/>
      <dgm:spPr/>
      <dgm:t>
        <a:bodyPr/>
        <a:lstStyle/>
        <a:p>
          <a:r>
            <a:rPr lang="pl-PL" b="1" dirty="0" smtClean="0"/>
            <a:t>Projekt aktu normatywnego</a:t>
          </a:r>
          <a:endParaRPr lang="pl-PL" b="1" dirty="0"/>
        </a:p>
      </dgm:t>
    </dgm:pt>
    <dgm:pt modelId="{7B4D96D0-4F9B-452E-8CAF-DEAD19D85B5F}" type="parTrans" cxnId="{69941BB7-3049-4EB7-A6A9-8776874B9A71}">
      <dgm:prSet/>
      <dgm:spPr/>
      <dgm:t>
        <a:bodyPr/>
        <a:lstStyle/>
        <a:p>
          <a:endParaRPr lang="pl-PL"/>
        </a:p>
      </dgm:t>
    </dgm:pt>
    <dgm:pt modelId="{D084B478-2B87-455E-BC53-2EA009FAFCC7}" type="sibTrans" cxnId="{69941BB7-3049-4EB7-A6A9-8776874B9A71}">
      <dgm:prSet/>
      <dgm:spPr/>
      <dgm:t>
        <a:bodyPr/>
        <a:lstStyle/>
        <a:p>
          <a:endParaRPr lang="pl-PL"/>
        </a:p>
      </dgm:t>
    </dgm:pt>
    <dgm:pt modelId="{AD56C036-7428-4506-8B1C-A9C3C76E589C}">
      <dgm:prSet phldrT="[Tekst]"/>
      <dgm:spPr/>
      <dgm:t>
        <a:bodyPr/>
        <a:lstStyle/>
        <a:p>
          <a:r>
            <a:rPr lang="pl-PL" dirty="0" smtClean="0"/>
            <a:t>opracowany </a:t>
          </a:r>
          <a:r>
            <a:rPr lang="pl-PL" b="1" dirty="0" smtClean="0"/>
            <a:t>zgodnie z zasadami techniki prawodawczej </a:t>
          </a:r>
          <a:r>
            <a:rPr lang="pl-PL" dirty="0" smtClean="0"/>
            <a:t>określonymi w odrębnym trybie (§ 26 ust. 2 Regulaminu pracy Rady Ministrów)</a:t>
          </a:r>
          <a:endParaRPr lang="pl-PL" dirty="0"/>
        </a:p>
      </dgm:t>
    </dgm:pt>
    <dgm:pt modelId="{0F8C4CAF-4372-41CF-9ECD-A0288EE2B457}" type="parTrans" cxnId="{4BEB5948-1B49-45C6-ADB1-9F3DBE62712A}">
      <dgm:prSet/>
      <dgm:spPr/>
      <dgm:t>
        <a:bodyPr/>
        <a:lstStyle/>
        <a:p>
          <a:endParaRPr lang="pl-PL"/>
        </a:p>
      </dgm:t>
    </dgm:pt>
    <dgm:pt modelId="{B94F8DD3-2610-4212-8F25-054D1F52B62E}" type="sibTrans" cxnId="{4BEB5948-1B49-45C6-ADB1-9F3DBE62712A}">
      <dgm:prSet/>
      <dgm:spPr/>
      <dgm:t>
        <a:bodyPr/>
        <a:lstStyle/>
        <a:p>
          <a:endParaRPr lang="pl-PL"/>
        </a:p>
      </dgm:t>
    </dgm:pt>
    <dgm:pt modelId="{7610EB22-B5D3-4167-846B-69D95817A2EF}">
      <dgm:prSet phldrT="[Tekst]"/>
      <dgm:spPr/>
      <dgm:t>
        <a:bodyPr/>
        <a:lstStyle/>
        <a:p>
          <a:r>
            <a:rPr lang="pl-PL" dirty="0" smtClean="0"/>
            <a:t>opracowanie pod względem prawnym, legislacyjnym i redakcyjnym stwierdza swoim podpisem kierownik właściwej w sprawach legislacji komórki organizacyjnej sprawującej obsługę organu wnioskującego (§ 26 ust. 3 Regulaminu pracy Rady Ministrów)</a:t>
          </a:r>
          <a:endParaRPr lang="pl-PL" dirty="0"/>
        </a:p>
      </dgm:t>
    </dgm:pt>
    <dgm:pt modelId="{0A0BDA96-E09C-41EB-9E00-1E19B89EBDCB}" type="parTrans" cxnId="{ACE05FD8-1134-4B40-A4A9-0F85E62E3160}">
      <dgm:prSet/>
      <dgm:spPr/>
      <dgm:t>
        <a:bodyPr/>
        <a:lstStyle/>
        <a:p>
          <a:endParaRPr lang="pl-PL"/>
        </a:p>
      </dgm:t>
    </dgm:pt>
    <dgm:pt modelId="{3A6EBE03-D072-448D-A7D8-892DFC8CE4B1}" type="sibTrans" cxnId="{ACE05FD8-1134-4B40-A4A9-0F85E62E3160}">
      <dgm:prSet/>
      <dgm:spPr/>
      <dgm:t>
        <a:bodyPr/>
        <a:lstStyle/>
        <a:p>
          <a:endParaRPr lang="pl-PL"/>
        </a:p>
      </dgm:t>
    </dgm:pt>
    <dgm:pt modelId="{C1F1EF67-C759-4AA6-AE4B-76F2655A7BA3}">
      <dgm:prSet phldrT="[Tekst]"/>
      <dgm:spPr/>
      <dgm:t>
        <a:bodyPr/>
        <a:lstStyle/>
        <a:p>
          <a:r>
            <a:rPr lang="pl-PL" dirty="0" smtClean="0"/>
            <a:t>koniecznie </a:t>
          </a:r>
          <a:r>
            <a:rPr lang="pl-PL" b="1" dirty="0" smtClean="0"/>
            <a:t>dołączenie uzasadnienia, w tym Oceny Skutków Regulacji </a:t>
          </a:r>
          <a:r>
            <a:rPr lang="pl-PL" dirty="0" smtClean="0"/>
            <a:t>(§ 27 i 28 Regulaminu pracy Rady Ministrów)</a:t>
          </a:r>
          <a:endParaRPr lang="pl-PL" dirty="0"/>
        </a:p>
      </dgm:t>
    </dgm:pt>
    <dgm:pt modelId="{CB0A5B21-BE92-442B-B888-355AF35A8C0D}" type="parTrans" cxnId="{DF703335-B1A5-495F-91B8-235B730E6D2E}">
      <dgm:prSet/>
      <dgm:spPr/>
      <dgm:t>
        <a:bodyPr/>
        <a:lstStyle/>
        <a:p>
          <a:endParaRPr lang="pl-PL"/>
        </a:p>
      </dgm:t>
    </dgm:pt>
    <dgm:pt modelId="{2E0A53BD-4134-4972-8674-C956D0D8C10D}" type="sibTrans" cxnId="{DF703335-B1A5-495F-91B8-235B730E6D2E}">
      <dgm:prSet/>
      <dgm:spPr/>
      <dgm:t>
        <a:bodyPr/>
        <a:lstStyle/>
        <a:p>
          <a:endParaRPr lang="pl-PL"/>
        </a:p>
      </dgm:t>
    </dgm:pt>
    <dgm:pt modelId="{B899F618-FEEC-4310-ADF0-35E62DD8A894}" type="pres">
      <dgm:prSet presAssocID="{A8463130-FEF7-4336-B37A-D5618804A05F}" presName="Name0" presStyleCnt="0">
        <dgm:presLayoutVars>
          <dgm:dir/>
          <dgm:animLvl val="lvl"/>
          <dgm:resizeHandles val="exact"/>
        </dgm:presLayoutVars>
      </dgm:prSet>
      <dgm:spPr/>
      <dgm:t>
        <a:bodyPr/>
        <a:lstStyle/>
        <a:p>
          <a:endParaRPr lang="pl-PL"/>
        </a:p>
      </dgm:t>
    </dgm:pt>
    <dgm:pt modelId="{AEC006BA-4456-45CC-BC47-8304C6EA1D54}" type="pres">
      <dgm:prSet presAssocID="{647E2B82-6DD3-4AEA-81C7-E4DF89C66F64}" presName="linNode" presStyleCnt="0"/>
      <dgm:spPr/>
      <dgm:t>
        <a:bodyPr/>
        <a:lstStyle/>
        <a:p>
          <a:endParaRPr lang="pl-PL"/>
        </a:p>
      </dgm:t>
    </dgm:pt>
    <dgm:pt modelId="{3D178068-D852-4DBF-8E12-EBA96FF9C71B}" type="pres">
      <dgm:prSet presAssocID="{647E2B82-6DD3-4AEA-81C7-E4DF89C66F64}" presName="parentText" presStyleLbl="node1" presStyleIdx="0" presStyleCnt="2" custScaleX="58046">
        <dgm:presLayoutVars>
          <dgm:chMax val="1"/>
          <dgm:bulletEnabled val="1"/>
        </dgm:presLayoutVars>
      </dgm:prSet>
      <dgm:spPr/>
      <dgm:t>
        <a:bodyPr/>
        <a:lstStyle/>
        <a:p>
          <a:endParaRPr lang="pl-PL"/>
        </a:p>
      </dgm:t>
    </dgm:pt>
    <dgm:pt modelId="{912A753A-88E5-47F2-89BC-62B8F48D62F3}" type="pres">
      <dgm:prSet presAssocID="{647E2B82-6DD3-4AEA-81C7-E4DF89C66F64}" presName="descendantText" presStyleLbl="alignAccFollowNode1" presStyleIdx="0" presStyleCnt="2" custScaleX="121879">
        <dgm:presLayoutVars>
          <dgm:bulletEnabled val="1"/>
        </dgm:presLayoutVars>
      </dgm:prSet>
      <dgm:spPr/>
      <dgm:t>
        <a:bodyPr/>
        <a:lstStyle/>
        <a:p>
          <a:endParaRPr lang="pl-PL"/>
        </a:p>
      </dgm:t>
    </dgm:pt>
    <dgm:pt modelId="{7CBBD10D-40B1-418C-AA7E-0F18C96028BB}" type="pres">
      <dgm:prSet presAssocID="{891B7136-809F-415A-8DA5-2901968882E2}" presName="sp" presStyleCnt="0"/>
      <dgm:spPr/>
      <dgm:t>
        <a:bodyPr/>
        <a:lstStyle/>
        <a:p>
          <a:endParaRPr lang="pl-PL"/>
        </a:p>
      </dgm:t>
    </dgm:pt>
    <dgm:pt modelId="{72075C1C-16CC-43BA-BCC5-3BA7ED0F6BB3}" type="pres">
      <dgm:prSet presAssocID="{DEAEBEFD-AD13-41DE-9368-CDA8AC07A3A1}" presName="linNode" presStyleCnt="0"/>
      <dgm:spPr/>
      <dgm:t>
        <a:bodyPr/>
        <a:lstStyle/>
        <a:p>
          <a:endParaRPr lang="pl-PL"/>
        </a:p>
      </dgm:t>
    </dgm:pt>
    <dgm:pt modelId="{E9D1ECFB-5D63-4589-A811-FDD1491E7696}" type="pres">
      <dgm:prSet presAssocID="{DEAEBEFD-AD13-41DE-9368-CDA8AC07A3A1}" presName="parentText" presStyleLbl="node1" presStyleIdx="1" presStyleCnt="2" custScaleX="57779">
        <dgm:presLayoutVars>
          <dgm:chMax val="1"/>
          <dgm:bulletEnabled val="1"/>
        </dgm:presLayoutVars>
      </dgm:prSet>
      <dgm:spPr/>
      <dgm:t>
        <a:bodyPr/>
        <a:lstStyle/>
        <a:p>
          <a:endParaRPr lang="pl-PL"/>
        </a:p>
      </dgm:t>
    </dgm:pt>
    <dgm:pt modelId="{E9DACD83-CE92-4877-A97B-F36D07F025AE}" type="pres">
      <dgm:prSet presAssocID="{DEAEBEFD-AD13-41DE-9368-CDA8AC07A3A1}" presName="descendantText" presStyleLbl="alignAccFollowNode1" presStyleIdx="1" presStyleCnt="2" custScaleX="120596" custScaleY="111419">
        <dgm:presLayoutVars>
          <dgm:bulletEnabled val="1"/>
        </dgm:presLayoutVars>
      </dgm:prSet>
      <dgm:spPr/>
      <dgm:t>
        <a:bodyPr/>
        <a:lstStyle/>
        <a:p>
          <a:endParaRPr lang="pl-PL"/>
        </a:p>
      </dgm:t>
    </dgm:pt>
  </dgm:ptLst>
  <dgm:cxnLst>
    <dgm:cxn modelId="{38F0E859-B564-46E0-A4E7-E50E742FFDCF}" type="presOf" srcId="{AD56C036-7428-4506-8B1C-A9C3C76E589C}" destId="{E9DACD83-CE92-4877-A97B-F36D07F025AE}" srcOrd="0" destOrd="0" presId="urn:microsoft.com/office/officeart/2005/8/layout/vList5"/>
    <dgm:cxn modelId="{69941BB7-3049-4EB7-A6A9-8776874B9A71}" srcId="{A8463130-FEF7-4336-B37A-D5618804A05F}" destId="{DEAEBEFD-AD13-41DE-9368-CDA8AC07A3A1}" srcOrd="1" destOrd="0" parTransId="{7B4D96D0-4F9B-452E-8CAF-DEAD19D85B5F}" sibTransId="{D084B478-2B87-455E-BC53-2EA009FAFCC7}"/>
    <dgm:cxn modelId="{E79BF1DC-1F3C-4E09-A3B4-7DAB052F1E8C}" srcId="{A8463130-FEF7-4336-B37A-D5618804A05F}" destId="{647E2B82-6DD3-4AEA-81C7-E4DF89C66F64}" srcOrd="0" destOrd="0" parTransId="{FD382613-8A90-442A-A8AE-80B58D8BCBA1}" sibTransId="{891B7136-809F-415A-8DA5-2901968882E2}"/>
    <dgm:cxn modelId="{4BEB5948-1B49-45C6-ADB1-9F3DBE62712A}" srcId="{DEAEBEFD-AD13-41DE-9368-CDA8AC07A3A1}" destId="{AD56C036-7428-4506-8B1C-A9C3C76E589C}" srcOrd="0" destOrd="0" parTransId="{0F8C4CAF-4372-41CF-9ECD-A0288EE2B457}" sibTransId="{B94F8DD3-2610-4212-8F25-054D1F52B62E}"/>
    <dgm:cxn modelId="{ACE05FD8-1134-4B40-A4A9-0F85E62E3160}" srcId="{DEAEBEFD-AD13-41DE-9368-CDA8AC07A3A1}" destId="{7610EB22-B5D3-4167-846B-69D95817A2EF}" srcOrd="1" destOrd="0" parTransId="{0A0BDA96-E09C-41EB-9E00-1E19B89EBDCB}" sibTransId="{3A6EBE03-D072-448D-A7D8-892DFC8CE4B1}"/>
    <dgm:cxn modelId="{471B9FF0-58BD-4C09-87B3-CEA997CB7254}" type="presOf" srcId="{24F853DC-AF3B-45CE-B955-F531C78BA22F}" destId="{912A753A-88E5-47F2-89BC-62B8F48D62F3}" srcOrd="0" destOrd="0" presId="urn:microsoft.com/office/officeart/2005/8/layout/vList5"/>
    <dgm:cxn modelId="{56A1B2CE-2B0C-46B6-83CB-767193DB0542}" type="presOf" srcId="{A8463130-FEF7-4336-B37A-D5618804A05F}" destId="{B899F618-FEEC-4310-ADF0-35E62DD8A894}" srcOrd="0" destOrd="0" presId="urn:microsoft.com/office/officeart/2005/8/layout/vList5"/>
    <dgm:cxn modelId="{262E3A56-FE5F-4177-BA5C-FD2F6951403C}" type="presOf" srcId="{647E2B82-6DD3-4AEA-81C7-E4DF89C66F64}" destId="{3D178068-D852-4DBF-8E12-EBA96FF9C71B}" srcOrd="0" destOrd="0" presId="urn:microsoft.com/office/officeart/2005/8/layout/vList5"/>
    <dgm:cxn modelId="{C2206BF8-157E-4CFC-B51F-7673FD6FD73D}" type="presOf" srcId="{C1F1EF67-C759-4AA6-AE4B-76F2655A7BA3}" destId="{E9DACD83-CE92-4877-A97B-F36D07F025AE}" srcOrd="0" destOrd="2" presId="urn:microsoft.com/office/officeart/2005/8/layout/vList5"/>
    <dgm:cxn modelId="{A7E2C352-19D1-4A5A-967C-406060F8FE49}" type="presOf" srcId="{DEAEBEFD-AD13-41DE-9368-CDA8AC07A3A1}" destId="{E9D1ECFB-5D63-4589-A811-FDD1491E7696}" srcOrd="0" destOrd="0" presId="urn:microsoft.com/office/officeart/2005/8/layout/vList5"/>
    <dgm:cxn modelId="{DF703335-B1A5-495F-91B8-235B730E6D2E}" srcId="{DEAEBEFD-AD13-41DE-9368-CDA8AC07A3A1}" destId="{C1F1EF67-C759-4AA6-AE4B-76F2655A7BA3}" srcOrd="2" destOrd="0" parTransId="{CB0A5B21-BE92-442B-B888-355AF35A8C0D}" sibTransId="{2E0A53BD-4134-4972-8674-C956D0D8C10D}"/>
    <dgm:cxn modelId="{ACECE648-8BA2-4DDE-A35B-275D45CC9CB9}" type="presOf" srcId="{7610EB22-B5D3-4167-846B-69D95817A2EF}" destId="{E9DACD83-CE92-4877-A97B-F36D07F025AE}" srcOrd="0" destOrd="1" presId="urn:microsoft.com/office/officeart/2005/8/layout/vList5"/>
    <dgm:cxn modelId="{EFE422FA-A0EB-46F2-8691-EE4B331FD4F1}" srcId="{647E2B82-6DD3-4AEA-81C7-E4DF89C66F64}" destId="{24F853DC-AF3B-45CE-B955-F531C78BA22F}" srcOrd="0" destOrd="0" parTransId="{34F8A89D-0F2C-4817-A79F-181B338512EE}" sibTransId="{C1BCBBE9-D792-457B-AE64-FFFBAE0B5730}"/>
    <dgm:cxn modelId="{F210DB4A-6433-4ADE-A9C0-C275A7A88ECB}" type="presParOf" srcId="{B899F618-FEEC-4310-ADF0-35E62DD8A894}" destId="{AEC006BA-4456-45CC-BC47-8304C6EA1D54}" srcOrd="0" destOrd="0" presId="urn:microsoft.com/office/officeart/2005/8/layout/vList5"/>
    <dgm:cxn modelId="{2AF1FA1B-BDAB-491D-8038-C312B056FE4C}" type="presParOf" srcId="{AEC006BA-4456-45CC-BC47-8304C6EA1D54}" destId="{3D178068-D852-4DBF-8E12-EBA96FF9C71B}" srcOrd="0" destOrd="0" presId="urn:microsoft.com/office/officeart/2005/8/layout/vList5"/>
    <dgm:cxn modelId="{E5D50E97-69B2-457F-BA11-84994C6DEFFA}" type="presParOf" srcId="{AEC006BA-4456-45CC-BC47-8304C6EA1D54}" destId="{912A753A-88E5-47F2-89BC-62B8F48D62F3}" srcOrd="1" destOrd="0" presId="urn:microsoft.com/office/officeart/2005/8/layout/vList5"/>
    <dgm:cxn modelId="{F6EE2511-1816-4811-BA14-5B47F5DCA191}" type="presParOf" srcId="{B899F618-FEEC-4310-ADF0-35E62DD8A894}" destId="{7CBBD10D-40B1-418C-AA7E-0F18C96028BB}" srcOrd="1" destOrd="0" presId="urn:microsoft.com/office/officeart/2005/8/layout/vList5"/>
    <dgm:cxn modelId="{E7F6015C-45F6-4C70-ACA2-D0283CC31BD8}" type="presParOf" srcId="{B899F618-FEEC-4310-ADF0-35E62DD8A894}" destId="{72075C1C-16CC-43BA-BCC5-3BA7ED0F6BB3}" srcOrd="2" destOrd="0" presId="urn:microsoft.com/office/officeart/2005/8/layout/vList5"/>
    <dgm:cxn modelId="{0259274D-1380-4FAB-8A25-216D0E393088}" type="presParOf" srcId="{72075C1C-16CC-43BA-BCC5-3BA7ED0F6BB3}" destId="{E9D1ECFB-5D63-4589-A811-FDD1491E7696}" srcOrd="0" destOrd="0" presId="urn:microsoft.com/office/officeart/2005/8/layout/vList5"/>
    <dgm:cxn modelId="{C8F58D91-05CB-482E-8A6D-0F7FF9D8BFD6}" type="presParOf" srcId="{72075C1C-16CC-43BA-BCC5-3BA7ED0F6BB3}" destId="{E9DACD83-CE92-4877-A97B-F36D07F025A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C5F441-162B-4F00-880B-31217CDED39E}" type="doc">
      <dgm:prSet loTypeId="urn:microsoft.com/office/officeart/2005/8/layout/hierarchy1" loCatId="hierarchy" qsTypeId="urn:microsoft.com/office/officeart/2005/8/quickstyle/simple2" qsCatId="simple" csTypeId="urn:microsoft.com/office/officeart/2005/8/colors/colorful5" csCatId="colorful" phldr="1"/>
      <dgm:spPr/>
      <dgm:t>
        <a:bodyPr/>
        <a:lstStyle/>
        <a:p>
          <a:endParaRPr lang="pl-PL"/>
        </a:p>
      </dgm:t>
    </dgm:pt>
    <dgm:pt modelId="{BA195AD5-B546-45AC-BB05-820EDF2F8018}">
      <dgm:prSet phldrT="[Tekst]" custT="1"/>
      <dgm:spPr/>
      <dgm:t>
        <a:bodyPr/>
        <a:lstStyle/>
        <a:p>
          <a:r>
            <a:rPr lang="pl-PL" sz="1600" b="1" dirty="0" smtClean="0"/>
            <a:t>Organ wnioskujący</a:t>
          </a:r>
          <a:endParaRPr lang="pl-PL" sz="1600" b="1" dirty="0"/>
        </a:p>
      </dgm:t>
    </dgm:pt>
    <dgm:pt modelId="{0D23C2EB-C34B-44D6-AF17-8BC17E9CCB09}" type="parTrans" cxnId="{70494CB6-1A33-4B71-99D4-386D7142D6AD}">
      <dgm:prSet/>
      <dgm:spPr/>
      <dgm:t>
        <a:bodyPr/>
        <a:lstStyle/>
        <a:p>
          <a:endParaRPr lang="pl-PL"/>
        </a:p>
      </dgm:t>
    </dgm:pt>
    <dgm:pt modelId="{50EC723B-803F-4707-B8B6-1975CC6B051E}" type="sibTrans" cxnId="{70494CB6-1A33-4B71-99D4-386D7142D6AD}">
      <dgm:prSet/>
      <dgm:spPr/>
      <dgm:t>
        <a:bodyPr/>
        <a:lstStyle/>
        <a:p>
          <a:endParaRPr lang="pl-PL"/>
        </a:p>
      </dgm:t>
    </dgm:pt>
    <dgm:pt modelId="{DE0BEF87-8405-4B45-B618-D3BD41103D27}">
      <dgm:prSet phldrT="[Tekst]" custT="1"/>
      <dgm:spPr/>
      <dgm:t>
        <a:bodyPr/>
        <a:lstStyle/>
        <a:p>
          <a:r>
            <a:rPr lang="pl-PL" sz="1400" b="1" dirty="0" smtClean="0"/>
            <a:t>członek</a:t>
          </a:r>
          <a:r>
            <a:rPr lang="pl-PL" sz="1400" b="1" i="0" dirty="0" smtClean="0"/>
            <a:t> Rady Ministrów</a:t>
          </a:r>
          <a:r>
            <a:rPr lang="pl-PL" sz="1400" dirty="0" smtClean="0"/>
            <a:t>, stosownie do zakresu swojej właściwości</a:t>
          </a:r>
          <a:endParaRPr lang="pl-PL" sz="1400" dirty="0"/>
        </a:p>
      </dgm:t>
    </dgm:pt>
    <dgm:pt modelId="{7CEBBBE5-A385-4F2B-8306-A80EDA54B7E6}" type="parTrans" cxnId="{C46C1B05-FE50-4857-BE71-D5F1290C39CA}">
      <dgm:prSet/>
      <dgm:spPr/>
      <dgm:t>
        <a:bodyPr/>
        <a:lstStyle/>
        <a:p>
          <a:endParaRPr lang="pl-PL"/>
        </a:p>
      </dgm:t>
    </dgm:pt>
    <dgm:pt modelId="{A88D4ABA-C0B0-447B-8579-D68CA5B93010}" type="sibTrans" cxnId="{C46C1B05-FE50-4857-BE71-D5F1290C39CA}">
      <dgm:prSet/>
      <dgm:spPr/>
      <dgm:t>
        <a:bodyPr/>
        <a:lstStyle/>
        <a:p>
          <a:endParaRPr lang="pl-PL"/>
        </a:p>
      </dgm:t>
    </dgm:pt>
    <dgm:pt modelId="{CEF6B619-2758-4F07-8576-B8270ECBB281}">
      <dgm:prSet phldrT="[Tekst]" custT="1"/>
      <dgm:spPr/>
      <dgm:t>
        <a:bodyPr/>
        <a:lstStyle/>
        <a:p>
          <a:r>
            <a:rPr lang="pl-PL" sz="1400" b="1" dirty="0" smtClean="0"/>
            <a:t>Szef Kancelarii Prezesa </a:t>
          </a:r>
          <a:r>
            <a:rPr lang="pl-PL" sz="1400" b="1" i="0" dirty="0" smtClean="0"/>
            <a:t>Rady Ministrów</a:t>
          </a:r>
          <a:endParaRPr lang="pl-PL" sz="1400" b="1" i="0" dirty="0"/>
        </a:p>
      </dgm:t>
    </dgm:pt>
    <dgm:pt modelId="{B37EE765-63E9-4088-A31C-346412F5660D}" type="parTrans" cxnId="{662D110A-63B8-4825-9250-B3A039E7D462}">
      <dgm:prSet/>
      <dgm:spPr/>
      <dgm:t>
        <a:bodyPr/>
        <a:lstStyle/>
        <a:p>
          <a:endParaRPr lang="pl-PL"/>
        </a:p>
      </dgm:t>
    </dgm:pt>
    <dgm:pt modelId="{F51843A6-1430-4063-8944-00EA29232A9E}" type="sibTrans" cxnId="{662D110A-63B8-4825-9250-B3A039E7D462}">
      <dgm:prSet/>
      <dgm:spPr/>
      <dgm:t>
        <a:bodyPr/>
        <a:lstStyle/>
        <a:p>
          <a:endParaRPr lang="pl-PL"/>
        </a:p>
      </dgm:t>
    </dgm:pt>
    <dgm:pt modelId="{1301EB05-7280-479E-9D37-8FD293CE3DB8}">
      <dgm:prSet custT="1"/>
      <dgm:spPr/>
      <dgm:t>
        <a:bodyPr/>
        <a:lstStyle/>
        <a:p>
          <a:r>
            <a:rPr lang="pl-PL" sz="1400" b="1" dirty="0" smtClean="0"/>
            <a:t>inny podmiot</a:t>
          </a:r>
          <a:endParaRPr lang="pl-PL" sz="1400" b="1" dirty="0"/>
        </a:p>
      </dgm:t>
    </dgm:pt>
    <dgm:pt modelId="{405F110D-FDE1-4631-B8D4-FF1416A07E4A}" type="parTrans" cxnId="{8E1BA8F1-0ADA-4644-8EBD-D6F5950A0470}">
      <dgm:prSet/>
      <dgm:spPr/>
      <dgm:t>
        <a:bodyPr/>
        <a:lstStyle/>
        <a:p>
          <a:endParaRPr lang="pl-PL"/>
        </a:p>
      </dgm:t>
    </dgm:pt>
    <dgm:pt modelId="{3844644C-57DA-4ACE-93FB-198377C8069A}" type="sibTrans" cxnId="{8E1BA8F1-0ADA-4644-8EBD-D6F5950A0470}">
      <dgm:prSet/>
      <dgm:spPr/>
      <dgm:t>
        <a:bodyPr/>
        <a:lstStyle/>
        <a:p>
          <a:endParaRPr lang="pl-PL"/>
        </a:p>
      </dgm:t>
    </dgm:pt>
    <dgm:pt modelId="{3968E449-668C-4A92-A8C0-4275B94DABE5}">
      <dgm:prSet phldrT="[Tekst]" custT="1"/>
      <dgm:spPr/>
      <dgm:t>
        <a:bodyPr/>
        <a:lstStyle/>
        <a:p>
          <a:r>
            <a:rPr lang="pl-PL" sz="1200" b="1" dirty="0" smtClean="0"/>
            <a:t>upoważnienie wynika z przepisów odrębnych</a:t>
          </a:r>
          <a:r>
            <a:rPr lang="pl-PL" sz="1200" dirty="0" smtClean="0"/>
            <a:t>, w szczególności </a:t>
          </a:r>
          <a:r>
            <a:rPr lang="pl-PL" sz="1200" b="1" dirty="0" smtClean="0"/>
            <a:t>upoważniony w tym zakresie pełnomocnik Rządu</a:t>
          </a:r>
          <a:endParaRPr lang="pl-PL" sz="1200" b="1" i="0" dirty="0"/>
        </a:p>
      </dgm:t>
    </dgm:pt>
    <dgm:pt modelId="{F798EBF4-1A02-4D8C-8AE4-6AC3BDDCE771}" type="parTrans" cxnId="{6ED8C70B-603C-4EF0-B7E9-FB221785192A}">
      <dgm:prSet/>
      <dgm:spPr/>
      <dgm:t>
        <a:bodyPr/>
        <a:lstStyle/>
        <a:p>
          <a:endParaRPr lang="pl-PL"/>
        </a:p>
      </dgm:t>
    </dgm:pt>
    <dgm:pt modelId="{75D09152-5E4F-4F46-9947-8D53840796D9}" type="sibTrans" cxnId="{6ED8C70B-603C-4EF0-B7E9-FB221785192A}">
      <dgm:prSet/>
      <dgm:spPr/>
      <dgm:t>
        <a:bodyPr/>
        <a:lstStyle/>
        <a:p>
          <a:endParaRPr lang="pl-PL"/>
        </a:p>
      </dgm:t>
    </dgm:pt>
    <dgm:pt modelId="{A5702E15-02E2-4113-8936-D2B1637F6DF9}">
      <dgm:prSet/>
      <dgm:spPr/>
      <dgm:t>
        <a:bodyPr/>
        <a:lstStyle/>
        <a:p>
          <a:r>
            <a:rPr lang="pl-PL" dirty="0" smtClean="0"/>
            <a:t>został </a:t>
          </a:r>
          <a:r>
            <a:rPr lang="pl-PL" b="1" dirty="0" smtClean="0"/>
            <a:t>upoważniony przez Prezesa </a:t>
          </a:r>
          <a:r>
            <a:rPr lang="pl-PL" b="1" i="0" dirty="0" smtClean="0"/>
            <a:t>Rady Ministrów</a:t>
          </a:r>
          <a:endParaRPr lang="pl-PL" b="1" i="0" dirty="0"/>
        </a:p>
      </dgm:t>
    </dgm:pt>
    <dgm:pt modelId="{70550D8B-ED46-420D-8B26-E0B04D056CED}" type="parTrans" cxnId="{555B0EAC-E4C3-4697-8CEB-D9C4BEE1D54F}">
      <dgm:prSet/>
      <dgm:spPr/>
      <dgm:t>
        <a:bodyPr/>
        <a:lstStyle/>
        <a:p>
          <a:endParaRPr lang="pl-PL"/>
        </a:p>
      </dgm:t>
    </dgm:pt>
    <dgm:pt modelId="{FA6161E9-18C7-41EC-89F9-AB15D852F713}" type="sibTrans" cxnId="{555B0EAC-E4C3-4697-8CEB-D9C4BEE1D54F}">
      <dgm:prSet/>
      <dgm:spPr/>
      <dgm:t>
        <a:bodyPr/>
        <a:lstStyle/>
        <a:p>
          <a:endParaRPr lang="pl-PL"/>
        </a:p>
      </dgm:t>
    </dgm:pt>
    <dgm:pt modelId="{056AA582-C4E7-48CC-BFB0-130AB65A04B9}">
      <dgm:prSet phldrT="[Tekst]" custT="1"/>
      <dgm:spPr/>
      <dgm:t>
        <a:bodyPr/>
        <a:lstStyle/>
        <a:p>
          <a:r>
            <a:rPr lang="pl-PL" sz="1600" b="1" dirty="0" smtClean="0"/>
            <a:t>Prezes Rządowego Centrum Legislacji</a:t>
          </a:r>
          <a:endParaRPr lang="pl-PL" sz="1600" b="1" i="0" dirty="0"/>
        </a:p>
      </dgm:t>
    </dgm:pt>
    <dgm:pt modelId="{0E25BD4D-4C8D-4D7C-8AB9-9826A933E663}" type="parTrans" cxnId="{83869E29-37ED-493B-86AC-14FEE515E4C2}">
      <dgm:prSet/>
      <dgm:spPr/>
      <dgm:t>
        <a:bodyPr/>
        <a:lstStyle/>
        <a:p>
          <a:endParaRPr lang="pl-PL"/>
        </a:p>
      </dgm:t>
    </dgm:pt>
    <dgm:pt modelId="{1474EE2A-EB04-4BBD-9E50-A6C2B8A730ED}" type="sibTrans" cxnId="{83869E29-37ED-493B-86AC-14FEE515E4C2}">
      <dgm:prSet/>
      <dgm:spPr/>
      <dgm:t>
        <a:bodyPr/>
        <a:lstStyle/>
        <a:p>
          <a:endParaRPr lang="pl-PL"/>
        </a:p>
      </dgm:t>
    </dgm:pt>
    <dgm:pt modelId="{3F331A1F-23FF-4FB4-8D41-07E53D4873A0}">
      <dgm:prSet phldrT="[Tekst]" custT="1"/>
      <dgm:spPr/>
      <dgm:t>
        <a:bodyPr/>
        <a:lstStyle/>
        <a:p>
          <a:r>
            <a:rPr lang="pl-PL" sz="1400" dirty="0" smtClean="0"/>
            <a:t>minister może upoważnić </a:t>
          </a:r>
          <a:r>
            <a:rPr lang="pl-PL" sz="1400" b="1" dirty="0" smtClean="0"/>
            <a:t>centralny organ administracji rządowej</a:t>
          </a:r>
          <a:r>
            <a:rPr lang="pl-PL" sz="1400" dirty="0" smtClean="0"/>
            <a:t> podległy temu ministrowi lub przez niego nadzorowany</a:t>
          </a:r>
          <a:endParaRPr lang="pl-PL" sz="1400" dirty="0"/>
        </a:p>
      </dgm:t>
    </dgm:pt>
    <dgm:pt modelId="{0FEBDC00-4C25-476A-B540-5625E7755534}" type="sibTrans" cxnId="{7B11FED4-0350-4049-927B-55D28D2F2725}">
      <dgm:prSet/>
      <dgm:spPr/>
      <dgm:t>
        <a:bodyPr/>
        <a:lstStyle/>
        <a:p>
          <a:endParaRPr lang="pl-PL"/>
        </a:p>
      </dgm:t>
    </dgm:pt>
    <dgm:pt modelId="{62DC689A-2C1D-4B6F-9971-66722689B4A1}" type="parTrans" cxnId="{7B11FED4-0350-4049-927B-55D28D2F2725}">
      <dgm:prSet/>
      <dgm:spPr/>
      <dgm:t>
        <a:bodyPr/>
        <a:lstStyle/>
        <a:p>
          <a:endParaRPr lang="pl-PL"/>
        </a:p>
      </dgm:t>
    </dgm:pt>
    <dgm:pt modelId="{52363677-30FE-495F-A9D2-62A1F294AF1E}" type="pres">
      <dgm:prSet presAssocID="{EDC5F441-162B-4F00-880B-31217CDED39E}" presName="hierChild1" presStyleCnt="0">
        <dgm:presLayoutVars>
          <dgm:chPref val="1"/>
          <dgm:dir/>
          <dgm:animOne val="branch"/>
          <dgm:animLvl val="lvl"/>
          <dgm:resizeHandles/>
        </dgm:presLayoutVars>
      </dgm:prSet>
      <dgm:spPr/>
      <dgm:t>
        <a:bodyPr/>
        <a:lstStyle/>
        <a:p>
          <a:endParaRPr lang="pl-PL"/>
        </a:p>
      </dgm:t>
    </dgm:pt>
    <dgm:pt modelId="{BCF92439-06C7-44A5-B67C-AB63BC009258}" type="pres">
      <dgm:prSet presAssocID="{BA195AD5-B546-45AC-BB05-820EDF2F8018}" presName="hierRoot1" presStyleCnt="0"/>
      <dgm:spPr/>
    </dgm:pt>
    <dgm:pt modelId="{0AE94BEC-22E6-4B02-8817-91F5E34F330D}" type="pres">
      <dgm:prSet presAssocID="{BA195AD5-B546-45AC-BB05-820EDF2F8018}" presName="composite" presStyleCnt="0"/>
      <dgm:spPr/>
    </dgm:pt>
    <dgm:pt modelId="{74749B89-777E-4178-88DF-C271AD76FBF2}" type="pres">
      <dgm:prSet presAssocID="{BA195AD5-B546-45AC-BB05-820EDF2F8018}" presName="background" presStyleLbl="node0" presStyleIdx="0" presStyleCnt="1"/>
      <dgm:spPr/>
    </dgm:pt>
    <dgm:pt modelId="{81E0812A-AE2C-4829-B206-947EB7031E36}" type="pres">
      <dgm:prSet presAssocID="{BA195AD5-B546-45AC-BB05-820EDF2F8018}" presName="text" presStyleLbl="fgAcc0" presStyleIdx="0" presStyleCnt="1" custScaleX="154010" custScaleY="59474" custLinFactNeighborY="700">
        <dgm:presLayoutVars>
          <dgm:chPref val="3"/>
        </dgm:presLayoutVars>
      </dgm:prSet>
      <dgm:spPr/>
      <dgm:t>
        <a:bodyPr/>
        <a:lstStyle/>
        <a:p>
          <a:endParaRPr lang="pl-PL"/>
        </a:p>
      </dgm:t>
    </dgm:pt>
    <dgm:pt modelId="{244357AE-80C0-43B6-88FF-A503DC4F27EC}" type="pres">
      <dgm:prSet presAssocID="{BA195AD5-B546-45AC-BB05-820EDF2F8018}" presName="hierChild2" presStyleCnt="0"/>
      <dgm:spPr/>
    </dgm:pt>
    <dgm:pt modelId="{5AFF3996-EEE9-421E-B4C5-333C974E093C}" type="pres">
      <dgm:prSet presAssocID="{7CEBBBE5-A385-4F2B-8306-A80EDA54B7E6}" presName="Name10" presStyleLbl="parChTrans1D2" presStyleIdx="0" presStyleCnt="4"/>
      <dgm:spPr/>
      <dgm:t>
        <a:bodyPr/>
        <a:lstStyle/>
        <a:p>
          <a:endParaRPr lang="pl-PL"/>
        </a:p>
      </dgm:t>
    </dgm:pt>
    <dgm:pt modelId="{2084F5BD-2F23-4FB0-A821-44B0761F7BFC}" type="pres">
      <dgm:prSet presAssocID="{DE0BEF87-8405-4B45-B618-D3BD41103D27}" presName="hierRoot2" presStyleCnt="0"/>
      <dgm:spPr/>
    </dgm:pt>
    <dgm:pt modelId="{76C4A379-BC87-46CA-96A4-6BDC168DFF5D}" type="pres">
      <dgm:prSet presAssocID="{DE0BEF87-8405-4B45-B618-D3BD41103D27}" presName="composite2" presStyleCnt="0"/>
      <dgm:spPr/>
    </dgm:pt>
    <dgm:pt modelId="{38D12753-0950-4AD6-B0CD-A8545C3AB8BF}" type="pres">
      <dgm:prSet presAssocID="{DE0BEF87-8405-4B45-B618-D3BD41103D27}" presName="background2" presStyleLbl="node2" presStyleIdx="0" presStyleCnt="4"/>
      <dgm:spPr/>
    </dgm:pt>
    <dgm:pt modelId="{A121C7B3-A8A0-460D-B5A0-CACED8D24925}" type="pres">
      <dgm:prSet presAssocID="{DE0BEF87-8405-4B45-B618-D3BD41103D27}" presName="text2" presStyleLbl="fgAcc2" presStyleIdx="0" presStyleCnt="4" custScaleX="125265">
        <dgm:presLayoutVars>
          <dgm:chPref val="3"/>
        </dgm:presLayoutVars>
      </dgm:prSet>
      <dgm:spPr/>
      <dgm:t>
        <a:bodyPr/>
        <a:lstStyle/>
        <a:p>
          <a:endParaRPr lang="pl-PL"/>
        </a:p>
      </dgm:t>
    </dgm:pt>
    <dgm:pt modelId="{D1682D59-65EB-46F2-9A7E-9125F59DFF5D}" type="pres">
      <dgm:prSet presAssocID="{DE0BEF87-8405-4B45-B618-D3BD41103D27}" presName="hierChild3" presStyleCnt="0"/>
      <dgm:spPr/>
    </dgm:pt>
    <dgm:pt modelId="{7012FB5C-1000-4C65-BF13-97852406204C}" type="pres">
      <dgm:prSet presAssocID="{62DC689A-2C1D-4B6F-9971-66722689B4A1}" presName="Name17" presStyleLbl="parChTrans1D3" presStyleIdx="0" presStyleCnt="3"/>
      <dgm:spPr/>
      <dgm:t>
        <a:bodyPr/>
        <a:lstStyle/>
        <a:p>
          <a:endParaRPr lang="pl-PL"/>
        </a:p>
      </dgm:t>
    </dgm:pt>
    <dgm:pt modelId="{4AEDC133-919A-4B0F-BCD7-3B107D689607}" type="pres">
      <dgm:prSet presAssocID="{3F331A1F-23FF-4FB4-8D41-07E53D4873A0}" presName="hierRoot3" presStyleCnt="0"/>
      <dgm:spPr/>
    </dgm:pt>
    <dgm:pt modelId="{5BC31949-00CD-4F6B-9668-045A50A50E13}" type="pres">
      <dgm:prSet presAssocID="{3F331A1F-23FF-4FB4-8D41-07E53D4873A0}" presName="composite3" presStyleCnt="0"/>
      <dgm:spPr/>
    </dgm:pt>
    <dgm:pt modelId="{4098DBAF-FDC4-40A4-8AF9-DE78B5E870AD}" type="pres">
      <dgm:prSet presAssocID="{3F331A1F-23FF-4FB4-8D41-07E53D4873A0}" presName="background3" presStyleLbl="node3" presStyleIdx="0" presStyleCnt="3"/>
      <dgm:spPr/>
    </dgm:pt>
    <dgm:pt modelId="{B8399825-913C-4878-B25B-2C155665270F}" type="pres">
      <dgm:prSet presAssocID="{3F331A1F-23FF-4FB4-8D41-07E53D4873A0}" presName="text3" presStyleLbl="fgAcc3" presStyleIdx="0" presStyleCnt="3" custScaleX="241851">
        <dgm:presLayoutVars>
          <dgm:chPref val="3"/>
        </dgm:presLayoutVars>
      </dgm:prSet>
      <dgm:spPr/>
      <dgm:t>
        <a:bodyPr/>
        <a:lstStyle/>
        <a:p>
          <a:endParaRPr lang="pl-PL"/>
        </a:p>
      </dgm:t>
    </dgm:pt>
    <dgm:pt modelId="{F1DAB431-FAFC-4B94-BBFF-1DF167F247D3}" type="pres">
      <dgm:prSet presAssocID="{3F331A1F-23FF-4FB4-8D41-07E53D4873A0}" presName="hierChild4" presStyleCnt="0"/>
      <dgm:spPr/>
    </dgm:pt>
    <dgm:pt modelId="{526D31BC-6E7B-4994-A323-DA2EB9B48BA5}" type="pres">
      <dgm:prSet presAssocID="{B37EE765-63E9-4088-A31C-346412F5660D}" presName="Name10" presStyleLbl="parChTrans1D2" presStyleIdx="1" presStyleCnt="4"/>
      <dgm:spPr/>
      <dgm:t>
        <a:bodyPr/>
        <a:lstStyle/>
        <a:p>
          <a:endParaRPr lang="pl-PL"/>
        </a:p>
      </dgm:t>
    </dgm:pt>
    <dgm:pt modelId="{168545FB-64C9-47F9-BC6D-7775BB71C070}" type="pres">
      <dgm:prSet presAssocID="{CEF6B619-2758-4F07-8576-B8270ECBB281}" presName="hierRoot2" presStyleCnt="0"/>
      <dgm:spPr/>
    </dgm:pt>
    <dgm:pt modelId="{AFEA9774-88C9-4BA0-BD28-442F92392F15}" type="pres">
      <dgm:prSet presAssocID="{CEF6B619-2758-4F07-8576-B8270ECBB281}" presName="composite2" presStyleCnt="0"/>
      <dgm:spPr/>
    </dgm:pt>
    <dgm:pt modelId="{47341882-55CC-40E8-9291-F3B6A552808D}" type="pres">
      <dgm:prSet presAssocID="{CEF6B619-2758-4F07-8576-B8270ECBB281}" presName="background2" presStyleLbl="node2" presStyleIdx="1" presStyleCnt="4"/>
      <dgm:spPr/>
    </dgm:pt>
    <dgm:pt modelId="{ECAD768B-EF72-4A29-A6AC-C9993F9061A9}" type="pres">
      <dgm:prSet presAssocID="{CEF6B619-2758-4F07-8576-B8270ECBB281}" presName="text2" presStyleLbl="fgAcc2" presStyleIdx="1" presStyleCnt="4" custScaleX="138043">
        <dgm:presLayoutVars>
          <dgm:chPref val="3"/>
        </dgm:presLayoutVars>
      </dgm:prSet>
      <dgm:spPr/>
      <dgm:t>
        <a:bodyPr/>
        <a:lstStyle/>
        <a:p>
          <a:endParaRPr lang="pl-PL"/>
        </a:p>
      </dgm:t>
    </dgm:pt>
    <dgm:pt modelId="{3B6FC730-41AD-4F3C-9100-B5F609647AF4}" type="pres">
      <dgm:prSet presAssocID="{CEF6B619-2758-4F07-8576-B8270ECBB281}" presName="hierChild3" presStyleCnt="0"/>
      <dgm:spPr/>
    </dgm:pt>
    <dgm:pt modelId="{0B7ADE3F-4979-41A6-AA49-0D3AF6506694}" type="pres">
      <dgm:prSet presAssocID="{0E25BD4D-4C8D-4D7C-8AB9-9826A933E663}" presName="Name10" presStyleLbl="parChTrans1D2" presStyleIdx="2" presStyleCnt="4"/>
      <dgm:spPr/>
      <dgm:t>
        <a:bodyPr/>
        <a:lstStyle/>
        <a:p>
          <a:endParaRPr lang="pl-PL"/>
        </a:p>
      </dgm:t>
    </dgm:pt>
    <dgm:pt modelId="{271EF6F1-C10B-40A6-AD3B-1ACE36C7DB87}" type="pres">
      <dgm:prSet presAssocID="{056AA582-C4E7-48CC-BFB0-130AB65A04B9}" presName="hierRoot2" presStyleCnt="0"/>
      <dgm:spPr/>
    </dgm:pt>
    <dgm:pt modelId="{1E0ED610-CDBE-4CB8-B289-448F8FFFF088}" type="pres">
      <dgm:prSet presAssocID="{056AA582-C4E7-48CC-BFB0-130AB65A04B9}" presName="composite2" presStyleCnt="0"/>
      <dgm:spPr/>
    </dgm:pt>
    <dgm:pt modelId="{E665D6FA-BA2C-4B5E-8B62-3BF2119D7DC7}" type="pres">
      <dgm:prSet presAssocID="{056AA582-C4E7-48CC-BFB0-130AB65A04B9}" presName="background2" presStyleLbl="node2" presStyleIdx="2" presStyleCnt="4"/>
      <dgm:spPr/>
    </dgm:pt>
    <dgm:pt modelId="{1EB5BDA9-A796-409B-9FF8-56115A297097}" type="pres">
      <dgm:prSet presAssocID="{056AA582-C4E7-48CC-BFB0-130AB65A04B9}" presName="text2" presStyleLbl="fgAcc2" presStyleIdx="2" presStyleCnt="4" custScaleX="125814">
        <dgm:presLayoutVars>
          <dgm:chPref val="3"/>
        </dgm:presLayoutVars>
      </dgm:prSet>
      <dgm:spPr/>
      <dgm:t>
        <a:bodyPr/>
        <a:lstStyle/>
        <a:p>
          <a:endParaRPr lang="pl-PL"/>
        </a:p>
      </dgm:t>
    </dgm:pt>
    <dgm:pt modelId="{CF9CE53D-38C7-4D50-836F-9A1399D1BB8F}" type="pres">
      <dgm:prSet presAssocID="{056AA582-C4E7-48CC-BFB0-130AB65A04B9}" presName="hierChild3" presStyleCnt="0"/>
      <dgm:spPr/>
    </dgm:pt>
    <dgm:pt modelId="{E94C6A29-25E9-45E7-9C61-38DB62F9FCEF}" type="pres">
      <dgm:prSet presAssocID="{405F110D-FDE1-4631-B8D4-FF1416A07E4A}" presName="Name10" presStyleLbl="parChTrans1D2" presStyleIdx="3" presStyleCnt="4"/>
      <dgm:spPr/>
      <dgm:t>
        <a:bodyPr/>
        <a:lstStyle/>
        <a:p>
          <a:endParaRPr lang="pl-PL"/>
        </a:p>
      </dgm:t>
    </dgm:pt>
    <dgm:pt modelId="{A98BB3F8-6FE7-4904-94C2-4E9B205E77F9}" type="pres">
      <dgm:prSet presAssocID="{1301EB05-7280-479E-9D37-8FD293CE3DB8}" presName="hierRoot2" presStyleCnt="0"/>
      <dgm:spPr/>
    </dgm:pt>
    <dgm:pt modelId="{26B5D637-18DC-46ED-822F-DBE253A43CD8}" type="pres">
      <dgm:prSet presAssocID="{1301EB05-7280-479E-9D37-8FD293CE3DB8}" presName="composite2" presStyleCnt="0"/>
      <dgm:spPr/>
    </dgm:pt>
    <dgm:pt modelId="{F1160C41-B51C-48CD-8789-9CAE9BA3231A}" type="pres">
      <dgm:prSet presAssocID="{1301EB05-7280-479E-9D37-8FD293CE3DB8}" presName="background2" presStyleLbl="node2" presStyleIdx="3" presStyleCnt="4"/>
      <dgm:spPr/>
    </dgm:pt>
    <dgm:pt modelId="{56FF133D-657E-4D63-895F-66CE136FCDA9}" type="pres">
      <dgm:prSet presAssocID="{1301EB05-7280-479E-9D37-8FD293CE3DB8}" presName="text2" presStyleLbl="fgAcc2" presStyleIdx="3" presStyleCnt="4" custScaleX="175124" custScaleY="63518">
        <dgm:presLayoutVars>
          <dgm:chPref val="3"/>
        </dgm:presLayoutVars>
      </dgm:prSet>
      <dgm:spPr/>
      <dgm:t>
        <a:bodyPr/>
        <a:lstStyle/>
        <a:p>
          <a:endParaRPr lang="pl-PL"/>
        </a:p>
      </dgm:t>
    </dgm:pt>
    <dgm:pt modelId="{E812BD65-08CD-4AFE-98FD-1AC0DD932411}" type="pres">
      <dgm:prSet presAssocID="{1301EB05-7280-479E-9D37-8FD293CE3DB8}" presName="hierChild3" presStyleCnt="0"/>
      <dgm:spPr/>
    </dgm:pt>
    <dgm:pt modelId="{962C2594-6783-410C-A32F-C018E2B011EE}" type="pres">
      <dgm:prSet presAssocID="{F798EBF4-1A02-4D8C-8AE4-6AC3BDDCE771}" presName="Name17" presStyleLbl="parChTrans1D3" presStyleIdx="1" presStyleCnt="3"/>
      <dgm:spPr/>
      <dgm:t>
        <a:bodyPr/>
        <a:lstStyle/>
        <a:p>
          <a:endParaRPr lang="pl-PL"/>
        </a:p>
      </dgm:t>
    </dgm:pt>
    <dgm:pt modelId="{02E6DC0A-0D71-4238-85A2-6D11FAC98558}" type="pres">
      <dgm:prSet presAssocID="{3968E449-668C-4A92-A8C0-4275B94DABE5}" presName="hierRoot3" presStyleCnt="0"/>
      <dgm:spPr/>
    </dgm:pt>
    <dgm:pt modelId="{9FD3121E-C1B1-461F-8028-1C0074587984}" type="pres">
      <dgm:prSet presAssocID="{3968E449-668C-4A92-A8C0-4275B94DABE5}" presName="composite3" presStyleCnt="0"/>
      <dgm:spPr/>
    </dgm:pt>
    <dgm:pt modelId="{EE068063-6488-4685-992C-C1FD65897A12}" type="pres">
      <dgm:prSet presAssocID="{3968E449-668C-4A92-A8C0-4275B94DABE5}" presName="background3" presStyleLbl="node3" presStyleIdx="1" presStyleCnt="3"/>
      <dgm:spPr/>
    </dgm:pt>
    <dgm:pt modelId="{8B6997DF-6434-4989-B319-959FAAB0575E}" type="pres">
      <dgm:prSet presAssocID="{3968E449-668C-4A92-A8C0-4275B94DABE5}" presName="text3" presStyleLbl="fgAcc3" presStyleIdx="1" presStyleCnt="3" custScaleX="138362">
        <dgm:presLayoutVars>
          <dgm:chPref val="3"/>
        </dgm:presLayoutVars>
      </dgm:prSet>
      <dgm:spPr/>
      <dgm:t>
        <a:bodyPr/>
        <a:lstStyle/>
        <a:p>
          <a:endParaRPr lang="pl-PL"/>
        </a:p>
      </dgm:t>
    </dgm:pt>
    <dgm:pt modelId="{43E79D8A-A84B-4529-9A26-F0413FC1C38E}" type="pres">
      <dgm:prSet presAssocID="{3968E449-668C-4A92-A8C0-4275B94DABE5}" presName="hierChild4" presStyleCnt="0"/>
      <dgm:spPr/>
    </dgm:pt>
    <dgm:pt modelId="{DA10D299-DC65-437F-82B6-9D3868D47438}" type="pres">
      <dgm:prSet presAssocID="{70550D8B-ED46-420D-8B26-E0B04D056CED}" presName="Name17" presStyleLbl="parChTrans1D3" presStyleIdx="2" presStyleCnt="3"/>
      <dgm:spPr/>
      <dgm:t>
        <a:bodyPr/>
        <a:lstStyle/>
        <a:p>
          <a:endParaRPr lang="pl-PL"/>
        </a:p>
      </dgm:t>
    </dgm:pt>
    <dgm:pt modelId="{D4A5F737-08C8-4D14-AB8D-B3BD874301B7}" type="pres">
      <dgm:prSet presAssocID="{A5702E15-02E2-4113-8936-D2B1637F6DF9}" presName="hierRoot3" presStyleCnt="0"/>
      <dgm:spPr/>
    </dgm:pt>
    <dgm:pt modelId="{C3009682-358C-493E-858F-6F8E79B388EC}" type="pres">
      <dgm:prSet presAssocID="{A5702E15-02E2-4113-8936-D2B1637F6DF9}" presName="composite3" presStyleCnt="0"/>
      <dgm:spPr/>
    </dgm:pt>
    <dgm:pt modelId="{29EF4667-918D-474E-B350-38B92DA5A157}" type="pres">
      <dgm:prSet presAssocID="{A5702E15-02E2-4113-8936-D2B1637F6DF9}" presName="background3" presStyleLbl="node3" presStyleIdx="2" presStyleCnt="3"/>
      <dgm:spPr/>
    </dgm:pt>
    <dgm:pt modelId="{9C8B3793-9ED0-496E-90A7-893450C50886}" type="pres">
      <dgm:prSet presAssocID="{A5702E15-02E2-4113-8936-D2B1637F6DF9}" presName="text3" presStyleLbl="fgAcc3" presStyleIdx="2" presStyleCnt="3">
        <dgm:presLayoutVars>
          <dgm:chPref val="3"/>
        </dgm:presLayoutVars>
      </dgm:prSet>
      <dgm:spPr/>
      <dgm:t>
        <a:bodyPr/>
        <a:lstStyle/>
        <a:p>
          <a:endParaRPr lang="pl-PL"/>
        </a:p>
      </dgm:t>
    </dgm:pt>
    <dgm:pt modelId="{478FF0DE-D271-49DC-8191-A12150AB40F5}" type="pres">
      <dgm:prSet presAssocID="{A5702E15-02E2-4113-8936-D2B1637F6DF9}" presName="hierChild4" presStyleCnt="0"/>
      <dgm:spPr/>
    </dgm:pt>
  </dgm:ptLst>
  <dgm:cxnLst>
    <dgm:cxn modelId="{BF65A685-4F9A-4709-AE49-2851FC1A639D}" type="presOf" srcId="{405F110D-FDE1-4631-B8D4-FF1416A07E4A}" destId="{E94C6A29-25E9-45E7-9C61-38DB62F9FCEF}" srcOrd="0" destOrd="0" presId="urn:microsoft.com/office/officeart/2005/8/layout/hierarchy1"/>
    <dgm:cxn modelId="{70494CB6-1A33-4B71-99D4-386D7142D6AD}" srcId="{EDC5F441-162B-4F00-880B-31217CDED39E}" destId="{BA195AD5-B546-45AC-BB05-820EDF2F8018}" srcOrd="0" destOrd="0" parTransId="{0D23C2EB-C34B-44D6-AF17-8BC17E9CCB09}" sibTransId="{50EC723B-803F-4707-B8B6-1975CC6B051E}"/>
    <dgm:cxn modelId="{9EA81229-6AB6-46E0-BED0-5DD57F747ECA}" type="presOf" srcId="{B37EE765-63E9-4088-A31C-346412F5660D}" destId="{526D31BC-6E7B-4994-A323-DA2EB9B48BA5}" srcOrd="0" destOrd="0" presId="urn:microsoft.com/office/officeart/2005/8/layout/hierarchy1"/>
    <dgm:cxn modelId="{A3208377-2521-4F67-B96A-D0AAB725B324}" type="presOf" srcId="{70550D8B-ED46-420D-8B26-E0B04D056CED}" destId="{DA10D299-DC65-437F-82B6-9D3868D47438}" srcOrd="0" destOrd="0" presId="urn:microsoft.com/office/officeart/2005/8/layout/hierarchy1"/>
    <dgm:cxn modelId="{3A3296ED-29CB-4414-AAF6-16C14750ADCF}" type="presOf" srcId="{EDC5F441-162B-4F00-880B-31217CDED39E}" destId="{52363677-30FE-495F-A9D2-62A1F294AF1E}" srcOrd="0" destOrd="0" presId="urn:microsoft.com/office/officeart/2005/8/layout/hierarchy1"/>
    <dgm:cxn modelId="{555B0EAC-E4C3-4697-8CEB-D9C4BEE1D54F}" srcId="{1301EB05-7280-479E-9D37-8FD293CE3DB8}" destId="{A5702E15-02E2-4113-8936-D2B1637F6DF9}" srcOrd="1" destOrd="0" parTransId="{70550D8B-ED46-420D-8B26-E0B04D056CED}" sibTransId="{FA6161E9-18C7-41EC-89F9-AB15D852F713}"/>
    <dgm:cxn modelId="{1D424D72-F8CA-4CDC-8E14-8780D9FD43ED}" type="presOf" srcId="{3F331A1F-23FF-4FB4-8D41-07E53D4873A0}" destId="{B8399825-913C-4878-B25B-2C155665270F}" srcOrd="0" destOrd="0" presId="urn:microsoft.com/office/officeart/2005/8/layout/hierarchy1"/>
    <dgm:cxn modelId="{C6FAF29E-4887-42F0-A9C4-920282ABAAB8}" type="presOf" srcId="{BA195AD5-B546-45AC-BB05-820EDF2F8018}" destId="{81E0812A-AE2C-4829-B206-947EB7031E36}" srcOrd="0" destOrd="0" presId="urn:microsoft.com/office/officeart/2005/8/layout/hierarchy1"/>
    <dgm:cxn modelId="{83869E29-37ED-493B-86AC-14FEE515E4C2}" srcId="{BA195AD5-B546-45AC-BB05-820EDF2F8018}" destId="{056AA582-C4E7-48CC-BFB0-130AB65A04B9}" srcOrd="2" destOrd="0" parTransId="{0E25BD4D-4C8D-4D7C-8AB9-9826A933E663}" sibTransId="{1474EE2A-EB04-4BBD-9E50-A6C2B8A730ED}"/>
    <dgm:cxn modelId="{6ED8C70B-603C-4EF0-B7E9-FB221785192A}" srcId="{1301EB05-7280-479E-9D37-8FD293CE3DB8}" destId="{3968E449-668C-4A92-A8C0-4275B94DABE5}" srcOrd="0" destOrd="0" parTransId="{F798EBF4-1A02-4D8C-8AE4-6AC3BDDCE771}" sibTransId="{75D09152-5E4F-4F46-9947-8D53840796D9}"/>
    <dgm:cxn modelId="{09853022-EF90-4455-B15B-1C24D3480103}" type="presOf" srcId="{7CEBBBE5-A385-4F2B-8306-A80EDA54B7E6}" destId="{5AFF3996-EEE9-421E-B4C5-333C974E093C}" srcOrd="0" destOrd="0" presId="urn:microsoft.com/office/officeart/2005/8/layout/hierarchy1"/>
    <dgm:cxn modelId="{7B11FED4-0350-4049-927B-55D28D2F2725}" srcId="{DE0BEF87-8405-4B45-B618-D3BD41103D27}" destId="{3F331A1F-23FF-4FB4-8D41-07E53D4873A0}" srcOrd="0" destOrd="0" parTransId="{62DC689A-2C1D-4B6F-9971-66722689B4A1}" sibTransId="{0FEBDC00-4C25-476A-B540-5625E7755534}"/>
    <dgm:cxn modelId="{33B514BE-46D3-4832-A6CE-1EDDBEB45131}" type="presOf" srcId="{62DC689A-2C1D-4B6F-9971-66722689B4A1}" destId="{7012FB5C-1000-4C65-BF13-97852406204C}" srcOrd="0" destOrd="0" presId="urn:microsoft.com/office/officeart/2005/8/layout/hierarchy1"/>
    <dgm:cxn modelId="{662D110A-63B8-4825-9250-B3A039E7D462}" srcId="{BA195AD5-B546-45AC-BB05-820EDF2F8018}" destId="{CEF6B619-2758-4F07-8576-B8270ECBB281}" srcOrd="1" destOrd="0" parTransId="{B37EE765-63E9-4088-A31C-346412F5660D}" sibTransId="{F51843A6-1430-4063-8944-00EA29232A9E}"/>
    <dgm:cxn modelId="{02029B71-4635-422F-BF90-DDBA1F23AC0D}" type="presOf" srcId="{F798EBF4-1A02-4D8C-8AE4-6AC3BDDCE771}" destId="{962C2594-6783-410C-A32F-C018E2B011EE}" srcOrd="0" destOrd="0" presId="urn:microsoft.com/office/officeart/2005/8/layout/hierarchy1"/>
    <dgm:cxn modelId="{8E1BA8F1-0ADA-4644-8EBD-D6F5950A0470}" srcId="{BA195AD5-B546-45AC-BB05-820EDF2F8018}" destId="{1301EB05-7280-479E-9D37-8FD293CE3DB8}" srcOrd="3" destOrd="0" parTransId="{405F110D-FDE1-4631-B8D4-FF1416A07E4A}" sibTransId="{3844644C-57DA-4ACE-93FB-198377C8069A}"/>
    <dgm:cxn modelId="{A7B3EDD8-7232-4AE6-B787-169E75C0FB03}" type="presOf" srcId="{0E25BD4D-4C8D-4D7C-8AB9-9826A933E663}" destId="{0B7ADE3F-4979-41A6-AA49-0D3AF6506694}" srcOrd="0" destOrd="0" presId="urn:microsoft.com/office/officeart/2005/8/layout/hierarchy1"/>
    <dgm:cxn modelId="{C46C1B05-FE50-4857-BE71-D5F1290C39CA}" srcId="{BA195AD5-B546-45AC-BB05-820EDF2F8018}" destId="{DE0BEF87-8405-4B45-B618-D3BD41103D27}" srcOrd="0" destOrd="0" parTransId="{7CEBBBE5-A385-4F2B-8306-A80EDA54B7E6}" sibTransId="{A88D4ABA-C0B0-447B-8579-D68CA5B93010}"/>
    <dgm:cxn modelId="{2E4F1150-3B57-40C5-9BA8-AD9E4D7F284F}" type="presOf" srcId="{3968E449-668C-4A92-A8C0-4275B94DABE5}" destId="{8B6997DF-6434-4989-B319-959FAAB0575E}" srcOrd="0" destOrd="0" presId="urn:microsoft.com/office/officeart/2005/8/layout/hierarchy1"/>
    <dgm:cxn modelId="{4C016597-C7B0-441D-B706-4E5DC1B26171}" type="presOf" srcId="{DE0BEF87-8405-4B45-B618-D3BD41103D27}" destId="{A121C7B3-A8A0-460D-B5A0-CACED8D24925}" srcOrd="0" destOrd="0" presId="urn:microsoft.com/office/officeart/2005/8/layout/hierarchy1"/>
    <dgm:cxn modelId="{322B06D8-09BC-446C-8A2D-350A40A5143A}" type="presOf" srcId="{CEF6B619-2758-4F07-8576-B8270ECBB281}" destId="{ECAD768B-EF72-4A29-A6AC-C9993F9061A9}" srcOrd="0" destOrd="0" presId="urn:microsoft.com/office/officeart/2005/8/layout/hierarchy1"/>
    <dgm:cxn modelId="{5197CDB5-4DA4-4BD2-B40A-7A54868D613D}" type="presOf" srcId="{056AA582-C4E7-48CC-BFB0-130AB65A04B9}" destId="{1EB5BDA9-A796-409B-9FF8-56115A297097}" srcOrd="0" destOrd="0" presId="urn:microsoft.com/office/officeart/2005/8/layout/hierarchy1"/>
    <dgm:cxn modelId="{DE9721F2-2667-449A-BBF7-B3987D2E1405}" type="presOf" srcId="{A5702E15-02E2-4113-8936-D2B1637F6DF9}" destId="{9C8B3793-9ED0-496E-90A7-893450C50886}" srcOrd="0" destOrd="0" presId="urn:microsoft.com/office/officeart/2005/8/layout/hierarchy1"/>
    <dgm:cxn modelId="{5BD00031-CC16-4776-B0BE-ED66B79C273E}" type="presOf" srcId="{1301EB05-7280-479E-9D37-8FD293CE3DB8}" destId="{56FF133D-657E-4D63-895F-66CE136FCDA9}" srcOrd="0" destOrd="0" presId="urn:microsoft.com/office/officeart/2005/8/layout/hierarchy1"/>
    <dgm:cxn modelId="{D23EB9FC-A576-47B4-B709-2FD9F935E8F7}" type="presParOf" srcId="{52363677-30FE-495F-A9D2-62A1F294AF1E}" destId="{BCF92439-06C7-44A5-B67C-AB63BC009258}" srcOrd="0" destOrd="0" presId="urn:microsoft.com/office/officeart/2005/8/layout/hierarchy1"/>
    <dgm:cxn modelId="{250C7C69-0746-40DD-9446-4E0E24188DA6}" type="presParOf" srcId="{BCF92439-06C7-44A5-B67C-AB63BC009258}" destId="{0AE94BEC-22E6-4B02-8817-91F5E34F330D}" srcOrd="0" destOrd="0" presId="urn:microsoft.com/office/officeart/2005/8/layout/hierarchy1"/>
    <dgm:cxn modelId="{380BCFC6-E663-4532-8B2C-85BABA90AE65}" type="presParOf" srcId="{0AE94BEC-22E6-4B02-8817-91F5E34F330D}" destId="{74749B89-777E-4178-88DF-C271AD76FBF2}" srcOrd="0" destOrd="0" presId="urn:microsoft.com/office/officeart/2005/8/layout/hierarchy1"/>
    <dgm:cxn modelId="{EBEEED2C-03EF-405D-BC8C-04623C859682}" type="presParOf" srcId="{0AE94BEC-22E6-4B02-8817-91F5E34F330D}" destId="{81E0812A-AE2C-4829-B206-947EB7031E36}" srcOrd="1" destOrd="0" presId="urn:microsoft.com/office/officeart/2005/8/layout/hierarchy1"/>
    <dgm:cxn modelId="{6E1EBC22-7471-40E6-A807-1AB590D03086}" type="presParOf" srcId="{BCF92439-06C7-44A5-B67C-AB63BC009258}" destId="{244357AE-80C0-43B6-88FF-A503DC4F27EC}" srcOrd="1" destOrd="0" presId="urn:microsoft.com/office/officeart/2005/8/layout/hierarchy1"/>
    <dgm:cxn modelId="{8CACDA33-AA4E-4F55-AF2E-704E06E556BE}" type="presParOf" srcId="{244357AE-80C0-43B6-88FF-A503DC4F27EC}" destId="{5AFF3996-EEE9-421E-B4C5-333C974E093C}" srcOrd="0" destOrd="0" presId="urn:microsoft.com/office/officeart/2005/8/layout/hierarchy1"/>
    <dgm:cxn modelId="{08AD2907-38CA-46FD-88D7-BC056BE53D53}" type="presParOf" srcId="{244357AE-80C0-43B6-88FF-A503DC4F27EC}" destId="{2084F5BD-2F23-4FB0-A821-44B0761F7BFC}" srcOrd="1" destOrd="0" presId="urn:microsoft.com/office/officeart/2005/8/layout/hierarchy1"/>
    <dgm:cxn modelId="{A98DDF25-CBEB-46AA-9AE9-803C37AA6F54}" type="presParOf" srcId="{2084F5BD-2F23-4FB0-A821-44B0761F7BFC}" destId="{76C4A379-BC87-46CA-96A4-6BDC168DFF5D}" srcOrd="0" destOrd="0" presId="urn:microsoft.com/office/officeart/2005/8/layout/hierarchy1"/>
    <dgm:cxn modelId="{DEF2D7E1-21CA-499F-B20D-6A494EE31EC9}" type="presParOf" srcId="{76C4A379-BC87-46CA-96A4-6BDC168DFF5D}" destId="{38D12753-0950-4AD6-B0CD-A8545C3AB8BF}" srcOrd="0" destOrd="0" presId="urn:microsoft.com/office/officeart/2005/8/layout/hierarchy1"/>
    <dgm:cxn modelId="{7B61801E-EEA6-46E0-84D2-06F41D72E38F}" type="presParOf" srcId="{76C4A379-BC87-46CA-96A4-6BDC168DFF5D}" destId="{A121C7B3-A8A0-460D-B5A0-CACED8D24925}" srcOrd="1" destOrd="0" presId="urn:microsoft.com/office/officeart/2005/8/layout/hierarchy1"/>
    <dgm:cxn modelId="{62FCC685-877E-409C-99DA-7A6CF837D04E}" type="presParOf" srcId="{2084F5BD-2F23-4FB0-A821-44B0761F7BFC}" destId="{D1682D59-65EB-46F2-9A7E-9125F59DFF5D}" srcOrd="1" destOrd="0" presId="urn:microsoft.com/office/officeart/2005/8/layout/hierarchy1"/>
    <dgm:cxn modelId="{2650AFA3-CCB0-46D5-A65C-7AA7B9D0FAAA}" type="presParOf" srcId="{D1682D59-65EB-46F2-9A7E-9125F59DFF5D}" destId="{7012FB5C-1000-4C65-BF13-97852406204C}" srcOrd="0" destOrd="0" presId="urn:microsoft.com/office/officeart/2005/8/layout/hierarchy1"/>
    <dgm:cxn modelId="{71BDE813-A1C7-46D5-A512-B12BB47D2373}" type="presParOf" srcId="{D1682D59-65EB-46F2-9A7E-9125F59DFF5D}" destId="{4AEDC133-919A-4B0F-BCD7-3B107D689607}" srcOrd="1" destOrd="0" presId="urn:microsoft.com/office/officeart/2005/8/layout/hierarchy1"/>
    <dgm:cxn modelId="{0AE725C4-C530-4A75-86DF-24A01BD31D17}" type="presParOf" srcId="{4AEDC133-919A-4B0F-BCD7-3B107D689607}" destId="{5BC31949-00CD-4F6B-9668-045A50A50E13}" srcOrd="0" destOrd="0" presId="urn:microsoft.com/office/officeart/2005/8/layout/hierarchy1"/>
    <dgm:cxn modelId="{B1BF3CBD-F333-4563-991C-A08B9348E7EB}" type="presParOf" srcId="{5BC31949-00CD-4F6B-9668-045A50A50E13}" destId="{4098DBAF-FDC4-40A4-8AF9-DE78B5E870AD}" srcOrd="0" destOrd="0" presId="urn:microsoft.com/office/officeart/2005/8/layout/hierarchy1"/>
    <dgm:cxn modelId="{4C4EEE03-AEE3-4059-9840-3CEA85FC637E}" type="presParOf" srcId="{5BC31949-00CD-4F6B-9668-045A50A50E13}" destId="{B8399825-913C-4878-B25B-2C155665270F}" srcOrd="1" destOrd="0" presId="urn:microsoft.com/office/officeart/2005/8/layout/hierarchy1"/>
    <dgm:cxn modelId="{13AC8FFF-264F-496C-9E26-FD94A7763236}" type="presParOf" srcId="{4AEDC133-919A-4B0F-BCD7-3B107D689607}" destId="{F1DAB431-FAFC-4B94-BBFF-1DF167F247D3}" srcOrd="1" destOrd="0" presId="urn:microsoft.com/office/officeart/2005/8/layout/hierarchy1"/>
    <dgm:cxn modelId="{42F807FF-D6F3-431C-9093-B58A621803BA}" type="presParOf" srcId="{244357AE-80C0-43B6-88FF-A503DC4F27EC}" destId="{526D31BC-6E7B-4994-A323-DA2EB9B48BA5}" srcOrd="2" destOrd="0" presId="urn:microsoft.com/office/officeart/2005/8/layout/hierarchy1"/>
    <dgm:cxn modelId="{1B247C72-D4FD-488E-BAAE-35F1A376466D}" type="presParOf" srcId="{244357AE-80C0-43B6-88FF-A503DC4F27EC}" destId="{168545FB-64C9-47F9-BC6D-7775BB71C070}" srcOrd="3" destOrd="0" presId="urn:microsoft.com/office/officeart/2005/8/layout/hierarchy1"/>
    <dgm:cxn modelId="{ADEFFD29-4EE4-4556-A0CD-F89F63685E5C}" type="presParOf" srcId="{168545FB-64C9-47F9-BC6D-7775BB71C070}" destId="{AFEA9774-88C9-4BA0-BD28-442F92392F15}" srcOrd="0" destOrd="0" presId="urn:microsoft.com/office/officeart/2005/8/layout/hierarchy1"/>
    <dgm:cxn modelId="{84E6FDF9-0935-467A-9635-0E4B423555E2}" type="presParOf" srcId="{AFEA9774-88C9-4BA0-BD28-442F92392F15}" destId="{47341882-55CC-40E8-9291-F3B6A552808D}" srcOrd="0" destOrd="0" presId="urn:microsoft.com/office/officeart/2005/8/layout/hierarchy1"/>
    <dgm:cxn modelId="{CE4491AC-5C71-4FF2-A1E7-5A8303B560E9}" type="presParOf" srcId="{AFEA9774-88C9-4BA0-BD28-442F92392F15}" destId="{ECAD768B-EF72-4A29-A6AC-C9993F9061A9}" srcOrd="1" destOrd="0" presId="urn:microsoft.com/office/officeart/2005/8/layout/hierarchy1"/>
    <dgm:cxn modelId="{172F4EEA-5814-4CB6-8144-F2692CADD302}" type="presParOf" srcId="{168545FB-64C9-47F9-BC6D-7775BB71C070}" destId="{3B6FC730-41AD-4F3C-9100-B5F609647AF4}" srcOrd="1" destOrd="0" presId="urn:microsoft.com/office/officeart/2005/8/layout/hierarchy1"/>
    <dgm:cxn modelId="{4E9823EF-FABA-4839-9C08-01C420E2B35A}" type="presParOf" srcId="{244357AE-80C0-43B6-88FF-A503DC4F27EC}" destId="{0B7ADE3F-4979-41A6-AA49-0D3AF6506694}" srcOrd="4" destOrd="0" presId="urn:microsoft.com/office/officeart/2005/8/layout/hierarchy1"/>
    <dgm:cxn modelId="{78784B66-857D-4EA4-ADF9-BA6AA75E11DF}" type="presParOf" srcId="{244357AE-80C0-43B6-88FF-A503DC4F27EC}" destId="{271EF6F1-C10B-40A6-AD3B-1ACE36C7DB87}" srcOrd="5" destOrd="0" presId="urn:microsoft.com/office/officeart/2005/8/layout/hierarchy1"/>
    <dgm:cxn modelId="{F028CCDF-B68F-4D7B-B0AA-CEB5164F1EBD}" type="presParOf" srcId="{271EF6F1-C10B-40A6-AD3B-1ACE36C7DB87}" destId="{1E0ED610-CDBE-4CB8-B289-448F8FFFF088}" srcOrd="0" destOrd="0" presId="urn:microsoft.com/office/officeart/2005/8/layout/hierarchy1"/>
    <dgm:cxn modelId="{46167436-5614-436A-A0BF-80C6EE7CF12D}" type="presParOf" srcId="{1E0ED610-CDBE-4CB8-B289-448F8FFFF088}" destId="{E665D6FA-BA2C-4B5E-8B62-3BF2119D7DC7}" srcOrd="0" destOrd="0" presId="urn:microsoft.com/office/officeart/2005/8/layout/hierarchy1"/>
    <dgm:cxn modelId="{EA006A14-3F5C-42E0-9C5A-B55F0F8D47C3}" type="presParOf" srcId="{1E0ED610-CDBE-4CB8-B289-448F8FFFF088}" destId="{1EB5BDA9-A796-409B-9FF8-56115A297097}" srcOrd="1" destOrd="0" presId="urn:microsoft.com/office/officeart/2005/8/layout/hierarchy1"/>
    <dgm:cxn modelId="{0F047CDF-73B0-4CF1-9E82-E17B5A0A16AF}" type="presParOf" srcId="{271EF6F1-C10B-40A6-AD3B-1ACE36C7DB87}" destId="{CF9CE53D-38C7-4D50-836F-9A1399D1BB8F}" srcOrd="1" destOrd="0" presId="urn:microsoft.com/office/officeart/2005/8/layout/hierarchy1"/>
    <dgm:cxn modelId="{E29ACE77-54E6-4CA2-A873-3EE9C94AA04B}" type="presParOf" srcId="{244357AE-80C0-43B6-88FF-A503DC4F27EC}" destId="{E94C6A29-25E9-45E7-9C61-38DB62F9FCEF}" srcOrd="6" destOrd="0" presId="urn:microsoft.com/office/officeart/2005/8/layout/hierarchy1"/>
    <dgm:cxn modelId="{BAFCF2A9-0182-43EB-912B-00A24345AF85}" type="presParOf" srcId="{244357AE-80C0-43B6-88FF-A503DC4F27EC}" destId="{A98BB3F8-6FE7-4904-94C2-4E9B205E77F9}" srcOrd="7" destOrd="0" presId="urn:microsoft.com/office/officeart/2005/8/layout/hierarchy1"/>
    <dgm:cxn modelId="{9D8B808A-DF05-419E-B01E-7D1EC5BD1316}" type="presParOf" srcId="{A98BB3F8-6FE7-4904-94C2-4E9B205E77F9}" destId="{26B5D637-18DC-46ED-822F-DBE253A43CD8}" srcOrd="0" destOrd="0" presId="urn:microsoft.com/office/officeart/2005/8/layout/hierarchy1"/>
    <dgm:cxn modelId="{680E3113-6D6B-4613-9B71-26F39789655A}" type="presParOf" srcId="{26B5D637-18DC-46ED-822F-DBE253A43CD8}" destId="{F1160C41-B51C-48CD-8789-9CAE9BA3231A}" srcOrd="0" destOrd="0" presId="urn:microsoft.com/office/officeart/2005/8/layout/hierarchy1"/>
    <dgm:cxn modelId="{7578DED9-90E7-4BDC-B7D5-2F36213564CB}" type="presParOf" srcId="{26B5D637-18DC-46ED-822F-DBE253A43CD8}" destId="{56FF133D-657E-4D63-895F-66CE136FCDA9}" srcOrd="1" destOrd="0" presId="urn:microsoft.com/office/officeart/2005/8/layout/hierarchy1"/>
    <dgm:cxn modelId="{A40E2734-5178-4D90-9037-3C1A0E3C1270}" type="presParOf" srcId="{A98BB3F8-6FE7-4904-94C2-4E9B205E77F9}" destId="{E812BD65-08CD-4AFE-98FD-1AC0DD932411}" srcOrd="1" destOrd="0" presId="urn:microsoft.com/office/officeart/2005/8/layout/hierarchy1"/>
    <dgm:cxn modelId="{17AA89BD-B179-4E5B-B157-04302911D926}" type="presParOf" srcId="{E812BD65-08CD-4AFE-98FD-1AC0DD932411}" destId="{962C2594-6783-410C-A32F-C018E2B011EE}" srcOrd="0" destOrd="0" presId="urn:microsoft.com/office/officeart/2005/8/layout/hierarchy1"/>
    <dgm:cxn modelId="{94B3657B-C791-4199-9BBA-DCF00CE13940}" type="presParOf" srcId="{E812BD65-08CD-4AFE-98FD-1AC0DD932411}" destId="{02E6DC0A-0D71-4238-85A2-6D11FAC98558}" srcOrd="1" destOrd="0" presId="urn:microsoft.com/office/officeart/2005/8/layout/hierarchy1"/>
    <dgm:cxn modelId="{5B1CFD53-7277-4E3E-9B35-DB508853C1EB}" type="presParOf" srcId="{02E6DC0A-0D71-4238-85A2-6D11FAC98558}" destId="{9FD3121E-C1B1-461F-8028-1C0074587984}" srcOrd="0" destOrd="0" presId="urn:microsoft.com/office/officeart/2005/8/layout/hierarchy1"/>
    <dgm:cxn modelId="{3F122569-9451-492B-9D5F-70EF161C3261}" type="presParOf" srcId="{9FD3121E-C1B1-461F-8028-1C0074587984}" destId="{EE068063-6488-4685-992C-C1FD65897A12}" srcOrd="0" destOrd="0" presId="urn:microsoft.com/office/officeart/2005/8/layout/hierarchy1"/>
    <dgm:cxn modelId="{5CA01B89-5E08-4732-B722-7B42FE558BDE}" type="presParOf" srcId="{9FD3121E-C1B1-461F-8028-1C0074587984}" destId="{8B6997DF-6434-4989-B319-959FAAB0575E}" srcOrd="1" destOrd="0" presId="urn:microsoft.com/office/officeart/2005/8/layout/hierarchy1"/>
    <dgm:cxn modelId="{ADDA872A-B842-4783-BAF8-E30D32E337A5}" type="presParOf" srcId="{02E6DC0A-0D71-4238-85A2-6D11FAC98558}" destId="{43E79D8A-A84B-4529-9A26-F0413FC1C38E}" srcOrd="1" destOrd="0" presId="urn:microsoft.com/office/officeart/2005/8/layout/hierarchy1"/>
    <dgm:cxn modelId="{E5899697-0299-45D7-AF91-6AF45406A26D}" type="presParOf" srcId="{E812BD65-08CD-4AFE-98FD-1AC0DD932411}" destId="{DA10D299-DC65-437F-82B6-9D3868D47438}" srcOrd="2" destOrd="0" presId="urn:microsoft.com/office/officeart/2005/8/layout/hierarchy1"/>
    <dgm:cxn modelId="{16365D33-2C6F-4113-B311-746AE6B6C354}" type="presParOf" srcId="{E812BD65-08CD-4AFE-98FD-1AC0DD932411}" destId="{D4A5F737-08C8-4D14-AB8D-B3BD874301B7}" srcOrd="3" destOrd="0" presId="urn:microsoft.com/office/officeart/2005/8/layout/hierarchy1"/>
    <dgm:cxn modelId="{5F3D0E27-A9FC-4B19-A5F9-059ADF66C9D8}" type="presParOf" srcId="{D4A5F737-08C8-4D14-AB8D-B3BD874301B7}" destId="{C3009682-358C-493E-858F-6F8E79B388EC}" srcOrd="0" destOrd="0" presId="urn:microsoft.com/office/officeart/2005/8/layout/hierarchy1"/>
    <dgm:cxn modelId="{D4951F22-5D64-4583-B8B7-6FD1EDE5B123}" type="presParOf" srcId="{C3009682-358C-493E-858F-6F8E79B388EC}" destId="{29EF4667-918D-474E-B350-38B92DA5A157}" srcOrd="0" destOrd="0" presId="urn:microsoft.com/office/officeart/2005/8/layout/hierarchy1"/>
    <dgm:cxn modelId="{A2C59085-9D55-4F31-BD1A-1DE6C7298ABF}" type="presParOf" srcId="{C3009682-358C-493E-858F-6F8E79B388EC}" destId="{9C8B3793-9ED0-496E-90A7-893450C50886}" srcOrd="1" destOrd="0" presId="urn:microsoft.com/office/officeart/2005/8/layout/hierarchy1"/>
    <dgm:cxn modelId="{261527B1-ACE1-4562-8D56-D37164120AEE}" type="presParOf" srcId="{D4A5F737-08C8-4D14-AB8D-B3BD874301B7}" destId="{478FF0DE-D271-49DC-8191-A12150AB40F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CAE5A-604C-4570-8FAE-6AADE4E19D52}">
      <dsp:nvSpPr>
        <dsp:cNvPr id="0" name=""/>
        <dsp:cNvSpPr/>
      </dsp:nvSpPr>
      <dsp:spPr>
        <a:xfrm>
          <a:off x="0" y="0"/>
          <a:ext cx="2518218" cy="25251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pl-PL" sz="2100" kern="1200" dirty="0" smtClean="0"/>
            <a:t>Władza ustawodawcza</a:t>
          </a:r>
          <a:endParaRPr lang="pl-PL" sz="2100" kern="1200" dirty="0"/>
        </a:p>
      </dsp:txBody>
      <dsp:txXfrm>
        <a:off x="0" y="0"/>
        <a:ext cx="2518218" cy="757554"/>
      </dsp:txXfrm>
    </dsp:sp>
    <dsp:sp modelId="{8EEE4CB9-D58B-405D-B94D-E42812027952}">
      <dsp:nvSpPr>
        <dsp:cNvPr id="0" name=""/>
        <dsp:cNvSpPr/>
      </dsp:nvSpPr>
      <dsp:spPr>
        <a:xfrm>
          <a:off x="252790" y="758294"/>
          <a:ext cx="2014574" cy="761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pl-PL" sz="2200" kern="1200" dirty="0" smtClean="0"/>
            <a:t>Sejm</a:t>
          </a:r>
          <a:endParaRPr lang="pl-PL" sz="2200" kern="1200" dirty="0"/>
        </a:p>
      </dsp:txBody>
      <dsp:txXfrm>
        <a:off x="275090" y="780594"/>
        <a:ext cx="1969974" cy="716777"/>
      </dsp:txXfrm>
    </dsp:sp>
    <dsp:sp modelId="{70FE426C-1763-4275-BA6D-A854123F820C}">
      <dsp:nvSpPr>
        <dsp:cNvPr id="0" name=""/>
        <dsp:cNvSpPr/>
      </dsp:nvSpPr>
      <dsp:spPr>
        <a:xfrm>
          <a:off x="252790" y="1636806"/>
          <a:ext cx="2014574" cy="761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pl-PL" sz="2200" kern="1200" dirty="0" smtClean="0"/>
            <a:t>Senat</a:t>
          </a:r>
          <a:endParaRPr lang="pl-PL" sz="2200" kern="1200" dirty="0"/>
        </a:p>
      </dsp:txBody>
      <dsp:txXfrm>
        <a:off x="275090" y="1659106"/>
        <a:ext cx="1969974" cy="716777"/>
      </dsp:txXfrm>
    </dsp:sp>
    <dsp:sp modelId="{367F6860-2138-479F-957D-73AD9BE9A790}">
      <dsp:nvSpPr>
        <dsp:cNvPr id="0" name=""/>
        <dsp:cNvSpPr/>
      </dsp:nvSpPr>
      <dsp:spPr>
        <a:xfrm>
          <a:off x="2708053" y="0"/>
          <a:ext cx="2518218" cy="25251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pl-PL" sz="2100" kern="1200" dirty="0" smtClean="0"/>
            <a:t>Władza wykonawcza</a:t>
          </a:r>
          <a:endParaRPr lang="pl-PL" sz="2100" kern="1200" dirty="0"/>
        </a:p>
      </dsp:txBody>
      <dsp:txXfrm>
        <a:off x="2708053" y="0"/>
        <a:ext cx="2518218" cy="757554"/>
      </dsp:txXfrm>
    </dsp:sp>
    <dsp:sp modelId="{02304FD7-1F42-4CAF-8B4B-2EC7295FEE6E}">
      <dsp:nvSpPr>
        <dsp:cNvPr id="0" name=""/>
        <dsp:cNvSpPr/>
      </dsp:nvSpPr>
      <dsp:spPr>
        <a:xfrm>
          <a:off x="2959875" y="758294"/>
          <a:ext cx="2014574" cy="761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pl-PL" sz="2200" kern="1200" dirty="0" smtClean="0"/>
            <a:t>Prezydent RP</a:t>
          </a:r>
          <a:endParaRPr lang="pl-PL" sz="2200" kern="1200" dirty="0"/>
        </a:p>
      </dsp:txBody>
      <dsp:txXfrm>
        <a:off x="2982175" y="780594"/>
        <a:ext cx="1969974" cy="716777"/>
      </dsp:txXfrm>
    </dsp:sp>
    <dsp:sp modelId="{BFD75AA6-0BCB-41DF-83E8-CDE5DE9664C9}">
      <dsp:nvSpPr>
        <dsp:cNvPr id="0" name=""/>
        <dsp:cNvSpPr/>
      </dsp:nvSpPr>
      <dsp:spPr>
        <a:xfrm>
          <a:off x="2959875" y="1636806"/>
          <a:ext cx="2014574" cy="761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pl-PL" sz="2200" kern="1200" dirty="0" smtClean="0"/>
            <a:t>Rada Ministrów</a:t>
          </a:r>
          <a:endParaRPr lang="pl-PL" sz="2200" kern="1200" dirty="0"/>
        </a:p>
      </dsp:txBody>
      <dsp:txXfrm>
        <a:off x="2982175" y="1659106"/>
        <a:ext cx="1969974" cy="716777"/>
      </dsp:txXfrm>
    </dsp:sp>
    <dsp:sp modelId="{52CECA1C-85D8-40F8-87CF-F7327112E1A3}">
      <dsp:nvSpPr>
        <dsp:cNvPr id="0" name=""/>
        <dsp:cNvSpPr/>
      </dsp:nvSpPr>
      <dsp:spPr>
        <a:xfrm>
          <a:off x="5415138" y="0"/>
          <a:ext cx="2518218" cy="25251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pl-PL" sz="2100" kern="1200" dirty="0" smtClean="0"/>
            <a:t>Władza sądownicza</a:t>
          </a:r>
          <a:endParaRPr lang="pl-PL" sz="2100" kern="1200" dirty="0"/>
        </a:p>
      </dsp:txBody>
      <dsp:txXfrm>
        <a:off x="5415138" y="0"/>
        <a:ext cx="2518218" cy="757554"/>
      </dsp:txXfrm>
    </dsp:sp>
    <dsp:sp modelId="{AF1ADE7C-C159-4097-BE41-3A6DE0B1F275}">
      <dsp:nvSpPr>
        <dsp:cNvPr id="0" name=""/>
        <dsp:cNvSpPr/>
      </dsp:nvSpPr>
      <dsp:spPr>
        <a:xfrm>
          <a:off x="5666959" y="758294"/>
          <a:ext cx="2014574" cy="761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pl-PL" sz="2200" kern="1200" dirty="0" smtClean="0"/>
            <a:t>Sądy</a:t>
          </a:r>
          <a:endParaRPr lang="pl-PL" sz="2200" kern="1200" dirty="0"/>
        </a:p>
      </dsp:txBody>
      <dsp:txXfrm>
        <a:off x="5689259" y="780594"/>
        <a:ext cx="1969974" cy="716777"/>
      </dsp:txXfrm>
    </dsp:sp>
    <dsp:sp modelId="{40AF2088-0D91-4A3F-8540-F6C9134143E9}">
      <dsp:nvSpPr>
        <dsp:cNvPr id="0" name=""/>
        <dsp:cNvSpPr/>
      </dsp:nvSpPr>
      <dsp:spPr>
        <a:xfrm>
          <a:off x="5666959" y="1636806"/>
          <a:ext cx="2014574" cy="761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pl-PL" sz="2200" kern="1200" dirty="0" smtClean="0"/>
            <a:t>Trybunały</a:t>
          </a:r>
          <a:endParaRPr lang="pl-PL" sz="2200" kern="1200" dirty="0"/>
        </a:p>
      </dsp:txBody>
      <dsp:txXfrm>
        <a:off x="5689259" y="1659106"/>
        <a:ext cx="1969974" cy="7167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73B3B-AEF0-4BA0-97B6-6C2F6E6693B9}">
      <dsp:nvSpPr>
        <dsp:cNvPr id="0" name=""/>
        <dsp:cNvSpPr/>
      </dsp:nvSpPr>
      <dsp:spPr>
        <a:xfrm>
          <a:off x="0" y="0"/>
          <a:ext cx="10187796" cy="3528204"/>
        </a:xfrm>
        <a:prstGeom prst="roundRect">
          <a:avLst>
            <a:gd name="adj" fmla="val 10000"/>
          </a:avLst>
        </a:prstGeom>
        <a:gradFill rotWithShape="0">
          <a:gsLst>
            <a:gs pos="0">
              <a:schemeClr val="accent6">
                <a:tint val="40000"/>
                <a:hueOff val="0"/>
                <a:satOff val="0"/>
                <a:lumOff val="0"/>
                <a:alphaOff val="0"/>
                <a:satMod val="103000"/>
                <a:lumMod val="102000"/>
                <a:tint val="94000"/>
              </a:schemeClr>
            </a:gs>
            <a:gs pos="50000">
              <a:schemeClr val="accent6">
                <a:tint val="40000"/>
                <a:hueOff val="0"/>
                <a:satOff val="0"/>
                <a:lumOff val="0"/>
                <a:alphaOff val="0"/>
                <a:satMod val="110000"/>
                <a:lumMod val="100000"/>
                <a:shade val="100000"/>
              </a:schemeClr>
            </a:gs>
            <a:gs pos="100000">
              <a:schemeClr val="accent6">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endParaRPr lang="pl-PL" sz="4900" kern="1200" dirty="0"/>
        </a:p>
      </dsp:txBody>
      <dsp:txXfrm>
        <a:off x="0" y="0"/>
        <a:ext cx="10187796" cy="1058461"/>
      </dsp:txXfrm>
    </dsp:sp>
    <dsp:sp modelId="{55FD823C-9487-449E-B000-0247B8EA4E82}">
      <dsp:nvSpPr>
        <dsp:cNvPr id="0" name=""/>
        <dsp:cNvSpPr/>
      </dsp:nvSpPr>
      <dsp:spPr>
        <a:xfrm>
          <a:off x="1010140" y="472897"/>
          <a:ext cx="8150236" cy="106380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pl-PL" sz="2200" kern="1200" dirty="0" smtClean="0"/>
            <a:t>działem administracji rządowej</a:t>
          </a:r>
          <a:endParaRPr lang="pl-PL" sz="2200" kern="1200" dirty="0"/>
        </a:p>
      </dsp:txBody>
      <dsp:txXfrm>
        <a:off x="1041298" y="504055"/>
        <a:ext cx="8087920" cy="1001485"/>
      </dsp:txXfrm>
    </dsp:sp>
    <dsp:sp modelId="{707FAFA6-9EC9-4687-A835-40FC4E75BBF5}">
      <dsp:nvSpPr>
        <dsp:cNvPr id="0" name=""/>
        <dsp:cNvSpPr/>
      </dsp:nvSpPr>
      <dsp:spPr>
        <a:xfrm>
          <a:off x="1008510" y="2019544"/>
          <a:ext cx="8274283" cy="106380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pl-PL" sz="2200" kern="1200" dirty="0" smtClean="0"/>
            <a:t>opisana przez Prezesa Rady Ministrów w rozporządzeniu atrybucyjnym </a:t>
          </a:r>
        </a:p>
        <a:p>
          <a:pPr lvl="0" algn="ctr" defTabSz="977900">
            <a:lnSpc>
              <a:spcPct val="90000"/>
            </a:lnSpc>
            <a:spcBef>
              <a:spcPct val="0"/>
            </a:spcBef>
            <a:spcAft>
              <a:spcPct val="35000"/>
            </a:spcAft>
          </a:pPr>
          <a:r>
            <a:rPr lang="pl-PL" sz="2200" kern="1200" dirty="0" smtClean="0"/>
            <a:t>dla ministra – członka Rady Ministrów</a:t>
          </a:r>
          <a:endParaRPr lang="pl-PL" sz="2200" kern="1200" dirty="0"/>
        </a:p>
      </dsp:txBody>
      <dsp:txXfrm>
        <a:off x="1039668" y="2050702"/>
        <a:ext cx="8211967" cy="100148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654D3-676A-42BF-9011-C4969004F775}">
      <dsp:nvSpPr>
        <dsp:cNvPr id="0" name=""/>
        <dsp:cNvSpPr/>
      </dsp:nvSpPr>
      <dsp:spPr>
        <a:xfrm rot="5400000">
          <a:off x="1601396" y="1372024"/>
          <a:ext cx="1039828" cy="1183807"/>
        </a:xfrm>
        <a:prstGeom prst="bentUpArrow">
          <a:avLst>
            <a:gd name="adj1" fmla="val 32840"/>
            <a:gd name="adj2" fmla="val 25000"/>
            <a:gd name="adj3" fmla="val 35780"/>
          </a:avLst>
        </a:prstGeom>
        <a:solidFill>
          <a:schemeClr val="accent6">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04BB83E-2955-4335-98B6-358B5A0187B1}">
      <dsp:nvSpPr>
        <dsp:cNvPr id="0" name=""/>
        <dsp:cNvSpPr/>
      </dsp:nvSpPr>
      <dsp:spPr>
        <a:xfrm>
          <a:off x="819506" y="219354"/>
          <a:ext cx="2763256" cy="1225264"/>
        </a:xfrm>
        <a:prstGeom prst="roundRect">
          <a:avLst>
            <a:gd name="adj" fmla="val 166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kern="1200" dirty="0" smtClean="0"/>
            <a:t>1. Wyszukanie rozporządzenia Prezesa Rady Ministrów</a:t>
          </a:r>
          <a:endParaRPr lang="pl-PL" sz="1600" kern="1200" dirty="0"/>
        </a:p>
      </dsp:txBody>
      <dsp:txXfrm>
        <a:off x="879329" y="279177"/>
        <a:ext cx="2643610" cy="1105618"/>
      </dsp:txXfrm>
    </dsp:sp>
    <dsp:sp modelId="{2B5232D3-C509-4F8B-8F8A-545791F146EB}">
      <dsp:nvSpPr>
        <dsp:cNvPr id="0" name=""/>
        <dsp:cNvSpPr/>
      </dsp:nvSpPr>
      <dsp:spPr>
        <a:xfrm>
          <a:off x="3573687" y="288007"/>
          <a:ext cx="7408661" cy="110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pl-PL" sz="1600" kern="1200" dirty="0" smtClean="0"/>
            <a:t>wyszukanie w wyszukiwarce  Dziennika Ustaw frazy „szczegółowego zakresu działania Ministra”</a:t>
          </a:r>
          <a:endParaRPr lang="pl-PL" sz="1600" kern="1200" dirty="0"/>
        </a:p>
        <a:p>
          <a:pPr marL="171450" lvl="1" indent="-171450" algn="l" defTabSz="711200">
            <a:lnSpc>
              <a:spcPct val="90000"/>
            </a:lnSpc>
            <a:spcBef>
              <a:spcPct val="0"/>
            </a:spcBef>
            <a:spcAft>
              <a:spcPct val="15000"/>
            </a:spcAft>
            <a:buChar char="••"/>
          </a:pPr>
          <a:r>
            <a:rPr lang="pl-PL" sz="1600" kern="1200" dirty="0" smtClean="0">
              <a:hlinkClick xmlns:r="http://schemas.openxmlformats.org/officeDocument/2006/relationships" r:id="rId1"/>
            </a:rPr>
            <a:t>https://www.dziennikustaw.gov.pl/DU</a:t>
          </a:r>
          <a:endParaRPr lang="pl-PL" sz="1600" kern="1200" dirty="0"/>
        </a:p>
        <a:p>
          <a:pPr marL="57150" lvl="1" indent="-57150" algn="l" defTabSz="488950">
            <a:lnSpc>
              <a:spcPct val="90000"/>
            </a:lnSpc>
            <a:spcBef>
              <a:spcPct val="0"/>
            </a:spcBef>
            <a:spcAft>
              <a:spcPct val="15000"/>
            </a:spcAft>
            <a:buChar char="••"/>
          </a:pPr>
          <a:endParaRPr lang="pl-PL" sz="1100" kern="1200" dirty="0"/>
        </a:p>
        <a:p>
          <a:pPr marL="57150" lvl="1" indent="-57150" algn="l" defTabSz="488950">
            <a:lnSpc>
              <a:spcPct val="90000"/>
            </a:lnSpc>
            <a:spcBef>
              <a:spcPct val="0"/>
            </a:spcBef>
            <a:spcAft>
              <a:spcPct val="15000"/>
            </a:spcAft>
            <a:buChar char="••"/>
          </a:pPr>
          <a:endParaRPr lang="pl-PL" sz="1100" kern="1200" dirty="0"/>
        </a:p>
      </dsp:txBody>
      <dsp:txXfrm>
        <a:off x="3573687" y="288007"/>
        <a:ext cx="7408661" cy="1103158"/>
      </dsp:txXfrm>
    </dsp:sp>
    <dsp:sp modelId="{287AC2F3-470C-4BFB-A6F6-3EBE04407F90}">
      <dsp:nvSpPr>
        <dsp:cNvPr id="0" name=""/>
        <dsp:cNvSpPr/>
      </dsp:nvSpPr>
      <dsp:spPr>
        <a:xfrm rot="5400000">
          <a:off x="4386750" y="2748400"/>
          <a:ext cx="1039828" cy="1183807"/>
        </a:xfrm>
        <a:prstGeom prst="bentUpArrow">
          <a:avLst>
            <a:gd name="adj1" fmla="val 32840"/>
            <a:gd name="adj2" fmla="val 25000"/>
            <a:gd name="adj3" fmla="val 35780"/>
          </a:avLst>
        </a:prstGeom>
        <a:solidFill>
          <a:schemeClr val="accent6">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5F5EE99-A01B-48F5-AE1F-30F3917EC91C}">
      <dsp:nvSpPr>
        <dsp:cNvPr id="0" name=""/>
        <dsp:cNvSpPr/>
      </dsp:nvSpPr>
      <dsp:spPr>
        <a:xfrm>
          <a:off x="3022789" y="1605238"/>
          <a:ext cx="2843479" cy="1225264"/>
        </a:xfrm>
        <a:prstGeom prst="roundRect">
          <a:avLst>
            <a:gd name="adj" fmla="val 166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kern="1200" dirty="0" smtClean="0"/>
            <a:t>2.Ustalenie zakresu działania lub działów administracji określonych w rozporządzeniu</a:t>
          </a:r>
          <a:endParaRPr lang="pl-PL" sz="1600" kern="1200" dirty="0"/>
        </a:p>
      </dsp:txBody>
      <dsp:txXfrm>
        <a:off x="3082612" y="1665061"/>
        <a:ext cx="2723833" cy="1105618"/>
      </dsp:txXfrm>
    </dsp:sp>
    <dsp:sp modelId="{694C193D-36CA-4FDD-B324-C0071AF2B8E6}">
      <dsp:nvSpPr>
        <dsp:cNvPr id="0" name=""/>
        <dsp:cNvSpPr/>
      </dsp:nvSpPr>
      <dsp:spPr>
        <a:xfrm>
          <a:off x="5861718" y="1712587"/>
          <a:ext cx="1273116" cy="990312"/>
        </a:xfrm>
        <a:prstGeom prst="rect">
          <a:avLst/>
        </a:prstGeom>
        <a:noFill/>
        <a:ln>
          <a:noFill/>
        </a:ln>
        <a:effectLst/>
      </dsp:spPr>
      <dsp:style>
        <a:lnRef idx="0">
          <a:scrgbClr r="0" g="0" b="0"/>
        </a:lnRef>
        <a:fillRef idx="0">
          <a:scrgbClr r="0" g="0" b="0"/>
        </a:fillRef>
        <a:effectRef idx="0">
          <a:scrgbClr r="0" g="0" b="0"/>
        </a:effectRef>
        <a:fontRef idx="minor"/>
      </dsp:style>
    </dsp:sp>
    <dsp:sp modelId="{B55AA691-30CE-4C2C-BCAE-3C6A04B2A6AB}">
      <dsp:nvSpPr>
        <dsp:cNvPr id="0" name=""/>
        <dsp:cNvSpPr/>
      </dsp:nvSpPr>
      <dsp:spPr>
        <a:xfrm>
          <a:off x="5509626" y="3010665"/>
          <a:ext cx="2618090" cy="1225264"/>
        </a:xfrm>
        <a:prstGeom prst="roundRect">
          <a:avLst>
            <a:gd name="adj" fmla="val 166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kern="1200" dirty="0" smtClean="0"/>
            <a:t>(3). Sprawdzenie w ustawie o działach zawartości treściowej działu administracji rządowej</a:t>
          </a:r>
          <a:endParaRPr lang="pl-PL" sz="1600" kern="1200" dirty="0"/>
        </a:p>
      </dsp:txBody>
      <dsp:txXfrm>
        <a:off x="5569449" y="3070488"/>
        <a:ext cx="2498444" cy="1105618"/>
      </dsp:txXfrm>
    </dsp:sp>
    <dsp:sp modelId="{FF8F3A3B-A606-47A1-8A35-3D034B67101C}">
      <dsp:nvSpPr>
        <dsp:cNvPr id="0" name=""/>
        <dsp:cNvSpPr/>
      </dsp:nvSpPr>
      <dsp:spPr>
        <a:xfrm>
          <a:off x="8153449" y="2978558"/>
          <a:ext cx="3235384" cy="121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pl-PL" sz="1600" kern="1200" dirty="0" smtClean="0">
              <a:hlinkClick xmlns:r="http://schemas.openxmlformats.org/officeDocument/2006/relationships" r:id="rId2"/>
            </a:rPr>
            <a:t>https://isap.sejm.gov.pl/isap.nsf/ByKeyword.xsp</a:t>
          </a:r>
          <a:endParaRPr lang="pl-PL" sz="1600" kern="1200" dirty="0"/>
        </a:p>
        <a:p>
          <a:pPr marL="171450" lvl="1" indent="-171450" algn="l" defTabSz="711200">
            <a:lnSpc>
              <a:spcPct val="90000"/>
            </a:lnSpc>
            <a:spcBef>
              <a:spcPct val="0"/>
            </a:spcBef>
            <a:spcAft>
              <a:spcPct val="15000"/>
            </a:spcAft>
            <a:buChar char="••"/>
          </a:pPr>
          <a:r>
            <a:rPr lang="pl-PL" sz="1600" kern="1200" dirty="0" smtClean="0"/>
            <a:t>Hasło „administracji rządowa”=&gt; obwieszczenie o tekście jednolitym (Dz. U. z 2021 r. poz. 1893)=&gt;  tekst ujednolicony </a:t>
          </a:r>
          <a:endParaRPr lang="pl-PL" sz="1600" kern="1200" dirty="0"/>
        </a:p>
        <a:p>
          <a:pPr marL="171450" lvl="1" indent="-171450" algn="l" defTabSz="711200">
            <a:lnSpc>
              <a:spcPct val="90000"/>
            </a:lnSpc>
            <a:spcBef>
              <a:spcPct val="0"/>
            </a:spcBef>
            <a:spcAft>
              <a:spcPct val="15000"/>
            </a:spcAft>
            <a:buChar char="••"/>
          </a:pPr>
          <a:endParaRPr lang="pl-PL" sz="1600" kern="1200" dirty="0"/>
        </a:p>
      </dsp:txBody>
      <dsp:txXfrm>
        <a:off x="8153449" y="2978558"/>
        <a:ext cx="3235384" cy="121112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0A1D9-94C5-411B-B9E4-E686E9D95757}">
      <dsp:nvSpPr>
        <dsp:cNvPr id="0" name=""/>
        <dsp:cNvSpPr/>
      </dsp:nvSpPr>
      <dsp:spPr>
        <a:xfrm>
          <a:off x="5836702" y="527"/>
          <a:ext cx="3044315" cy="2057310"/>
        </a:xfrm>
        <a:prstGeom prst="rightArrow">
          <a:avLst>
            <a:gd name="adj1" fmla="val 75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562517-F800-4115-A90C-6B0C35671B6A}">
      <dsp:nvSpPr>
        <dsp:cNvPr id="0" name=""/>
        <dsp:cNvSpPr/>
      </dsp:nvSpPr>
      <dsp:spPr>
        <a:xfrm>
          <a:off x="404" y="527"/>
          <a:ext cx="5836298" cy="20573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pl-PL" sz="2900" kern="1200" dirty="0" smtClean="0"/>
            <a:t>1. W ustawie o działach administracji rządowej</a:t>
          </a:r>
        </a:p>
        <a:p>
          <a:pPr lvl="0" algn="ctr" defTabSz="1289050">
            <a:lnSpc>
              <a:spcPct val="90000"/>
            </a:lnSpc>
            <a:spcBef>
              <a:spcPct val="0"/>
            </a:spcBef>
            <a:spcAft>
              <a:spcPct val="35000"/>
            </a:spcAft>
          </a:pPr>
          <a:r>
            <a:rPr lang="pl-PL" sz="2900" kern="1200" dirty="0" smtClean="0"/>
            <a:t>-  w przepisie opisującym dany dział</a:t>
          </a:r>
          <a:endParaRPr lang="pl-PL" sz="2900" kern="1200" dirty="0"/>
        </a:p>
      </dsp:txBody>
      <dsp:txXfrm>
        <a:off x="100834" y="100957"/>
        <a:ext cx="5635438" cy="1856450"/>
      </dsp:txXfrm>
    </dsp:sp>
    <dsp:sp modelId="{D878CE4F-8A5F-49B8-BD82-6262B0D640BD}">
      <dsp:nvSpPr>
        <dsp:cNvPr id="0" name=""/>
        <dsp:cNvSpPr/>
      </dsp:nvSpPr>
      <dsp:spPr>
        <a:xfrm>
          <a:off x="5971851" y="2263569"/>
          <a:ext cx="2903809" cy="2057310"/>
        </a:xfrm>
        <a:prstGeom prst="rightArrow">
          <a:avLst>
            <a:gd name="adj1" fmla="val 75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0A07EE7-E7BF-41A4-8354-78437DBA6F3A}">
      <dsp:nvSpPr>
        <dsp:cNvPr id="0" name=""/>
        <dsp:cNvSpPr/>
      </dsp:nvSpPr>
      <dsp:spPr>
        <a:xfrm>
          <a:off x="5762" y="2263569"/>
          <a:ext cx="5966088" cy="20573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pl-PL" sz="2900" kern="1200" dirty="0" smtClean="0"/>
            <a:t>2. W ustawach wyznaczających właściwość organów administracji rządowej</a:t>
          </a:r>
          <a:endParaRPr lang="pl-PL" sz="2900" kern="1200" dirty="0"/>
        </a:p>
      </dsp:txBody>
      <dsp:txXfrm>
        <a:off x="106192" y="2363999"/>
        <a:ext cx="5765228" cy="18564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C8388-2AA8-4D92-8D40-2B6B6421F602}">
      <dsp:nvSpPr>
        <dsp:cNvPr id="0" name=""/>
        <dsp:cNvSpPr/>
      </dsp:nvSpPr>
      <dsp:spPr>
        <a:xfrm rot="5400000">
          <a:off x="1120228" y="1271326"/>
          <a:ext cx="1124378" cy="1280065"/>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7D10798-1A6C-4BD4-8B1B-5BD8A9509AD9}">
      <dsp:nvSpPr>
        <dsp:cNvPr id="0" name=""/>
        <dsp:cNvSpPr/>
      </dsp:nvSpPr>
      <dsp:spPr>
        <a:xfrm>
          <a:off x="531698" y="0"/>
          <a:ext cx="2236561" cy="1324893"/>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pl-PL" sz="2200" b="1" kern="1200" dirty="0" smtClean="0"/>
            <a:t>Publiczny Portal Informacji o Prawie</a:t>
          </a:r>
          <a:endParaRPr lang="pl-PL" sz="2200" b="1" kern="1200" dirty="0"/>
        </a:p>
      </dsp:txBody>
      <dsp:txXfrm>
        <a:off x="596386" y="64688"/>
        <a:ext cx="2107185" cy="1195517"/>
      </dsp:txXfrm>
    </dsp:sp>
    <dsp:sp modelId="{79F63F25-7CFD-4011-9D76-18E8D0F5D12E}">
      <dsp:nvSpPr>
        <dsp:cNvPr id="0" name=""/>
        <dsp:cNvSpPr/>
      </dsp:nvSpPr>
      <dsp:spPr>
        <a:xfrm>
          <a:off x="2989265" y="91911"/>
          <a:ext cx="4390961" cy="1070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pl-PL" sz="2000" kern="1200" dirty="0" smtClean="0">
              <a:hlinkClick xmlns:r="http://schemas.openxmlformats.org/officeDocument/2006/relationships" r:id="rId1"/>
            </a:rPr>
            <a:t>https://ppiop.rcl.gov.pl</a:t>
          </a:r>
          <a:endParaRPr lang="pl-PL" sz="2000" kern="1200" dirty="0"/>
        </a:p>
      </dsp:txBody>
      <dsp:txXfrm>
        <a:off x="2989265" y="91911"/>
        <a:ext cx="4390961" cy="1070837"/>
      </dsp:txXfrm>
    </dsp:sp>
    <dsp:sp modelId="{F523C1A9-A78F-432D-BC71-E6EA103946C3}">
      <dsp:nvSpPr>
        <dsp:cNvPr id="0" name=""/>
        <dsp:cNvSpPr/>
      </dsp:nvSpPr>
      <dsp:spPr>
        <a:xfrm rot="5400000">
          <a:off x="3435287" y="2759619"/>
          <a:ext cx="1124378" cy="1280065"/>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EEB2084-B85B-4DA9-B072-D6587C23CBC4}">
      <dsp:nvSpPr>
        <dsp:cNvPr id="0" name=""/>
        <dsp:cNvSpPr/>
      </dsp:nvSpPr>
      <dsp:spPr>
        <a:xfrm>
          <a:off x="2384461" y="1441969"/>
          <a:ext cx="2116141" cy="1324893"/>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pl-PL" sz="2200" b="1" kern="1200" dirty="0" smtClean="0"/>
            <a:t>Skorowidz aktów prawnych</a:t>
          </a:r>
          <a:endParaRPr lang="pl-PL" sz="2200" b="1" kern="1200" dirty="0"/>
        </a:p>
      </dsp:txBody>
      <dsp:txXfrm>
        <a:off x="2449149" y="1506657"/>
        <a:ext cx="1986765" cy="1195517"/>
      </dsp:txXfrm>
    </dsp:sp>
    <dsp:sp modelId="{B2B10CB9-537F-484E-8BB7-A77AC9487F15}">
      <dsp:nvSpPr>
        <dsp:cNvPr id="0" name=""/>
        <dsp:cNvSpPr/>
      </dsp:nvSpPr>
      <dsp:spPr>
        <a:xfrm>
          <a:off x="4608853" y="1485198"/>
          <a:ext cx="4333129" cy="1070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pl-PL" sz="2400" kern="1200" dirty="0" smtClean="0"/>
            <a:t>wyszukiwanie wg haseł</a:t>
          </a:r>
          <a:endParaRPr lang="pl-PL" sz="2400" kern="1200" dirty="0"/>
        </a:p>
      </dsp:txBody>
      <dsp:txXfrm>
        <a:off x="4608853" y="1485198"/>
        <a:ext cx="4333129" cy="1070837"/>
      </dsp:txXfrm>
    </dsp:sp>
    <dsp:sp modelId="{8161AF86-5863-4220-B640-1F6F4AF0466D}">
      <dsp:nvSpPr>
        <dsp:cNvPr id="0" name=""/>
        <dsp:cNvSpPr/>
      </dsp:nvSpPr>
      <dsp:spPr>
        <a:xfrm>
          <a:off x="4593466" y="3013385"/>
          <a:ext cx="2448269" cy="1324893"/>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pl-PL" sz="2200" b="1" i="0" kern="1200" dirty="0" smtClean="0"/>
            <a:t>Hasło</a:t>
          </a:r>
          <a:r>
            <a:rPr lang="pl-PL" sz="2200" b="1" kern="1200" dirty="0" smtClean="0"/>
            <a:t>: administracyjne organy</a:t>
          </a:r>
          <a:endParaRPr lang="pl-PL" sz="2200" b="1" kern="1200" dirty="0"/>
        </a:p>
      </dsp:txBody>
      <dsp:txXfrm>
        <a:off x="4658154" y="3078073"/>
        <a:ext cx="2318893" cy="1195517"/>
      </dsp:txXfrm>
    </dsp:sp>
    <dsp:sp modelId="{5B473AC4-54CC-4617-A96B-B95698ABB756}">
      <dsp:nvSpPr>
        <dsp:cNvPr id="0" name=""/>
        <dsp:cNvSpPr/>
      </dsp:nvSpPr>
      <dsp:spPr>
        <a:xfrm>
          <a:off x="7304980" y="3127873"/>
          <a:ext cx="3210619" cy="1070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pl-PL" sz="1800" kern="1200" dirty="0" smtClean="0"/>
            <a:t>w liście rozwijalnej:  „Terenowe organy administracji rządowej”</a:t>
          </a:r>
          <a:endParaRPr lang="pl-PL" sz="1800" kern="1200" dirty="0"/>
        </a:p>
      </dsp:txBody>
      <dsp:txXfrm>
        <a:off x="7304980" y="3127873"/>
        <a:ext cx="3210619" cy="107083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F8465-8454-420D-AC4C-9A9DFEB6485B}">
      <dsp:nvSpPr>
        <dsp:cNvPr id="0" name=""/>
        <dsp:cNvSpPr/>
      </dsp:nvSpPr>
      <dsp:spPr>
        <a:xfrm rot="5400000">
          <a:off x="5958643" y="-3714407"/>
          <a:ext cx="988899" cy="86686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26670" rIns="53340" bIns="26670" numCol="1" spcCol="1270" anchor="ctr" anchorCtr="0">
          <a:noAutofit/>
        </a:bodyPr>
        <a:lstStyle/>
        <a:p>
          <a:pPr marL="114300" lvl="1" indent="-114300" algn="just" defTabSz="622300">
            <a:lnSpc>
              <a:spcPct val="90000"/>
            </a:lnSpc>
            <a:spcBef>
              <a:spcPct val="0"/>
            </a:spcBef>
            <a:spcAft>
              <a:spcPct val="15000"/>
            </a:spcAft>
            <a:buChar char="••"/>
          </a:pPr>
          <a:r>
            <a:rPr lang="pl-PL" sz="1400" kern="1200" dirty="0" smtClean="0"/>
            <a:t>Obsługuje</a:t>
          </a:r>
          <a:r>
            <a:rPr lang="pl-PL" sz="1400" kern="1200" baseline="0" dirty="0" smtClean="0"/>
            <a:t> Radę Ministrów i Prezesa Rady Ministrów – zatem może wnioskować wówczas, gdy dana sprawa wchodzi w kompetencje Prezesa Rady Ministrów lub Rady Ministrów</a:t>
          </a:r>
          <a:endParaRPr lang="pl-PL" sz="1400" kern="1200" dirty="0"/>
        </a:p>
      </dsp:txBody>
      <dsp:txXfrm rot="-5400000">
        <a:off x="2118751" y="173759"/>
        <a:ext cx="8620410" cy="892351"/>
      </dsp:txXfrm>
    </dsp:sp>
    <dsp:sp modelId="{BA8AEFC8-09FA-49A1-B838-6D669E817B16}">
      <dsp:nvSpPr>
        <dsp:cNvPr id="0" name=""/>
        <dsp:cNvSpPr/>
      </dsp:nvSpPr>
      <dsp:spPr>
        <a:xfrm>
          <a:off x="334" y="1872"/>
          <a:ext cx="2118416" cy="123612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pl-PL" sz="1800" kern="1200" dirty="0" smtClean="0"/>
            <a:t> Obsługa Rady Ministrów i Prezesa Rady Ministrów</a:t>
          </a:r>
        </a:p>
      </dsp:txBody>
      <dsp:txXfrm>
        <a:off x="60677" y="62215"/>
        <a:ext cx="1997730" cy="1115437"/>
      </dsp:txXfrm>
    </dsp:sp>
    <dsp:sp modelId="{5C414F97-8504-425A-AACE-9690DAD06BDB}">
      <dsp:nvSpPr>
        <dsp:cNvPr id="0" name=""/>
        <dsp:cNvSpPr/>
      </dsp:nvSpPr>
      <dsp:spPr>
        <a:xfrm rot="5400000">
          <a:off x="5930129" y="-2442027"/>
          <a:ext cx="988899" cy="8719785"/>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26670" rIns="53340" bIns="26670" numCol="1" spcCol="1270" anchor="ctr" anchorCtr="0">
          <a:noAutofit/>
        </a:bodyPr>
        <a:lstStyle/>
        <a:p>
          <a:pPr marL="114300" lvl="1" indent="-114300" algn="just" defTabSz="622300">
            <a:lnSpc>
              <a:spcPct val="90000"/>
            </a:lnSpc>
            <a:spcBef>
              <a:spcPct val="0"/>
            </a:spcBef>
            <a:spcAft>
              <a:spcPct val="15000"/>
            </a:spcAft>
            <a:buChar char="••"/>
          </a:pPr>
          <a:r>
            <a:rPr lang="pl-PL" sz="1400" kern="1200" dirty="0" smtClean="0"/>
            <a:t>Np.: ustawa z dnia 30 sierpnia 2019 r. o lotach najważniejszych osób w państwie</a:t>
          </a:r>
          <a:endParaRPr lang="pl-PL" sz="1400" kern="1200" dirty="0"/>
        </a:p>
        <a:p>
          <a:pPr marL="114300" lvl="1" indent="-114300" algn="just" defTabSz="622300">
            <a:lnSpc>
              <a:spcPct val="90000"/>
            </a:lnSpc>
            <a:spcBef>
              <a:spcPct val="0"/>
            </a:spcBef>
            <a:spcAft>
              <a:spcPct val="15000"/>
            </a:spcAft>
            <a:buChar char="••"/>
          </a:pPr>
          <a:r>
            <a:rPr lang="pl-PL" sz="1400" kern="1200" dirty="0" smtClean="0"/>
            <a:t>W art. 9 tej ustawy – upoważnienie ustawowe dla </a:t>
          </a:r>
          <a:r>
            <a:rPr lang="pl-PL" sz="1400" b="1" kern="1200" dirty="0" smtClean="0"/>
            <a:t>Prezesa Rady Ministrów </a:t>
          </a:r>
          <a:r>
            <a:rPr lang="pl-PL" sz="1400" kern="1200" dirty="0" smtClean="0"/>
            <a:t>do określenia wzoru formularza o przekazywaniu danych do rejestru lotów HEAD. </a:t>
          </a:r>
          <a:r>
            <a:rPr lang="pl-PL" sz="1400" b="1" kern="1200" dirty="0" smtClean="0"/>
            <a:t>Szef KPRM prowadzi ten rejestr </a:t>
          </a:r>
          <a:r>
            <a:rPr lang="pl-PL" sz="1400" kern="1200" dirty="0" smtClean="0"/>
            <a:t>więc może być </a:t>
          </a:r>
          <a:r>
            <a:rPr lang="pl-PL" sz="1400" b="1" kern="1200" dirty="0" smtClean="0"/>
            <a:t>organem wnioskującym dla aktu Prezesa Rady Ministrów</a:t>
          </a:r>
          <a:endParaRPr lang="pl-PL" sz="1400" b="1" kern="1200" dirty="0"/>
        </a:p>
      </dsp:txBody>
      <dsp:txXfrm rot="-5400000">
        <a:off x="2064686" y="1471690"/>
        <a:ext cx="8671511" cy="892351"/>
      </dsp:txXfrm>
    </dsp:sp>
    <dsp:sp modelId="{F847698E-04AF-4DF3-93EF-D3B86BA3727A}">
      <dsp:nvSpPr>
        <dsp:cNvPr id="0" name=""/>
        <dsp:cNvSpPr/>
      </dsp:nvSpPr>
      <dsp:spPr>
        <a:xfrm>
          <a:off x="334" y="1299803"/>
          <a:ext cx="2064352" cy="123612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pl-PL" sz="1800" kern="1200" dirty="0" smtClean="0"/>
            <a:t>Odrębne przepisy</a:t>
          </a:r>
          <a:endParaRPr lang="pl-PL" sz="1800" kern="1200" dirty="0"/>
        </a:p>
      </dsp:txBody>
      <dsp:txXfrm>
        <a:off x="60677" y="1360146"/>
        <a:ext cx="1943666" cy="1115437"/>
      </dsp:txXfrm>
    </dsp:sp>
    <dsp:sp modelId="{982BF497-32F5-4E1C-9856-3007669B3DEA}">
      <dsp:nvSpPr>
        <dsp:cNvPr id="0" name=""/>
        <dsp:cNvSpPr/>
      </dsp:nvSpPr>
      <dsp:spPr>
        <a:xfrm rot="5400000">
          <a:off x="5938635" y="-1145457"/>
          <a:ext cx="988899" cy="872250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26670" rIns="53340" bIns="26670" numCol="1" spcCol="1270" anchor="ctr" anchorCtr="0">
          <a:noAutofit/>
        </a:bodyPr>
        <a:lstStyle/>
        <a:p>
          <a:pPr marL="114300" lvl="1" indent="-114300" algn="just" defTabSz="622300">
            <a:lnSpc>
              <a:spcPct val="90000"/>
            </a:lnSpc>
            <a:spcBef>
              <a:spcPct val="0"/>
            </a:spcBef>
            <a:spcAft>
              <a:spcPct val="15000"/>
            </a:spcAft>
            <a:buChar char="••"/>
          </a:pPr>
          <a:r>
            <a:rPr lang="pl-PL" sz="1400" kern="1200" dirty="0" smtClean="0"/>
            <a:t> w zakresie wszystkich kompetencji przyznanych Prezesowi Rady Ministrów lub wynikających z kierownictwa  Prezesa Rady Ministrów nad Radą Ministrów</a:t>
          </a:r>
          <a:endParaRPr lang="pl-PL" sz="1400" kern="1200" dirty="0"/>
        </a:p>
      </dsp:txBody>
      <dsp:txXfrm rot="-5400000">
        <a:off x="2071833" y="2769619"/>
        <a:ext cx="8674230" cy="892351"/>
      </dsp:txXfrm>
    </dsp:sp>
    <dsp:sp modelId="{C33F4D32-7C86-423A-B8E8-43B5C0586E6B}">
      <dsp:nvSpPr>
        <dsp:cNvPr id="0" name=""/>
        <dsp:cNvSpPr/>
      </dsp:nvSpPr>
      <dsp:spPr>
        <a:xfrm>
          <a:off x="334" y="2597733"/>
          <a:ext cx="2071498" cy="123612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pl-PL" sz="1800" kern="1200" dirty="0" smtClean="0"/>
            <a:t>Zadania zlecone przez Prezesa Rady Ministrów</a:t>
          </a:r>
          <a:endParaRPr lang="pl-PL" sz="1800" kern="1200" dirty="0"/>
        </a:p>
      </dsp:txBody>
      <dsp:txXfrm>
        <a:off x="60677" y="2658076"/>
        <a:ext cx="1950812" cy="111543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8D9BE-F894-4DD7-A1BB-A9B916883EF8}">
      <dsp:nvSpPr>
        <dsp:cNvPr id="0" name=""/>
        <dsp:cNvSpPr/>
      </dsp:nvSpPr>
      <dsp:spPr>
        <a:xfrm>
          <a:off x="0" y="30789"/>
          <a:ext cx="105156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pl-PL" sz="2400" b="1" kern="1200" dirty="0" smtClean="0"/>
            <a:t>Główny Inspektor Pracy</a:t>
          </a:r>
          <a:endParaRPr lang="pl-PL" sz="2400" kern="1200" dirty="0"/>
        </a:p>
      </dsp:txBody>
      <dsp:txXfrm>
        <a:off x="28100" y="58889"/>
        <a:ext cx="10459400" cy="519439"/>
      </dsp:txXfrm>
    </dsp:sp>
    <dsp:sp modelId="{09F84978-B3CC-4628-AE68-26F1819CD55E}">
      <dsp:nvSpPr>
        <dsp:cNvPr id="0" name=""/>
        <dsp:cNvSpPr/>
      </dsp:nvSpPr>
      <dsp:spPr>
        <a:xfrm>
          <a:off x="0" y="606429"/>
          <a:ext cx="10515600"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pl-PL" sz="1900" kern="1200" dirty="0" smtClean="0"/>
            <a:t>art. 18 ust. 1 pkt 5 w związku z art. 10 ust. 1 pkt 10 ustawy z dnia 13 kwietnia 2007 r. o Państwowej Inspekcji Pracy</a:t>
          </a:r>
          <a:endParaRPr lang="pl-PL" sz="1900" kern="1200" dirty="0"/>
        </a:p>
      </dsp:txBody>
      <dsp:txXfrm>
        <a:off x="0" y="606429"/>
        <a:ext cx="10515600" cy="596160"/>
      </dsp:txXfrm>
    </dsp:sp>
    <dsp:sp modelId="{F5521802-5D32-4784-8030-995203B30B12}">
      <dsp:nvSpPr>
        <dsp:cNvPr id="0" name=""/>
        <dsp:cNvSpPr/>
      </dsp:nvSpPr>
      <dsp:spPr>
        <a:xfrm>
          <a:off x="0" y="1202589"/>
          <a:ext cx="105156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pl-PL" sz="2400" b="1" kern="1200" dirty="0" smtClean="0"/>
            <a:t>Komisja Nadzoru Finansowego</a:t>
          </a:r>
          <a:endParaRPr lang="pl-PL" sz="2400" kern="1200" dirty="0"/>
        </a:p>
      </dsp:txBody>
      <dsp:txXfrm>
        <a:off x="28100" y="1230689"/>
        <a:ext cx="10459400" cy="519439"/>
      </dsp:txXfrm>
    </dsp:sp>
    <dsp:sp modelId="{2418DD70-41FD-4CF7-A0CC-4F39897C9A98}">
      <dsp:nvSpPr>
        <dsp:cNvPr id="0" name=""/>
        <dsp:cNvSpPr/>
      </dsp:nvSpPr>
      <dsp:spPr>
        <a:xfrm>
          <a:off x="0" y="1778229"/>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pl-PL" sz="1900" kern="1200" dirty="0" smtClean="0"/>
            <a:t> art. 4 ust. 1 pkt 5 ustawy z dnia 21 lipca 2006 r. o nadzorze nad rynkiem finansowym</a:t>
          </a:r>
          <a:endParaRPr lang="pl-PL" sz="1900" kern="1200" dirty="0"/>
        </a:p>
      </dsp:txBody>
      <dsp:txXfrm>
        <a:off x="0" y="1778229"/>
        <a:ext cx="10515600" cy="397440"/>
      </dsp:txXfrm>
    </dsp:sp>
    <dsp:sp modelId="{BA365D6E-FA95-4152-BA9E-04456C9B9097}">
      <dsp:nvSpPr>
        <dsp:cNvPr id="0" name=""/>
        <dsp:cNvSpPr/>
      </dsp:nvSpPr>
      <dsp:spPr>
        <a:xfrm>
          <a:off x="0" y="2175669"/>
          <a:ext cx="105156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pl-PL" sz="2400" b="1" kern="1200" smtClean="0"/>
            <a:t>Pełnomocnik Rządu do Spraw Osób Niepełnosprawnych</a:t>
          </a:r>
          <a:endParaRPr lang="pl-PL" sz="2400" kern="1200" dirty="0"/>
        </a:p>
      </dsp:txBody>
      <dsp:txXfrm>
        <a:off x="28100" y="2203769"/>
        <a:ext cx="10459400" cy="519439"/>
      </dsp:txXfrm>
    </dsp:sp>
    <dsp:sp modelId="{C80B9D66-D549-4BE9-A410-C2724FA1A052}">
      <dsp:nvSpPr>
        <dsp:cNvPr id="0" name=""/>
        <dsp:cNvSpPr/>
      </dsp:nvSpPr>
      <dsp:spPr>
        <a:xfrm>
          <a:off x="0" y="2751309"/>
          <a:ext cx="10515600"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pl-PL" sz="1900" kern="1200" dirty="0" smtClean="0"/>
            <a:t>art. 34 ust. 6 pkt 1 ustawy z dnia 27 sierpnia 1997 r. o rehabilitacji zawodowej i społecznej oraz zatrudnianiu osób niepełnosprawnych</a:t>
          </a:r>
          <a:endParaRPr lang="pl-PL" sz="1900" kern="1200" dirty="0"/>
        </a:p>
      </dsp:txBody>
      <dsp:txXfrm>
        <a:off x="0" y="2751309"/>
        <a:ext cx="10515600" cy="596160"/>
      </dsp:txXfrm>
    </dsp:sp>
    <dsp:sp modelId="{695D5F01-204C-4689-B160-E23E805A61B0}">
      <dsp:nvSpPr>
        <dsp:cNvPr id="0" name=""/>
        <dsp:cNvSpPr/>
      </dsp:nvSpPr>
      <dsp:spPr>
        <a:xfrm>
          <a:off x="0" y="3347469"/>
          <a:ext cx="105156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pl-PL" sz="2400" b="1" kern="1200" dirty="0" smtClean="0"/>
            <a:t>Szef Służby Cywilnej</a:t>
          </a:r>
          <a:endParaRPr lang="pl-PL" sz="2400" b="1" kern="1200" dirty="0"/>
        </a:p>
      </dsp:txBody>
      <dsp:txXfrm>
        <a:off x="28100" y="3375569"/>
        <a:ext cx="10459400" cy="519439"/>
      </dsp:txXfrm>
    </dsp:sp>
    <dsp:sp modelId="{35B03F6B-32AE-4D88-83DD-49D5003F75BF}">
      <dsp:nvSpPr>
        <dsp:cNvPr id="0" name=""/>
        <dsp:cNvSpPr/>
      </dsp:nvSpPr>
      <dsp:spPr>
        <a:xfrm>
          <a:off x="0" y="3923108"/>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pl-PL" sz="1900" kern="1200" dirty="0" smtClean="0"/>
            <a:t>na podstawie art. 15 ust. 1 pkt 4 ustawy z dnia 21 listopada 2008 r. o służbie cywilnej</a:t>
          </a:r>
          <a:endParaRPr lang="pl-PL" sz="1900" kern="1200" dirty="0"/>
        </a:p>
      </dsp:txBody>
      <dsp:txXfrm>
        <a:off x="0" y="3923108"/>
        <a:ext cx="10515600" cy="3974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9D1F1-48BB-4742-AA89-F13FDB5266F8}">
      <dsp:nvSpPr>
        <dsp:cNvPr id="0" name=""/>
        <dsp:cNvSpPr/>
      </dsp:nvSpPr>
      <dsp:spPr>
        <a:xfrm>
          <a:off x="772033" y="0"/>
          <a:ext cx="8749709" cy="4369917"/>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1407494-8D94-413F-9780-090517B0E717}">
      <dsp:nvSpPr>
        <dsp:cNvPr id="0" name=""/>
        <dsp:cNvSpPr/>
      </dsp:nvSpPr>
      <dsp:spPr>
        <a:xfrm>
          <a:off x="4523" y="1310975"/>
          <a:ext cx="1977832" cy="1747966"/>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Opracowanie projektu</a:t>
          </a:r>
          <a:endParaRPr lang="pl-PL" sz="1900" b="1" kern="1200" dirty="0"/>
        </a:p>
      </dsp:txBody>
      <dsp:txXfrm>
        <a:off x="89852" y="1396304"/>
        <a:ext cx="1807174" cy="1577308"/>
      </dsp:txXfrm>
    </dsp:sp>
    <dsp:sp modelId="{E19E4991-345B-4917-AFC0-8BE6BEAA6FC8}">
      <dsp:nvSpPr>
        <dsp:cNvPr id="0" name=""/>
        <dsp:cNvSpPr/>
      </dsp:nvSpPr>
      <dsp:spPr>
        <a:xfrm>
          <a:off x="2081247" y="1310975"/>
          <a:ext cx="1977832" cy="1747966"/>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Uzgodnienia</a:t>
          </a:r>
          <a:endParaRPr lang="pl-PL" sz="1900" b="1" kern="1200" dirty="0"/>
        </a:p>
      </dsp:txBody>
      <dsp:txXfrm>
        <a:off x="2166576" y="1396304"/>
        <a:ext cx="1807174" cy="1577308"/>
      </dsp:txXfrm>
    </dsp:sp>
    <dsp:sp modelId="{81EF82BB-D812-4ADC-AB60-556D1BC55A48}">
      <dsp:nvSpPr>
        <dsp:cNvPr id="0" name=""/>
        <dsp:cNvSpPr/>
      </dsp:nvSpPr>
      <dsp:spPr>
        <a:xfrm>
          <a:off x="4176726" y="1285087"/>
          <a:ext cx="1977832" cy="1747966"/>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Opiniowanie</a:t>
          </a:r>
          <a:endParaRPr lang="pl-PL" sz="1900" b="1" kern="1200" dirty="0"/>
        </a:p>
      </dsp:txBody>
      <dsp:txXfrm>
        <a:off x="4262055" y="1370416"/>
        <a:ext cx="1807174" cy="1577308"/>
      </dsp:txXfrm>
    </dsp:sp>
    <dsp:sp modelId="{E0D58114-0785-4CC0-B9B8-4E465EA9CE23}">
      <dsp:nvSpPr>
        <dsp:cNvPr id="0" name=""/>
        <dsp:cNvSpPr/>
      </dsp:nvSpPr>
      <dsp:spPr>
        <a:xfrm>
          <a:off x="6234695" y="1310975"/>
          <a:ext cx="1977832" cy="1747966"/>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Konsultacje</a:t>
          </a:r>
          <a:r>
            <a:rPr lang="pl-PL" sz="1900" kern="1200" dirty="0" smtClean="0"/>
            <a:t> </a:t>
          </a:r>
          <a:r>
            <a:rPr lang="pl-PL" sz="1900" b="1" kern="1200" dirty="0" smtClean="0"/>
            <a:t>publiczne</a:t>
          </a:r>
          <a:endParaRPr lang="pl-PL" sz="1900" b="1" kern="1200" dirty="0"/>
        </a:p>
      </dsp:txBody>
      <dsp:txXfrm>
        <a:off x="6320024" y="1396304"/>
        <a:ext cx="1807174" cy="1577308"/>
      </dsp:txXfrm>
    </dsp:sp>
    <dsp:sp modelId="{49CB3DCC-D65A-4000-AA53-326C9562F63A}">
      <dsp:nvSpPr>
        <dsp:cNvPr id="0" name=""/>
        <dsp:cNvSpPr/>
      </dsp:nvSpPr>
      <dsp:spPr>
        <a:xfrm>
          <a:off x="8311419" y="1310975"/>
          <a:ext cx="1977832" cy="1747966"/>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kern="1200" dirty="0" smtClean="0"/>
            <a:t>(</a:t>
          </a:r>
          <a:r>
            <a:rPr lang="pl-PL" sz="1900" b="1" kern="1200" dirty="0" smtClean="0"/>
            <a:t>Konferencja</a:t>
          </a:r>
          <a:r>
            <a:rPr lang="pl-PL" sz="1900" kern="1200" dirty="0" smtClean="0"/>
            <a:t> </a:t>
          </a:r>
          <a:r>
            <a:rPr lang="pl-PL" sz="1900" b="1" kern="1200" dirty="0" smtClean="0"/>
            <a:t>uzgodnieniowa</a:t>
          </a:r>
          <a:r>
            <a:rPr lang="pl-PL" sz="1900" kern="1200" dirty="0" smtClean="0"/>
            <a:t>)</a:t>
          </a:r>
          <a:endParaRPr lang="pl-PL" sz="1900" kern="1200" dirty="0"/>
        </a:p>
      </dsp:txBody>
      <dsp:txXfrm>
        <a:off x="8396748" y="1396304"/>
        <a:ext cx="1807174" cy="157730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43D6-2371-4119-9DD2-E0E7EE2D955D}">
      <dsp:nvSpPr>
        <dsp:cNvPr id="0" name=""/>
        <dsp:cNvSpPr/>
      </dsp:nvSpPr>
      <dsp:spPr>
        <a:xfrm>
          <a:off x="706503" y="0"/>
          <a:ext cx="8007038" cy="4102499"/>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875E722-F381-4F2B-A7B1-42CEE71051B8}">
      <dsp:nvSpPr>
        <dsp:cNvPr id="0" name=""/>
        <dsp:cNvSpPr/>
      </dsp:nvSpPr>
      <dsp:spPr>
        <a:xfrm>
          <a:off x="4139" y="1230749"/>
          <a:ext cx="1809954" cy="164099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Właściwe</a:t>
          </a:r>
          <a:r>
            <a:rPr lang="pl-PL" sz="1900" kern="1200" dirty="0" smtClean="0"/>
            <a:t> </a:t>
          </a:r>
          <a:r>
            <a:rPr lang="pl-PL" sz="1900" b="1" kern="1200" dirty="0" smtClean="0"/>
            <a:t>komitety</a:t>
          </a:r>
          <a:endParaRPr lang="pl-PL" sz="1900" b="1" kern="1200" dirty="0"/>
        </a:p>
      </dsp:txBody>
      <dsp:txXfrm>
        <a:off x="84246" y="1310856"/>
        <a:ext cx="1649740" cy="1480785"/>
      </dsp:txXfrm>
    </dsp:sp>
    <dsp:sp modelId="{17474BF2-7BF9-48F9-BE7A-5914C4EFA287}">
      <dsp:nvSpPr>
        <dsp:cNvPr id="0" name=""/>
        <dsp:cNvSpPr/>
      </dsp:nvSpPr>
      <dsp:spPr>
        <a:xfrm>
          <a:off x="1904592" y="1230749"/>
          <a:ext cx="1809954" cy="1640999"/>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Stały</a:t>
          </a:r>
          <a:r>
            <a:rPr lang="pl-PL" sz="1900" kern="1200" dirty="0" smtClean="0"/>
            <a:t> </a:t>
          </a:r>
          <a:r>
            <a:rPr lang="pl-PL" sz="1900" b="1" kern="1200" dirty="0" smtClean="0"/>
            <a:t>Komitet</a:t>
          </a:r>
          <a:r>
            <a:rPr lang="pl-PL" sz="1900" kern="1200" dirty="0" smtClean="0"/>
            <a:t> </a:t>
          </a:r>
          <a:r>
            <a:rPr lang="pl-PL" sz="1900" b="1" kern="1200" dirty="0" smtClean="0"/>
            <a:t>Rady</a:t>
          </a:r>
          <a:r>
            <a:rPr lang="pl-PL" sz="1900" kern="1200" dirty="0" smtClean="0"/>
            <a:t> </a:t>
          </a:r>
          <a:r>
            <a:rPr lang="pl-PL" sz="1900" b="1" kern="1200" dirty="0" smtClean="0"/>
            <a:t>Ministrów</a:t>
          </a:r>
          <a:endParaRPr lang="pl-PL" sz="1900" b="1" kern="1200" dirty="0"/>
        </a:p>
      </dsp:txBody>
      <dsp:txXfrm>
        <a:off x="1984699" y="1310856"/>
        <a:ext cx="1649740" cy="1480785"/>
      </dsp:txXfrm>
    </dsp:sp>
    <dsp:sp modelId="{4DAFC8C1-41AF-42E4-BDF6-1418EC977B97}">
      <dsp:nvSpPr>
        <dsp:cNvPr id="0" name=""/>
        <dsp:cNvSpPr/>
      </dsp:nvSpPr>
      <dsp:spPr>
        <a:xfrm>
          <a:off x="3805045" y="1230749"/>
          <a:ext cx="1809954" cy="1640999"/>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Komisja</a:t>
          </a:r>
          <a:r>
            <a:rPr lang="pl-PL" sz="1900" kern="1200" dirty="0" smtClean="0"/>
            <a:t> </a:t>
          </a:r>
          <a:r>
            <a:rPr lang="pl-PL" sz="1900" b="1" kern="1200" dirty="0" smtClean="0"/>
            <a:t>prawnicza</a:t>
          </a:r>
          <a:endParaRPr lang="pl-PL" sz="1900" b="1" kern="1200" dirty="0"/>
        </a:p>
      </dsp:txBody>
      <dsp:txXfrm>
        <a:off x="3885152" y="1310856"/>
        <a:ext cx="1649740" cy="1480785"/>
      </dsp:txXfrm>
    </dsp:sp>
    <dsp:sp modelId="{B67A4561-675A-4EE0-B2AF-22D1AC6F6F72}">
      <dsp:nvSpPr>
        <dsp:cNvPr id="0" name=""/>
        <dsp:cNvSpPr/>
      </dsp:nvSpPr>
      <dsp:spPr>
        <a:xfrm>
          <a:off x="5705497" y="1230749"/>
          <a:ext cx="1809954" cy="1640999"/>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Potwierdzenie przez SKRM</a:t>
          </a:r>
          <a:endParaRPr lang="pl-PL" sz="1900" b="1" kern="1200" dirty="0"/>
        </a:p>
      </dsp:txBody>
      <dsp:txXfrm>
        <a:off x="5785604" y="1310856"/>
        <a:ext cx="1649740" cy="1480785"/>
      </dsp:txXfrm>
    </dsp:sp>
    <dsp:sp modelId="{BD658BF9-45BD-4D57-9793-6F10B386BB32}">
      <dsp:nvSpPr>
        <dsp:cNvPr id="0" name=""/>
        <dsp:cNvSpPr/>
      </dsp:nvSpPr>
      <dsp:spPr>
        <a:xfrm>
          <a:off x="7605950" y="1230749"/>
          <a:ext cx="1809954" cy="1640999"/>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Rada</a:t>
          </a:r>
          <a:r>
            <a:rPr lang="pl-PL" sz="1900" kern="1200" dirty="0" smtClean="0"/>
            <a:t> </a:t>
          </a:r>
          <a:r>
            <a:rPr lang="pl-PL" sz="1900" b="1" kern="1200" dirty="0" smtClean="0"/>
            <a:t>Ministrów</a:t>
          </a:r>
          <a:endParaRPr lang="pl-PL" sz="1900" b="1" kern="1200" dirty="0"/>
        </a:p>
      </dsp:txBody>
      <dsp:txXfrm>
        <a:off x="7686057" y="1310856"/>
        <a:ext cx="1649740" cy="148078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9D1F1-48BB-4742-AA89-F13FDB5266F8}">
      <dsp:nvSpPr>
        <dsp:cNvPr id="0" name=""/>
        <dsp:cNvSpPr/>
      </dsp:nvSpPr>
      <dsp:spPr>
        <a:xfrm>
          <a:off x="772033" y="0"/>
          <a:ext cx="8749709" cy="4369917"/>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1407494-8D94-413F-9780-090517B0E717}">
      <dsp:nvSpPr>
        <dsp:cNvPr id="0" name=""/>
        <dsp:cNvSpPr/>
      </dsp:nvSpPr>
      <dsp:spPr>
        <a:xfrm>
          <a:off x="4523" y="1310975"/>
          <a:ext cx="1977832" cy="1747966"/>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Opracowanie projektu</a:t>
          </a:r>
          <a:endParaRPr lang="pl-PL" sz="1900" b="1" kern="1200" dirty="0"/>
        </a:p>
      </dsp:txBody>
      <dsp:txXfrm>
        <a:off x="89852" y="1396304"/>
        <a:ext cx="1807174" cy="1577308"/>
      </dsp:txXfrm>
    </dsp:sp>
    <dsp:sp modelId="{E19E4991-345B-4917-AFC0-8BE6BEAA6FC8}">
      <dsp:nvSpPr>
        <dsp:cNvPr id="0" name=""/>
        <dsp:cNvSpPr/>
      </dsp:nvSpPr>
      <dsp:spPr>
        <a:xfrm>
          <a:off x="2081247" y="1310975"/>
          <a:ext cx="1977832" cy="1747966"/>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Uzgodnienia</a:t>
          </a:r>
          <a:endParaRPr lang="pl-PL" sz="1900" b="1" kern="1200" dirty="0"/>
        </a:p>
      </dsp:txBody>
      <dsp:txXfrm>
        <a:off x="2166576" y="1396304"/>
        <a:ext cx="1807174" cy="1577308"/>
      </dsp:txXfrm>
    </dsp:sp>
    <dsp:sp modelId="{81EF82BB-D812-4ADC-AB60-556D1BC55A48}">
      <dsp:nvSpPr>
        <dsp:cNvPr id="0" name=""/>
        <dsp:cNvSpPr/>
      </dsp:nvSpPr>
      <dsp:spPr>
        <a:xfrm>
          <a:off x="4176726" y="1285087"/>
          <a:ext cx="1977832" cy="1747966"/>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Opiniowanie</a:t>
          </a:r>
          <a:endParaRPr lang="pl-PL" sz="1900" b="1" kern="1200" dirty="0"/>
        </a:p>
      </dsp:txBody>
      <dsp:txXfrm>
        <a:off x="4262055" y="1370416"/>
        <a:ext cx="1807174" cy="1577308"/>
      </dsp:txXfrm>
    </dsp:sp>
    <dsp:sp modelId="{E0D58114-0785-4CC0-B9B8-4E465EA9CE23}">
      <dsp:nvSpPr>
        <dsp:cNvPr id="0" name=""/>
        <dsp:cNvSpPr/>
      </dsp:nvSpPr>
      <dsp:spPr>
        <a:xfrm>
          <a:off x="6234695" y="1310975"/>
          <a:ext cx="1977832" cy="1747966"/>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Konsultacje</a:t>
          </a:r>
          <a:r>
            <a:rPr lang="pl-PL" sz="1900" kern="1200" dirty="0" smtClean="0"/>
            <a:t> </a:t>
          </a:r>
          <a:r>
            <a:rPr lang="pl-PL" sz="1900" b="1" kern="1200" dirty="0" smtClean="0"/>
            <a:t>publiczne</a:t>
          </a:r>
          <a:endParaRPr lang="pl-PL" sz="1900" b="1" kern="1200" dirty="0"/>
        </a:p>
      </dsp:txBody>
      <dsp:txXfrm>
        <a:off x="6320024" y="1396304"/>
        <a:ext cx="1807174" cy="1577308"/>
      </dsp:txXfrm>
    </dsp:sp>
    <dsp:sp modelId="{49CB3DCC-D65A-4000-AA53-326C9562F63A}">
      <dsp:nvSpPr>
        <dsp:cNvPr id="0" name=""/>
        <dsp:cNvSpPr/>
      </dsp:nvSpPr>
      <dsp:spPr>
        <a:xfrm>
          <a:off x="8311419" y="1310975"/>
          <a:ext cx="1977832" cy="1747966"/>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kern="1200" dirty="0" smtClean="0"/>
            <a:t>(</a:t>
          </a:r>
          <a:r>
            <a:rPr lang="pl-PL" sz="1900" b="1" kern="1200" dirty="0" smtClean="0"/>
            <a:t>Konferencja</a:t>
          </a:r>
          <a:r>
            <a:rPr lang="pl-PL" sz="1900" kern="1200" dirty="0" smtClean="0"/>
            <a:t> </a:t>
          </a:r>
          <a:r>
            <a:rPr lang="pl-PL" sz="1900" b="1" kern="1200" dirty="0" smtClean="0"/>
            <a:t>uzgodnieniowa</a:t>
          </a:r>
          <a:r>
            <a:rPr lang="pl-PL" sz="1900" kern="1200" dirty="0" smtClean="0"/>
            <a:t>)</a:t>
          </a:r>
          <a:endParaRPr lang="pl-PL" sz="1900" kern="1200" dirty="0"/>
        </a:p>
      </dsp:txBody>
      <dsp:txXfrm>
        <a:off x="8396748" y="1396304"/>
        <a:ext cx="1807174" cy="157730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5407B3-2118-4578-985E-78E94B6AD9D3}">
      <dsp:nvSpPr>
        <dsp:cNvPr id="0" name=""/>
        <dsp:cNvSpPr/>
      </dsp:nvSpPr>
      <dsp:spPr>
        <a:xfrm>
          <a:off x="3499" y="776803"/>
          <a:ext cx="3411612" cy="71168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pl-PL" sz="1200" kern="1200" dirty="0" smtClean="0"/>
            <a:t>Wykaz prac legislacyjnych lub programowych</a:t>
          </a:r>
        </a:p>
        <a:p>
          <a:pPr lvl="0" algn="ctr" defTabSz="533400">
            <a:lnSpc>
              <a:spcPct val="90000"/>
            </a:lnSpc>
            <a:spcBef>
              <a:spcPct val="0"/>
            </a:spcBef>
            <a:spcAft>
              <a:spcPct val="35000"/>
            </a:spcAft>
          </a:pPr>
          <a:r>
            <a:rPr lang="pl-PL" sz="1200" kern="1200" dirty="0" smtClean="0"/>
            <a:t> </a:t>
          </a:r>
          <a:r>
            <a:rPr lang="pl-PL" sz="1200" b="1" kern="1200" dirty="0" smtClean="0"/>
            <a:t>Rady Ministrów</a:t>
          </a:r>
          <a:endParaRPr lang="pl-PL" sz="1200" b="1" kern="1200" dirty="0"/>
        </a:p>
      </dsp:txBody>
      <dsp:txXfrm>
        <a:off x="3499" y="776803"/>
        <a:ext cx="3411612" cy="711688"/>
      </dsp:txXfrm>
    </dsp:sp>
    <dsp:sp modelId="{81E619E8-757B-41A1-B54F-6D2677C5BC5F}">
      <dsp:nvSpPr>
        <dsp:cNvPr id="0" name=""/>
        <dsp:cNvSpPr/>
      </dsp:nvSpPr>
      <dsp:spPr>
        <a:xfrm>
          <a:off x="3499" y="1671129"/>
          <a:ext cx="3411612" cy="230400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pl-PL" sz="1200" kern="1200" dirty="0" smtClean="0"/>
            <a:t>projekty założeń projektów ustaw</a:t>
          </a:r>
          <a:endParaRPr lang="pl-PL" sz="1200" kern="1200" dirty="0"/>
        </a:p>
        <a:p>
          <a:pPr marL="114300" lvl="1" indent="-114300" algn="l" defTabSz="533400">
            <a:lnSpc>
              <a:spcPct val="90000"/>
            </a:lnSpc>
            <a:spcBef>
              <a:spcPct val="0"/>
            </a:spcBef>
            <a:spcAft>
              <a:spcPct val="15000"/>
            </a:spcAft>
            <a:buChar char="••"/>
          </a:pPr>
          <a:r>
            <a:rPr lang="pl-PL" sz="1200" kern="1200" dirty="0" smtClean="0"/>
            <a:t>projekty ustaw</a:t>
          </a:r>
          <a:endParaRPr lang="pl-PL" sz="1200" kern="1200" dirty="0"/>
        </a:p>
        <a:p>
          <a:pPr marL="114300" lvl="1" indent="-114300" algn="l" defTabSz="533400">
            <a:lnSpc>
              <a:spcPct val="90000"/>
            </a:lnSpc>
            <a:spcBef>
              <a:spcPct val="0"/>
            </a:spcBef>
            <a:spcAft>
              <a:spcPct val="15000"/>
            </a:spcAft>
            <a:buChar char="••"/>
          </a:pPr>
          <a:r>
            <a:rPr lang="pl-PL" sz="1200" kern="1200" dirty="0" smtClean="0"/>
            <a:t>projekty rozporządzeń Rady Ministrów</a:t>
          </a:r>
          <a:endParaRPr lang="pl-PL" sz="1200" kern="1200" dirty="0"/>
        </a:p>
        <a:p>
          <a:pPr marL="114300" lvl="1" indent="-114300" algn="l" defTabSz="533400">
            <a:lnSpc>
              <a:spcPct val="90000"/>
            </a:lnSpc>
            <a:spcBef>
              <a:spcPct val="0"/>
            </a:spcBef>
            <a:spcAft>
              <a:spcPct val="15000"/>
            </a:spcAft>
            <a:buChar char="••"/>
          </a:pPr>
          <a:r>
            <a:rPr lang="pl-PL" sz="1200" kern="1200" dirty="0" smtClean="0"/>
            <a:t>projektu innego dokumentu rządowego, dotyczącego planowanych działań </a:t>
          </a:r>
          <a:r>
            <a:rPr lang="pl-PL" sz="1200" i="0" kern="1200" dirty="0" smtClean="0"/>
            <a:t>Rady Ministrów</a:t>
          </a:r>
          <a:r>
            <a:rPr lang="pl-PL" sz="1200" kern="1200" dirty="0" smtClean="0"/>
            <a:t>, w szczególności strategii albo programu </a:t>
          </a:r>
          <a:r>
            <a:rPr lang="pl-PL" sz="1200" kern="1200" dirty="0" smtClean="0">
              <a:hlinkClick xmlns:r="http://schemas.openxmlformats.org/officeDocument/2006/relationships" r:id="rId1"/>
            </a:rPr>
            <a:t>https://www.gov.pl/web/premier/wplip-rm</a:t>
          </a:r>
          <a:endParaRPr lang="pl-PL" sz="1200" kern="1200" dirty="0"/>
        </a:p>
      </dsp:txBody>
      <dsp:txXfrm>
        <a:off x="3499" y="1671129"/>
        <a:ext cx="3411612" cy="2304005"/>
      </dsp:txXfrm>
    </dsp:sp>
    <dsp:sp modelId="{C00173FD-E281-4342-8545-429397BAD3B3}">
      <dsp:nvSpPr>
        <dsp:cNvPr id="0" name=""/>
        <dsp:cNvSpPr/>
      </dsp:nvSpPr>
      <dsp:spPr>
        <a:xfrm>
          <a:off x="3815088" y="766290"/>
          <a:ext cx="3411612" cy="71254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pl-PL" sz="1200" kern="1200" dirty="0" smtClean="0"/>
            <a:t>Wykaz prac legislacyjnych </a:t>
          </a:r>
          <a:r>
            <a:rPr lang="pl-PL" sz="1200" b="1" kern="1200" dirty="0" smtClean="0"/>
            <a:t>Prezesa Rady Ministrów </a:t>
          </a:r>
          <a:endParaRPr lang="pl-PL" sz="1200" b="1" kern="1200" dirty="0"/>
        </a:p>
      </dsp:txBody>
      <dsp:txXfrm>
        <a:off x="3815088" y="766290"/>
        <a:ext cx="3411612" cy="712546"/>
      </dsp:txXfrm>
    </dsp:sp>
    <dsp:sp modelId="{C5A3F222-9B67-4E76-9F0E-FF544EA4B573}">
      <dsp:nvSpPr>
        <dsp:cNvPr id="0" name=""/>
        <dsp:cNvSpPr/>
      </dsp:nvSpPr>
      <dsp:spPr>
        <a:xfrm>
          <a:off x="3840983" y="1698348"/>
          <a:ext cx="3411612" cy="226800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pl-PL" sz="1200" kern="1200" dirty="0" smtClean="0"/>
            <a:t>projekty rozporządzeń Prezesa Rady Ministrów  </a:t>
          </a:r>
          <a:r>
            <a:rPr lang="pl-PL" sz="1200" kern="1200" dirty="0" smtClean="0">
              <a:hlinkClick xmlns:r="http://schemas.openxmlformats.org/officeDocument/2006/relationships" r:id="rId2"/>
            </a:rPr>
            <a:t>https://www.gov.pl/web/premier/wpl-prm</a:t>
          </a:r>
          <a:endParaRPr lang="pl-PL" sz="1200" kern="1200" dirty="0"/>
        </a:p>
      </dsp:txBody>
      <dsp:txXfrm>
        <a:off x="3840983" y="1698348"/>
        <a:ext cx="3411612" cy="2268000"/>
      </dsp:txXfrm>
    </dsp:sp>
    <dsp:sp modelId="{D6348BBA-FB41-463E-9B58-01828EED75B5}">
      <dsp:nvSpPr>
        <dsp:cNvPr id="0" name=""/>
        <dsp:cNvSpPr/>
      </dsp:nvSpPr>
      <dsp:spPr>
        <a:xfrm>
          <a:off x="7681946" y="747374"/>
          <a:ext cx="3411612" cy="71474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pl-PL" sz="1200" kern="1200" dirty="0" smtClean="0"/>
            <a:t>Wykaz prac legislacyjnych </a:t>
          </a:r>
          <a:r>
            <a:rPr lang="pl-PL" sz="1200" b="1" kern="1200" dirty="0" smtClean="0"/>
            <a:t>ministra</a:t>
          </a:r>
          <a:endParaRPr lang="pl-PL" sz="1200" b="1" kern="1200" dirty="0"/>
        </a:p>
      </dsp:txBody>
      <dsp:txXfrm>
        <a:off x="7681946" y="747374"/>
        <a:ext cx="3411612" cy="714747"/>
      </dsp:txXfrm>
    </dsp:sp>
    <dsp:sp modelId="{C30CAA25-2297-4AF0-AF8B-139604415C4C}">
      <dsp:nvSpPr>
        <dsp:cNvPr id="0" name=""/>
        <dsp:cNvSpPr/>
      </dsp:nvSpPr>
      <dsp:spPr>
        <a:xfrm>
          <a:off x="7678467" y="1707524"/>
          <a:ext cx="3411612" cy="226800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pl-PL" sz="1200" kern="1200" dirty="0" smtClean="0"/>
            <a:t>projekt rozporządzenia ministra</a:t>
          </a:r>
          <a:endParaRPr lang="pl-PL" sz="1200" kern="1200" dirty="0"/>
        </a:p>
        <a:p>
          <a:pPr marL="114300" lvl="1" indent="-114300" algn="l" defTabSz="533400">
            <a:lnSpc>
              <a:spcPct val="90000"/>
            </a:lnSpc>
            <a:spcBef>
              <a:spcPct val="0"/>
            </a:spcBef>
            <a:spcAft>
              <a:spcPct val="15000"/>
            </a:spcAft>
            <a:buChar char="••"/>
          </a:pPr>
          <a:r>
            <a:rPr lang="pl-PL" sz="1200" kern="1200" dirty="0" smtClean="0">
              <a:hlinkClick xmlns:r="http://schemas.openxmlformats.org/officeDocument/2006/relationships" r:id="rId3"/>
            </a:rPr>
            <a:t>https://www.gov.pl/web/infrastruktura/wykaz-prac-legislacyjnych</a:t>
          </a:r>
          <a:endParaRPr lang="pl-PL" sz="1200" kern="1200" dirty="0"/>
        </a:p>
        <a:p>
          <a:pPr marL="114300" lvl="1" indent="-114300" algn="l" defTabSz="533400">
            <a:lnSpc>
              <a:spcPct val="90000"/>
            </a:lnSpc>
            <a:spcBef>
              <a:spcPct val="0"/>
            </a:spcBef>
            <a:spcAft>
              <a:spcPct val="15000"/>
            </a:spcAft>
            <a:buChar char="••"/>
          </a:pPr>
          <a:r>
            <a:rPr lang="pl-PL" sz="1200" kern="1200" dirty="0" smtClean="0">
              <a:hlinkClick xmlns:r="http://schemas.openxmlformats.org/officeDocument/2006/relationships" r:id="rId4"/>
            </a:rPr>
            <a:t>https://www.gov.pl/web/rozwoj-technologia/wykaz-prac-legislacyjnych</a:t>
          </a:r>
          <a:endParaRPr lang="pl-PL" sz="1200" kern="1200" dirty="0"/>
        </a:p>
      </dsp:txBody>
      <dsp:txXfrm>
        <a:off x="7678467" y="1707524"/>
        <a:ext cx="3411612" cy="226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D7EB9-0CFA-40C6-9D7C-B73AF88F50D3}">
      <dsp:nvSpPr>
        <dsp:cNvPr id="0" name=""/>
        <dsp:cNvSpPr/>
      </dsp:nvSpPr>
      <dsp:spPr>
        <a:xfrm>
          <a:off x="4261" y="967"/>
          <a:ext cx="11850101" cy="962865"/>
        </a:xfrm>
        <a:prstGeom prst="roundRect">
          <a:avLst>
            <a:gd name="adj" fmla="val 100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pl-PL" sz="4200" kern="1200" dirty="0" smtClean="0"/>
            <a:t>Rada Ministrów</a:t>
          </a:r>
          <a:endParaRPr lang="pl-PL" sz="4200" kern="1200" dirty="0"/>
        </a:p>
      </dsp:txBody>
      <dsp:txXfrm>
        <a:off x="32462" y="29168"/>
        <a:ext cx="11793699" cy="906463"/>
      </dsp:txXfrm>
    </dsp:sp>
    <dsp:sp modelId="{7982399C-BE71-425F-BF77-2F41FDCDA38E}">
      <dsp:nvSpPr>
        <dsp:cNvPr id="0" name=""/>
        <dsp:cNvSpPr/>
      </dsp:nvSpPr>
      <dsp:spPr>
        <a:xfrm>
          <a:off x="4261" y="1190166"/>
          <a:ext cx="1870281" cy="151747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kern="1200" dirty="0" smtClean="0"/>
            <a:t>Prezes Rady Ministrów</a:t>
          </a:r>
          <a:endParaRPr lang="pl-PL" sz="1800" kern="1200" dirty="0"/>
        </a:p>
      </dsp:txBody>
      <dsp:txXfrm>
        <a:off x="48706" y="1234611"/>
        <a:ext cx="1781391" cy="1428581"/>
      </dsp:txXfrm>
    </dsp:sp>
    <dsp:sp modelId="{F2F647A1-C901-4F8A-A7F5-A7876B2D2F91}">
      <dsp:nvSpPr>
        <dsp:cNvPr id="0" name=""/>
        <dsp:cNvSpPr/>
      </dsp:nvSpPr>
      <dsp:spPr>
        <a:xfrm>
          <a:off x="4261" y="2933970"/>
          <a:ext cx="1870281" cy="1517471"/>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kern="1200" dirty="0" smtClean="0"/>
            <a:t>może pełnić funkcję ministra</a:t>
          </a:r>
          <a:endParaRPr lang="pl-PL" sz="1800" kern="1200" dirty="0"/>
        </a:p>
      </dsp:txBody>
      <dsp:txXfrm>
        <a:off x="48706" y="2978415"/>
        <a:ext cx="1781391" cy="1428581"/>
      </dsp:txXfrm>
    </dsp:sp>
    <dsp:sp modelId="{3D3533BB-4DBB-4909-81C8-D1180C8D67B4}">
      <dsp:nvSpPr>
        <dsp:cNvPr id="0" name=""/>
        <dsp:cNvSpPr/>
      </dsp:nvSpPr>
      <dsp:spPr>
        <a:xfrm>
          <a:off x="2031646" y="1190166"/>
          <a:ext cx="3819114" cy="1517471"/>
        </a:xfrm>
        <a:prstGeom prst="roundRect">
          <a:avLst>
            <a:gd name="adj" fmla="val 10000"/>
          </a:avLst>
        </a:prstGeom>
        <a:solidFill>
          <a:schemeClr val="accent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kern="1200" dirty="0" smtClean="0"/>
            <a:t>ministrowie</a:t>
          </a:r>
          <a:endParaRPr lang="pl-PL" sz="1800" kern="1200" dirty="0"/>
        </a:p>
      </dsp:txBody>
      <dsp:txXfrm>
        <a:off x="2076091" y="1234611"/>
        <a:ext cx="3730224" cy="1428581"/>
      </dsp:txXfrm>
    </dsp:sp>
    <dsp:sp modelId="{826BA121-4758-40C0-B744-63663541C139}">
      <dsp:nvSpPr>
        <dsp:cNvPr id="0" name=""/>
        <dsp:cNvSpPr/>
      </dsp:nvSpPr>
      <dsp:spPr>
        <a:xfrm>
          <a:off x="2031646" y="2933970"/>
          <a:ext cx="1870281" cy="151747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kern="1200" dirty="0" smtClean="0"/>
            <a:t>kierujący działem administracji rządowej</a:t>
          </a:r>
          <a:endParaRPr lang="pl-PL" sz="1800" kern="1200" dirty="0"/>
        </a:p>
      </dsp:txBody>
      <dsp:txXfrm>
        <a:off x="2076091" y="2978415"/>
        <a:ext cx="1781391" cy="1428581"/>
      </dsp:txXfrm>
    </dsp:sp>
    <dsp:sp modelId="{7654A046-2D7D-4132-A115-50B16AF2E5B7}">
      <dsp:nvSpPr>
        <dsp:cNvPr id="0" name=""/>
        <dsp:cNvSpPr/>
      </dsp:nvSpPr>
      <dsp:spPr>
        <a:xfrm>
          <a:off x="3980479" y="2933970"/>
          <a:ext cx="1870281" cy="151747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kern="1200" dirty="0" smtClean="0"/>
            <a:t>członkowie – Rady Ministrów</a:t>
          </a:r>
          <a:endParaRPr lang="pl-PL" sz="1800" kern="1200" dirty="0"/>
        </a:p>
      </dsp:txBody>
      <dsp:txXfrm>
        <a:off x="4024924" y="2978415"/>
        <a:ext cx="1781391" cy="1428581"/>
      </dsp:txXfrm>
    </dsp:sp>
    <dsp:sp modelId="{2439635E-3251-48FB-9308-72C27E3C3B9B}">
      <dsp:nvSpPr>
        <dsp:cNvPr id="0" name=""/>
        <dsp:cNvSpPr/>
      </dsp:nvSpPr>
      <dsp:spPr>
        <a:xfrm>
          <a:off x="6007864" y="1190166"/>
          <a:ext cx="3819114" cy="1517471"/>
        </a:xfrm>
        <a:prstGeom prst="roundRect">
          <a:avLst>
            <a:gd name="adj" fmla="val 10000"/>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kern="1200" dirty="0" smtClean="0"/>
            <a:t>*Wiceprezesi Rady Ministrów</a:t>
          </a:r>
          <a:endParaRPr lang="pl-PL" sz="1800" kern="1200" dirty="0"/>
        </a:p>
      </dsp:txBody>
      <dsp:txXfrm>
        <a:off x="6052309" y="1234611"/>
        <a:ext cx="3730224" cy="1428581"/>
      </dsp:txXfrm>
    </dsp:sp>
    <dsp:sp modelId="{5553A356-F498-41FF-B69F-3725ACA25C9F}">
      <dsp:nvSpPr>
        <dsp:cNvPr id="0" name=""/>
        <dsp:cNvSpPr/>
      </dsp:nvSpPr>
      <dsp:spPr>
        <a:xfrm>
          <a:off x="6007864" y="2933970"/>
          <a:ext cx="1870281" cy="1517471"/>
        </a:xfrm>
        <a:prstGeom prst="roundRect">
          <a:avLst>
            <a:gd name="adj" fmla="val 10000"/>
          </a:avLst>
        </a:prstGeom>
        <a:solidFill>
          <a:srgbClr val="A027D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kern="1200" dirty="0" smtClean="0"/>
            <a:t>*fakultatywnie</a:t>
          </a:r>
          <a:endParaRPr lang="pl-PL" sz="1800" kern="1200" dirty="0"/>
        </a:p>
      </dsp:txBody>
      <dsp:txXfrm>
        <a:off x="6052309" y="2978415"/>
        <a:ext cx="1781391" cy="1428581"/>
      </dsp:txXfrm>
    </dsp:sp>
    <dsp:sp modelId="{C4F130C4-FA7F-486C-B400-EEDEE158559F}">
      <dsp:nvSpPr>
        <dsp:cNvPr id="0" name=""/>
        <dsp:cNvSpPr/>
      </dsp:nvSpPr>
      <dsp:spPr>
        <a:xfrm>
          <a:off x="7956697" y="2933970"/>
          <a:ext cx="1870281" cy="1517471"/>
        </a:xfrm>
        <a:prstGeom prst="roundRect">
          <a:avLst>
            <a:gd name="adj" fmla="val 10000"/>
          </a:avLst>
        </a:prstGeom>
        <a:solidFill>
          <a:srgbClr val="A027D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kern="1200" dirty="0" smtClean="0"/>
            <a:t>mogą pełnić funkcję ministra</a:t>
          </a:r>
          <a:endParaRPr lang="pl-PL" sz="1800" kern="1200" dirty="0"/>
        </a:p>
      </dsp:txBody>
      <dsp:txXfrm>
        <a:off x="8001142" y="2978415"/>
        <a:ext cx="1781391" cy="1428581"/>
      </dsp:txXfrm>
    </dsp:sp>
    <dsp:sp modelId="{F3C558DC-83C3-4EAD-A6A3-ABB6CD76E3BC}">
      <dsp:nvSpPr>
        <dsp:cNvPr id="0" name=""/>
        <dsp:cNvSpPr/>
      </dsp:nvSpPr>
      <dsp:spPr>
        <a:xfrm>
          <a:off x="9984082" y="1190166"/>
          <a:ext cx="1870281" cy="1517471"/>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kern="1200" dirty="0" smtClean="0"/>
            <a:t>*Przewodniczący określonych w ustawach komitetów</a:t>
          </a:r>
          <a:endParaRPr lang="pl-PL" sz="1800" kern="1200" dirty="0"/>
        </a:p>
      </dsp:txBody>
      <dsp:txXfrm>
        <a:off x="10028527" y="1234611"/>
        <a:ext cx="1781391" cy="1428581"/>
      </dsp:txXfrm>
    </dsp:sp>
    <dsp:sp modelId="{7D97CB6D-3B01-49EB-B662-D5B5695327F4}">
      <dsp:nvSpPr>
        <dsp:cNvPr id="0" name=""/>
        <dsp:cNvSpPr/>
      </dsp:nvSpPr>
      <dsp:spPr>
        <a:xfrm>
          <a:off x="9984082" y="2933970"/>
          <a:ext cx="1870281" cy="1517471"/>
        </a:xfrm>
        <a:prstGeom prst="roundRect">
          <a:avLst>
            <a:gd name="adj" fmla="val 10000"/>
          </a:avLst>
        </a:prstGeom>
        <a:solidFill>
          <a:schemeClr val="accent2">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kern="1200" dirty="0" smtClean="0"/>
            <a:t>*fakultatywnie</a:t>
          </a:r>
          <a:endParaRPr lang="pl-PL" sz="1800" kern="1200" dirty="0"/>
        </a:p>
      </dsp:txBody>
      <dsp:txXfrm>
        <a:off x="10028527" y="2978415"/>
        <a:ext cx="1781391" cy="142858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1B080-A106-40CB-B6B0-249754F687DD}">
      <dsp:nvSpPr>
        <dsp:cNvPr id="0" name=""/>
        <dsp:cNvSpPr/>
      </dsp:nvSpPr>
      <dsp:spPr>
        <a:xfrm>
          <a:off x="-5597159" y="-856863"/>
          <a:ext cx="6664098" cy="6664098"/>
        </a:xfrm>
        <a:prstGeom prst="blockArc">
          <a:avLst>
            <a:gd name="adj1" fmla="val 18900000"/>
            <a:gd name="adj2" fmla="val 2700000"/>
            <a:gd name="adj3" fmla="val 324"/>
          </a:avLst>
        </a:pr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DAAB614-E83D-443F-AB38-81B98626A794}">
      <dsp:nvSpPr>
        <dsp:cNvPr id="0" name=""/>
        <dsp:cNvSpPr/>
      </dsp:nvSpPr>
      <dsp:spPr>
        <a:xfrm>
          <a:off x="397634" y="260686"/>
          <a:ext cx="10931648" cy="521175"/>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3683" tIns="50800" rIns="50800" bIns="50800" numCol="1" spcCol="1270" anchor="ctr" anchorCtr="0">
          <a:noAutofit/>
        </a:bodyPr>
        <a:lstStyle/>
        <a:p>
          <a:pPr lvl="0" algn="l" defTabSz="889000">
            <a:lnSpc>
              <a:spcPct val="90000"/>
            </a:lnSpc>
            <a:spcBef>
              <a:spcPct val="0"/>
            </a:spcBef>
            <a:spcAft>
              <a:spcPct val="35000"/>
            </a:spcAft>
          </a:pPr>
          <a:r>
            <a:rPr lang="pl-PL" sz="2000" b="0" kern="1200" dirty="0" smtClean="0"/>
            <a:t>zwięzłą informację o przyczynach i potrzebie wprowadzenia rozwiązań, które planuje się zawrzeć w projekcie</a:t>
          </a:r>
          <a:endParaRPr lang="pl-PL" sz="2000" b="0" kern="1200" dirty="0"/>
        </a:p>
      </dsp:txBody>
      <dsp:txXfrm>
        <a:off x="397634" y="260686"/>
        <a:ext cx="10931648" cy="521175"/>
      </dsp:txXfrm>
    </dsp:sp>
    <dsp:sp modelId="{0A50AF9D-35DA-4DC6-BD1E-76F4097A6C8B}">
      <dsp:nvSpPr>
        <dsp:cNvPr id="0" name=""/>
        <dsp:cNvSpPr/>
      </dsp:nvSpPr>
      <dsp:spPr>
        <a:xfrm>
          <a:off x="71899" y="195539"/>
          <a:ext cx="651468" cy="65146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01D0EE7-0A5A-4B00-8263-1EA7B9442F70}">
      <dsp:nvSpPr>
        <dsp:cNvPr id="0" name=""/>
        <dsp:cNvSpPr/>
      </dsp:nvSpPr>
      <dsp:spPr>
        <a:xfrm>
          <a:off x="826336" y="1042350"/>
          <a:ext cx="10502945" cy="521175"/>
        </a:xfrm>
        <a:prstGeom prst="rect">
          <a:avLst/>
        </a:prstGeom>
        <a:solidFill>
          <a:schemeClr val="accent5">
            <a:hueOff val="-1351709"/>
            <a:satOff val="-3484"/>
            <a:lumOff val="-2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3683" tIns="50800" rIns="50800" bIns="50800" numCol="1" spcCol="1270" anchor="ctr" anchorCtr="0">
          <a:noAutofit/>
        </a:bodyPr>
        <a:lstStyle/>
        <a:p>
          <a:pPr lvl="0" algn="l" defTabSz="889000">
            <a:lnSpc>
              <a:spcPct val="90000"/>
            </a:lnSpc>
            <a:spcBef>
              <a:spcPct val="0"/>
            </a:spcBef>
            <a:spcAft>
              <a:spcPct val="35000"/>
            </a:spcAft>
          </a:pPr>
          <a:r>
            <a:rPr lang="pl-PL" sz="2000" b="0" kern="1200" dirty="0" smtClean="0"/>
            <a:t>wskazanie istoty rozwiązań, które planuje się zawrzeć w projekcie</a:t>
          </a:r>
          <a:endParaRPr lang="pl-PL" sz="2000" b="0" kern="1200" dirty="0"/>
        </a:p>
      </dsp:txBody>
      <dsp:txXfrm>
        <a:off x="826336" y="1042350"/>
        <a:ext cx="10502945" cy="521175"/>
      </dsp:txXfrm>
    </dsp:sp>
    <dsp:sp modelId="{5C1E9C82-AC54-44D3-BE1B-D2E459EFFC7F}">
      <dsp:nvSpPr>
        <dsp:cNvPr id="0" name=""/>
        <dsp:cNvSpPr/>
      </dsp:nvSpPr>
      <dsp:spPr>
        <a:xfrm>
          <a:off x="500601" y="977203"/>
          <a:ext cx="651468" cy="65146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A06CEAB-277B-468F-A8B9-A5A27D601F5D}">
      <dsp:nvSpPr>
        <dsp:cNvPr id="0" name=""/>
        <dsp:cNvSpPr/>
      </dsp:nvSpPr>
      <dsp:spPr>
        <a:xfrm>
          <a:off x="1022370" y="1824013"/>
          <a:ext cx="10306911" cy="521175"/>
        </a:xfrm>
        <a:prstGeom prst="rect">
          <a:avLst/>
        </a:prstGeom>
        <a:solidFill>
          <a:schemeClr val="accent5">
            <a:hueOff val="-2703417"/>
            <a:satOff val="-6968"/>
            <a:lumOff val="-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3683" tIns="50800" rIns="50800" bIns="50800" numCol="1" spcCol="1270" anchor="ctr" anchorCtr="0">
          <a:noAutofit/>
        </a:bodyPr>
        <a:lstStyle/>
        <a:p>
          <a:pPr lvl="0" algn="l" defTabSz="889000">
            <a:lnSpc>
              <a:spcPct val="90000"/>
            </a:lnSpc>
            <a:spcBef>
              <a:spcPct val="0"/>
            </a:spcBef>
            <a:spcAft>
              <a:spcPct val="35000"/>
            </a:spcAft>
          </a:pPr>
          <a:r>
            <a:rPr lang="pl-PL" sz="2000" b="0" kern="1200" dirty="0" smtClean="0"/>
            <a:t>wskazanie organu odpowiedzialnego za opracowanie projektu</a:t>
          </a:r>
          <a:endParaRPr lang="pl-PL" sz="2000" b="0" kern="1200" dirty="0"/>
        </a:p>
      </dsp:txBody>
      <dsp:txXfrm>
        <a:off x="1022370" y="1824013"/>
        <a:ext cx="10306911" cy="521175"/>
      </dsp:txXfrm>
    </dsp:sp>
    <dsp:sp modelId="{6E4AA4E6-669D-48B5-BD3A-1327A2E81D49}">
      <dsp:nvSpPr>
        <dsp:cNvPr id="0" name=""/>
        <dsp:cNvSpPr/>
      </dsp:nvSpPr>
      <dsp:spPr>
        <a:xfrm>
          <a:off x="696636" y="1758866"/>
          <a:ext cx="651468" cy="65146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8D2DE12-DB3B-4E79-8C71-C58ADCC174FB}">
      <dsp:nvSpPr>
        <dsp:cNvPr id="0" name=""/>
        <dsp:cNvSpPr/>
      </dsp:nvSpPr>
      <dsp:spPr>
        <a:xfrm>
          <a:off x="1022370" y="2605182"/>
          <a:ext cx="10306911" cy="521175"/>
        </a:xfrm>
        <a:prstGeom prst="rect">
          <a:avLst/>
        </a:prstGeom>
        <a:solidFill>
          <a:schemeClr val="accent5">
            <a:hueOff val="-4055126"/>
            <a:satOff val="-10451"/>
            <a:lumOff val="-705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3683" tIns="50800" rIns="50800" bIns="50800" numCol="1" spcCol="1270" anchor="ctr" anchorCtr="0">
          <a:noAutofit/>
        </a:bodyPr>
        <a:lstStyle/>
        <a:p>
          <a:pPr lvl="0" algn="l" defTabSz="889000">
            <a:lnSpc>
              <a:spcPct val="90000"/>
            </a:lnSpc>
            <a:spcBef>
              <a:spcPct val="0"/>
            </a:spcBef>
            <a:spcAft>
              <a:spcPct val="35000"/>
            </a:spcAft>
          </a:pPr>
          <a:r>
            <a:rPr lang="pl-PL" sz="2000" b="0" kern="1200" dirty="0" smtClean="0"/>
            <a:t>imię i nazwisko oraz stanowisko lub funkcję osoby odpowiedzialnej za opracowanie projektu</a:t>
          </a:r>
          <a:endParaRPr lang="pl-PL" sz="2000" b="0" kern="1200" dirty="0"/>
        </a:p>
      </dsp:txBody>
      <dsp:txXfrm>
        <a:off x="1022370" y="2605182"/>
        <a:ext cx="10306911" cy="521175"/>
      </dsp:txXfrm>
    </dsp:sp>
    <dsp:sp modelId="{610C7334-8823-4264-885D-7F50C54FA422}">
      <dsp:nvSpPr>
        <dsp:cNvPr id="0" name=""/>
        <dsp:cNvSpPr/>
      </dsp:nvSpPr>
      <dsp:spPr>
        <a:xfrm>
          <a:off x="696636" y="2540035"/>
          <a:ext cx="651468" cy="65146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5B9B251-D8AA-4396-81E4-B67288CA3FC4}">
      <dsp:nvSpPr>
        <dsp:cNvPr id="0" name=""/>
        <dsp:cNvSpPr/>
      </dsp:nvSpPr>
      <dsp:spPr>
        <a:xfrm>
          <a:off x="826336" y="3386845"/>
          <a:ext cx="10502945" cy="521175"/>
        </a:xfrm>
        <a:prstGeom prst="rect">
          <a:avLst/>
        </a:prstGeom>
        <a:solidFill>
          <a:schemeClr val="accent5">
            <a:hueOff val="-5406834"/>
            <a:satOff val="-13935"/>
            <a:lumOff val="-941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3683" tIns="50800" rIns="50800" bIns="50800" numCol="1" spcCol="1270" anchor="ctr" anchorCtr="0">
          <a:noAutofit/>
        </a:bodyPr>
        <a:lstStyle/>
        <a:p>
          <a:pPr lvl="0" algn="l" defTabSz="889000">
            <a:lnSpc>
              <a:spcPct val="90000"/>
            </a:lnSpc>
            <a:spcBef>
              <a:spcPct val="0"/>
            </a:spcBef>
            <a:spcAft>
              <a:spcPct val="35000"/>
            </a:spcAft>
          </a:pPr>
          <a:r>
            <a:rPr lang="pl-PL" sz="2000" b="0" kern="1200" dirty="0" smtClean="0"/>
            <a:t>wskazanie organu odpowiedzialnego za przedłożenie projektu Radzie Ministrów</a:t>
          </a:r>
          <a:endParaRPr lang="pl-PL" sz="2000" b="0" kern="1200" dirty="0"/>
        </a:p>
      </dsp:txBody>
      <dsp:txXfrm>
        <a:off x="826336" y="3386845"/>
        <a:ext cx="10502945" cy="521175"/>
      </dsp:txXfrm>
    </dsp:sp>
    <dsp:sp modelId="{A70D4294-CF3B-48C3-9950-24061971C7D7}">
      <dsp:nvSpPr>
        <dsp:cNvPr id="0" name=""/>
        <dsp:cNvSpPr/>
      </dsp:nvSpPr>
      <dsp:spPr>
        <a:xfrm>
          <a:off x="500601" y="3321698"/>
          <a:ext cx="651468" cy="65146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4DF6BAE-6CB0-4C64-98BA-E34BEF24D996}">
      <dsp:nvSpPr>
        <dsp:cNvPr id="0" name=""/>
        <dsp:cNvSpPr/>
      </dsp:nvSpPr>
      <dsp:spPr>
        <a:xfrm>
          <a:off x="397634" y="4168509"/>
          <a:ext cx="10931648" cy="521175"/>
        </a:xfrm>
        <a:prstGeom prst="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3683" tIns="50800" rIns="50800" bIns="50800" numCol="1" spcCol="1270" anchor="ctr" anchorCtr="0">
          <a:noAutofit/>
        </a:bodyPr>
        <a:lstStyle/>
        <a:p>
          <a:pPr lvl="0" algn="l" defTabSz="889000">
            <a:lnSpc>
              <a:spcPct val="90000"/>
            </a:lnSpc>
            <a:spcBef>
              <a:spcPct val="0"/>
            </a:spcBef>
            <a:spcAft>
              <a:spcPct val="35000"/>
            </a:spcAft>
          </a:pPr>
          <a:r>
            <a:rPr lang="pl-PL" sz="2000" b="0" kern="1200" dirty="0" smtClean="0"/>
            <a:t>informację o rezygnacji z prac nad projektem</a:t>
          </a:r>
          <a:endParaRPr lang="pl-PL" sz="2000" b="0" kern="1200" dirty="0"/>
        </a:p>
      </dsp:txBody>
      <dsp:txXfrm>
        <a:off x="397634" y="4168509"/>
        <a:ext cx="10931648" cy="521175"/>
      </dsp:txXfrm>
    </dsp:sp>
    <dsp:sp modelId="{F42CD994-65AB-4BCD-91D3-0E5A0C611534}">
      <dsp:nvSpPr>
        <dsp:cNvPr id="0" name=""/>
        <dsp:cNvSpPr/>
      </dsp:nvSpPr>
      <dsp:spPr>
        <a:xfrm>
          <a:off x="71899" y="4103362"/>
          <a:ext cx="651468" cy="65146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79B4B-CD72-4D3F-9BC0-B2757E33224E}">
      <dsp:nvSpPr>
        <dsp:cNvPr id="0" name=""/>
        <dsp:cNvSpPr/>
      </dsp:nvSpPr>
      <dsp:spPr>
        <a:xfrm>
          <a:off x="6906" y="224374"/>
          <a:ext cx="3689844" cy="81000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pl-PL" sz="1500" kern="1200" dirty="0" smtClean="0"/>
            <a:t>Wniosek o wpis do wykazu </a:t>
          </a:r>
          <a:endParaRPr lang="pl-PL" sz="1500" kern="1200" dirty="0"/>
        </a:p>
      </dsp:txBody>
      <dsp:txXfrm>
        <a:off x="411906" y="224374"/>
        <a:ext cx="2879844" cy="810000"/>
      </dsp:txXfrm>
    </dsp:sp>
    <dsp:sp modelId="{480F9041-4293-49BA-B0D2-2102B3BA1905}">
      <dsp:nvSpPr>
        <dsp:cNvPr id="0" name=""/>
        <dsp:cNvSpPr/>
      </dsp:nvSpPr>
      <dsp:spPr>
        <a:xfrm>
          <a:off x="6906" y="1135624"/>
          <a:ext cx="2951875" cy="3135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just" defTabSz="666750">
            <a:lnSpc>
              <a:spcPct val="90000"/>
            </a:lnSpc>
            <a:spcBef>
              <a:spcPct val="0"/>
            </a:spcBef>
            <a:spcAft>
              <a:spcPct val="15000"/>
            </a:spcAft>
            <a:buChar char="••"/>
          </a:pPr>
          <a:r>
            <a:rPr lang="pl-PL" sz="1500" kern="1200" dirty="0" smtClean="0"/>
            <a:t>Organ wnioskujący składa wniosek o wprowadzenie do wykazu prac legislacyjnych albo wykazu prac programowych </a:t>
          </a:r>
          <a:r>
            <a:rPr lang="pl-PL" sz="1500" i="0" kern="1200" dirty="0" smtClean="0"/>
            <a:t>Rady Ministrów:</a:t>
          </a:r>
          <a:endParaRPr lang="pl-PL" sz="1500" i="0" kern="1200" dirty="0"/>
        </a:p>
        <a:p>
          <a:pPr marL="228600" lvl="2" indent="-114300" algn="just" defTabSz="666750">
            <a:lnSpc>
              <a:spcPct val="90000"/>
            </a:lnSpc>
            <a:spcBef>
              <a:spcPct val="0"/>
            </a:spcBef>
            <a:spcAft>
              <a:spcPct val="15000"/>
            </a:spcAft>
            <a:buChar char="••"/>
          </a:pPr>
          <a:r>
            <a:rPr lang="pl-PL" sz="1500" i="0" kern="1200" dirty="0" smtClean="0"/>
            <a:t>projektu ustawy</a:t>
          </a:r>
          <a:endParaRPr lang="pl-PL" sz="1500" i="0" kern="1200" dirty="0"/>
        </a:p>
        <a:p>
          <a:pPr marL="228600" lvl="2" indent="-114300" algn="just" defTabSz="666750">
            <a:lnSpc>
              <a:spcPct val="90000"/>
            </a:lnSpc>
            <a:spcBef>
              <a:spcPct val="0"/>
            </a:spcBef>
            <a:spcAft>
              <a:spcPct val="15000"/>
            </a:spcAft>
            <a:buChar char="••"/>
          </a:pPr>
          <a:r>
            <a:rPr lang="pl-PL" sz="1500" kern="1200" dirty="0" smtClean="0"/>
            <a:t>projektu rozporządzenia </a:t>
          </a:r>
          <a:r>
            <a:rPr lang="pl-PL" sz="1500" i="0" kern="1200" dirty="0" smtClean="0"/>
            <a:t>Rady Ministrów</a:t>
          </a:r>
          <a:endParaRPr lang="pl-PL" sz="1500" i="0" kern="1200" dirty="0"/>
        </a:p>
        <a:p>
          <a:pPr marL="228600" lvl="2" indent="-114300" algn="just" defTabSz="666750">
            <a:lnSpc>
              <a:spcPct val="90000"/>
            </a:lnSpc>
            <a:spcBef>
              <a:spcPct val="0"/>
            </a:spcBef>
            <a:spcAft>
              <a:spcPct val="15000"/>
            </a:spcAft>
            <a:buChar char="••"/>
          </a:pPr>
          <a:r>
            <a:rPr lang="pl-PL" sz="1500" kern="1200" dirty="0" smtClean="0"/>
            <a:t>projektu innego dokumentu rządowego, dotyczącego planowanych działań </a:t>
          </a:r>
          <a:r>
            <a:rPr lang="pl-PL" sz="1500" i="0" kern="1200" dirty="0" smtClean="0"/>
            <a:t>Rady Ministrów,  szczególności strategii lub programu </a:t>
          </a:r>
          <a:endParaRPr lang="pl-PL" sz="1500" i="0" kern="1200" dirty="0"/>
        </a:p>
      </dsp:txBody>
      <dsp:txXfrm>
        <a:off x="6906" y="1135624"/>
        <a:ext cx="2951875" cy="3135663"/>
      </dsp:txXfrm>
    </dsp:sp>
    <dsp:sp modelId="{25372F04-E893-48D8-8F92-00C512A19412}">
      <dsp:nvSpPr>
        <dsp:cNvPr id="0" name=""/>
        <dsp:cNvSpPr/>
      </dsp:nvSpPr>
      <dsp:spPr>
        <a:xfrm>
          <a:off x="3480750" y="224374"/>
          <a:ext cx="3689844" cy="81000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pl-PL" sz="1500" kern="1200" dirty="0" smtClean="0"/>
            <a:t>Zespół do spraw Programowania Prac Rządu</a:t>
          </a:r>
          <a:endParaRPr lang="pl-PL" sz="1500" kern="1200" dirty="0"/>
        </a:p>
      </dsp:txBody>
      <dsp:txXfrm>
        <a:off x="3885750" y="224374"/>
        <a:ext cx="2879844" cy="810000"/>
      </dsp:txXfrm>
    </dsp:sp>
    <dsp:sp modelId="{A4CCEACD-8D74-4844-B90A-778A98D3CC97}">
      <dsp:nvSpPr>
        <dsp:cNvPr id="0" name=""/>
        <dsp:cNvSpPr/>
      </dsp:nvSpPr>
      <dsp:spPr>
        <a:xfrm>
          <a:off x="3480750" y="1135624"/>
          <a:ext cx="2951875" cy="3135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just" defTabSz="666750">
            <a:lnSpc>
              <a:spcPct val="90000"/>
            </a:lnSpc>
            <a:spcBef>
              <a:spcPct val="0"/>
            </a:spcBef>
            <a:spcAft>
              <a:spcPct val="15000"/>
            </a:spcAft>
            <a:buChar char="••"/>
          </a:pPr>
          <a:r>
            <a:rPr lang="pl-PL" sz="1500" kern="1200" dirty="0" smtClean="0"/>
            <a:t>Rozpatruje wniosek złożony przez </a:t>
          </a:r>
          <a:r>
            <a:rPr lang="pl-PL" sz="1500" kern="1200" smtClean="0"/>
            <a:t>organ wnioskujący, który zawiera:</a:t>
          </a:r>
        </a:p>
        <a:p>
          <a:pPr marL="114300" lvl="1" indent="-114300" algn="just" defTabSz="666750">
            <a:lnSpc>
              <a:spcPct val="90000"/>
            </a:lnSpc>
            <a:spcBef>
              <a:spcPct val="0"/>
            </a:spcBef>
            <a:spcAft>
              <a:spcPct val="15000"/>
            </a:spcAft>
            <a:buChar char="••"/>
          </a:pPr>
          <a:r>
            <a:rPr lang="pl-PL" sz="1500" kern="1200" smtClean="0"/>
            <a:t>1) cele projektu; 2) proponowane środki realizacji; 3) oddziaływanie na życie społeczne nowych regulacji prawnych; 4) spodziewane skutki i następstwa projektowanych regulacji prawnych; 5) sposoby mierzenia efektów nowych regulacji prawnych.</a:t>
          </a:r>
          <a:endParaRPr lang="pl-PL" sz="1500" kern="1200" dirty="0"/>
        </a:p>
      </dsp:txBody>
      <dsp:txXfrm>
        <a:off x="3480750" y="1135624"/>
        <a:ext cx="2951875" cy="3135663"/>
      </dsp:txXfrm>
    </dsp:sp>
    <dsp:sp modelId="{1FD6D141-5298-4157-821C-8496A2A2C76F}">
      <dsp:nvSpPr>
        <dsp:cNvPr id="0" name=""/>
        <dsp:cNvSpPr/>
      </dsp:nvSpPr>
      <dsp:spPr>
        <a:xfrm>
          <a:off x="7129612" y="224374"/>
          <a:ext cx="3689844" cy="81000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pl-PL" sz="1500" kern="1200" dirty="0" smtClean="0"/>
            <a:t>Załączniki do wniosku</a:t>
          </a:r>
          <a:endParaRPr lang="pl-PL" sz="1500" kern="1200" dirty="0"/>
        </a:p>
      </dsp:txBody>
      <dsp:txXfrm>
        <a:off x="7534612" y="224374"/>
        <a:ext cx="2879844" cy="810000"/>
      </dsp:txXfrm>
    </dsp:sp>
    <dsp:sp modelId="{FBA1F462-AD39-43CA-B599-B9D8046ED4F3}">
      <dsp:nvSpPr>
        <dsp:cNvPr id="0" name=""/>
        <dsp:cNvSpPr/>
      </dsp:nvSpPr>
      <dsp:spPr>
        <a:xfrm>
          <a:off x="7096492" y="1151396"/>
          <a:ext cx="3301908" cy="3135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pl-PL" sz="1500" kern="1200" dirty="0" smtClean="0"/>
            <a:t>Do wniosku o wpis projektu </a:t>
          </a:r>
          <a:r>
            <a:rPr lang="pl-PL" sz="1500" b="1" kern="1200" dirty="0" smtClean="0"/>
            <a:t>ustawy</a:t>
          </a:r>
          <a:r>
            <a:rPr lang="pl-PL" sz="1500" kern="1200" dirty="0" smtClean="0"/>
            <a:t> - </a:t>
          </a:r>
          <a:r>
            <a:rPr lang="pl-PL" sz="1500" b="0" kern="1200" dirty="0" smtClean="0">
              <a:solidFill>
                <a:schemeClr val="accent1"/>
              </a:solidFill>
            </a:rPr>
            <a:t>ocena przewidywanych skutków społeczno-gospodarczych </a:t>
          </a:r>
          <a:r>
            <a:rPr lang="pl-PL" sz="1500" b="0" kern="1200" dirty="0" smtClean="0">
              <a:solidFill>
                <a:schemeClr val="tx1"/>
              </a:solidFill>
            </a:rPr>
            <a:t>(!</a:t>
          </a:r>
          <a:r>
            <a:rPr lang="pl-PL" sz="1500" b="0" u="sng" kern="1200" dirty="0" smtClean="0">
              <a:solidFill>
                <a:schemeClr val="tx1"/>
              </a:solidFill>
            </a:rPr>
            <a:t>nie ma obowiązku załączenia projektu!)</a:t>
          </a:r>
          <a:endParaRPr lang="pl-PL" sz="1500" kern="1200" dirty="0">
            <a:solidFill>
              <a:schemeClr val="tx1"/>
            </a:solidFill>
          </a:endParaRPr>
        </a:p>
        <a:p>
          <a:pPr marL="228600" lvl="2" indent="-114300" algn="l" defTabSz="666750">
            <a:lnSpc>
              <a:spcPct val="90000"/>
            </a:lnSpc>
            <a:spcBef>
              <a:spcPct val="0"/>
            </a:spcBef>
            <a:spcAft>
              <a:spcPct val="15000"/>
            </a:spcAft>
            <a:buChar char="••"/>
          </a:pPr>
          <a:r>
            <a:rPr lang="pl-PL" sz="1500" b="0" kern="1200" dirty="0" smtClean="0"/>
            <a:t>Do wniosku o wpis </a:t>
          </a:r>
          <a:r>
            <a:rPr lang="pl-PL" sz="1500" b="1" kern="1200" dirty="0" smtClean="0"/>
            <a:t>rozporządzenia Rady Ministrów:</a:t>
          </a:r>
        </a:p>
        <a:p>
          <a:pPr marL="228600" lvl="2" indent="-114300" algn="l" defTabSz="666750">
            <a:lnSpc>
              <a:spcPct val="90000"/>
            </a:lnSpc>
            <a:spcBef>
              <a:spcPct val="0"/>
            </a:spcBef>
            <a:spcAft>
              <a:spcPct val="15000"/>
            </a:spcAft>
            <a:buChar char="••"/>
          </a:pPr>
          <a:r>
            <a:rPr lang="pl-PL" sz="1500" b="0" kern="1200" dirty="0" smtClean="0">
              <a:solidFill>
                <a:schemeClr val="accent1"/>
              </a:solidFill>
            </a:rPr>
            <a:t>1) projekt aktu</a:t>
          </a:r>
        </a:p>
        <a:p>
          <a:pPr marL="228600" lvl="2" indent="-114300" algn="l" defTabSz="666750">
            <a:lnSpc>
              <a:spcPct val="90000"/>
            </a:lnSpc>
            <a:spcBef>
              <a:spcPct val="0"/>
            </a:spcBef>
            <a:spcAft>
              <a:spcPct val="15000"/>
            </a:spcAft>
            <a:buChar char="••"/>
          </a:pPr>
          <a:r>
            <a:rPr lang="pl-PL" sz="1500" b="0" kern="1200" dirty="0" smtClean="0">
              <a:solidFill>
                <a:schemeClr val="accent1"/>
              </a:solidFill>
            </a:rPr>
            <a:t>2) ocenę przewidywanych skutków społeczno-gospodarczych</a:t>
          </a:r>
          <a:endParaRPr lang="pl-PL" sz="1500" kern="1200" dirty="0">
            <a:solidFill>
              <a:schemeClr val="accent1"/>
            </a:solidFill>
          </a:endParaRPr>
        </a:p>
        <a:p>
          <a:pPr marL="114300" lvl="1" indent="-114300" algn="l" defTabSz="666750">
            <a:lnSpc>
              <a:spcPct val="90000"/>
            </a:lnSpc>
            <a:spcBef>
              <a:spcPct val="0"/>
            </a:spcBef>
            <a:spcAft>
              <a:spcPct val="15000"/>
            </a:spcAft>
            <a:buChar char="••"/>
          </a:pPr>
          <a:r>
            <a:rPr lang="pl-PL" sz="1500" b="0" kern="1200" dirty="0" smtClean="0"/>
            <a:t>W przypadku </a:t>
          </a:r>
          <a:r>
            <a:rPr lang="pl-PL" sz="1500" b="1" kern="1200" dirty="0" smtClean="0"/>
            <a:t>innego dokumentu rządowego </a:t>
          </a:r>
          <a:r>
            <a:rPr lang="pl-PL" sz="1500" b="0" kern="1200" dirty="0" smtClean="0">
              <a:solidFill>
                <a:schemeClr val="accent1"/>
              </a:solidFill>
            </a:rPr>
            <a:t>projekt tego dokumentu </a:t>
          </a:r>
        </a:p>
        <a:p>
          <a:pPr marL="114300" lvl="1" indent="-114300" algn="l" defTabSz="666750">
            <a:lnSpc>
              <a:spcPct val="90000"/>
            </a:lnSpc>
            <a:spcBef>
              <a:spcPct val="0"/>
            </a:spcBef>
            <a:spcAft>
              <a:spcPct val="15000"/>
            </a:spcAft>
            <a:buChar char="••"/>
          </a:pPr>
          <a:r>
            <a:rPr lang="pl-PL" sz="1500" b="1" kern="1200" dirty="0" smtClean="0"/>
            <a:t>     </a:t>
          </a:r>
        </a:p>
        <a:p>
          <a:pPr marL="114300" lvl="1" indent="-114300" algn="l" defTabSz="666750">
            <a:lnSpc>
              <a:spcPct val="90000"/>
            </a:lnSpc>
            <a:spcBef>
              <a:spcPct val="0"/>
            </a:spcBef>
            <a:spcAft>
              <a:spcPct val="15000"/>
            </a:spcAft>
            <a:buChar char="••"/>
          </a:pPr>
          <a:endParaRPr lang="pl-PL" sz="1500" kern="1200" dirty="0"/>
        </a:p>
      </dsp:txBody>
      <dsp:txXfrm>
        <a:off x="7096492" y="1151396"/>
        <a:ext cx="3301908" cy="313566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3FD65-0A03-435E-8349-9481D48982E4}">
      <dsp:nvSpPr>
        <dsp:cNvPr id="0" name=""/>
        <dsp:cNvSpPr/>
      </dsp:nvSpPr>
      <dsp:spPr>
        <a:xfrm>
          <a:off x="3097" y="1235384"/>
          <a:ext cx="3020635" cy="222837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ctr" anchorCtr="0">
          <a:noAutofit/>
        </a:bodyPr>
        <a:lstStyle/>
        <a:p>
          <a:pPr marL="228600" lvl="1" indent="-228600" algn="just" defTabSz="889000">
            <a:lnSpc>
              <a:spcPct val="90000"/>
            </a:lnSpc>
            <a:spcBef>
              <a:spcPct val="0"/>
            </a:spcBef>
            <a:spcAft>
              <a:spcPct val="15000"/>
            </a:spcAft>
            <a:buChar char="••"/>
          </a:pPr>
          <a:r>
            <a:rPr lang="pl-PL" sz="2000" kern="1200" dirty="0" smtClean="0"/>
            <a:t>Prezes Rady Ministrów</a:t>
          </a:r>
          <a:endParaRPr lang="pl-PL" sz="2000" kern="1200" dirty="0"/>
        </a:p>
        <a:p>
          <a:pPr marL="228600" lvl="1" indent="-228600" algn="just" defTabSz="889000">
            <a:lnSpc>
              <a:spcPct val="90000"/>
            </a:lnSpc>
            <a:spcBef>
              <a:spcPct val="0"/>
            </a:spcBef>
            <a:spcAft>
              <a:spcPct val="15000"/>
            </a:spcAft>
            <a:buChar char="••"/>
          </a:pPr>
          <a:r>
            <a:rPr lang="pl-PL" sz="2000" kern="1200" dirty="0" smtClean="0"/>
            <a:t>Zespół do spraw Programowania prac Rządu</a:t>
          </a:r>
          <a:endParaRPr lang="pl-PL" sz="2000" kern="1200" dirty="0"/>
        </a:p>
      </dsp:txBody>
      <dsp:txXfrm>
        <a:off x="54378" y="1286665"/>
        <a:ext cx="2918073" cy="1648305"/>
      </dsp:txXfrm>
    </dsp:sp>
    <dsp:sp modelId="{35A14085-3C55-4C2F-961C-EAC140754650}">
      <dsp:nvSpPr>
        <dsp:cNvPr id="0" name=""/>
        <dsp:cNvSpPr/>
      </dsp:nvSpPr>
      <dsp:spPr>
        <a:xfrm>
          <a:off x="1651732" y="1090162"/>
          <a:ext cx="3793815" cy="3793815"/>
        </a:xfrm>
        <a:prstGeom prst="leftCircularArrow">
          <a:avLst>
            <a:gd name="adj1" fmla="val 3018"/>
            <a:gd name="adj2" fmla="val 370191"/>
            <a:gd name="adj3" fmla="val 2323952"/>
            <a:gd name="adj4" fmla="val 9202740"/>
            <a:gd name="adj5" fmla="val 3521"/>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E332129-34F9-4F9D-970E-492C7095EEC2}">
      <dsp:nvSpPr>
        <dsp:cNvPr id="0" name=""/>
        <dsp:cNvSpPr/>
      </dsp:nvSpPr>
      <dsp:spPr>
        <a:xfrm>
          <a:off x="1026800" y="3146050"/>
          <a:ext cx="1873812" cy="635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pl-PL" sz="2000" kern="1200" dirty="0" smtClean="0"/>
            <a:t>Kto</a:t>
          </a:r>
          <a:r>
            <a:rPr lang="pl-PL" sz="2000" kern="1200" baseline="0" dirty="0" smtClean="0"/>
            <a:t> powierza?</a:t>
          </a:r>
          <a:endParaRPr lang="pl-PL" sz="2000" kern="1200" dirty="0"/>
        </a:p>
      </dsp:txBody>
      <dsp:txXfrm>
        <a:off x="1045411" y="3164661"/>
        <a:ext cx="1836590" cy="598199"/>
      </dsp:txXfrm>
    </dsp:sp>
    <dsp:sp modelId="{B4625691-A1CF-4895-966E-948B8AE28749}">
      <dsp:nvSpPr>
        <dsp:cNvPr id="0" name=""/>
        <dsp:cNvSpPr/>
      </dsp:nvSpPr>
      <dsp:spPr>
        <a:xfrm>
          <a:off x="3734724" y="1235384"/>
          <a:ext cx="3786959" cy="222837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0" marR="0" lvl="1" indent="0" algn="ctr" defTabSz="914400" eaLnBrk="1" fontAlgn="auto" latinLnBrk="0" hangingPunct="1">
            <a:lnSpc>
              <a:spcPct val="100000"/>
            </a:lnSpc>
            <a:spcBef>
              <a:spcPct val="0"/>
            </a:spcBef>
            <a:spcAft>
              <a:spcPts val="0"/>
            </a:spcAft>
            <a:buClrTx/>
            <a:buSzTx/>
            <a:buFontTx/>
            <a:buChar char="••"/>
            <a:tabLst/>
            <a:defRPr/>
          </a:pPr>
          <a:r>
            <a:rPr lang="pl-PL" sz="2000" kern="1200" dirty="0" smtClean="0"/>
            <a:t>innemu podmiotowi, w szczególności: Rządowemu Centrum Legislacji</a:t>
          </a:r>
          <a:endParaRPr lang="pl-PL" sz="2000" kern="1200" dirty="0"/>
        </a:p>
      </dsp:txBody>
      <dsp:txXfrm>
        <a:off x="3786005" y="1764174"/>
        <a:ext cx="3684397" cy="1648305"/>
      </dsp:txXfrm>
    </dsp:sp>
    <dsp:sp modelId="{7C8B1F03-387B-47D1-B8EC-183DCF89BC5C}">
      <dsp:nvSpPr>
        <dsp:cNvPr id="0" name=""/>
        <dsp:cNvSpPr/>
      </dsp:nvSpPr>
      <dsp:spPr>
        <a:xfrm>
          <a:off x="6898042" y="-168556"/>
          <a:ext cx="4016990" cy="4016990"/>
        </a:xfrm>
        <a:prstGeom prst="circularArrow">
          <a:avLst>
            <a:gd name="adj1" fmla="val 2850"/>
            <a:gd name="adj2" fmla="val 348251"/>
            <a:gd name="adj3" fmla="val 19325996"/>
            <a:gd name="adj4" fmla="val 12425268"/>
            <a:gd name="adj5" fmla="val 3325"/>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FA453A3-0B32-4FB3-BC93-A6B5D5659C97}">
      <dsp:nvSpPr>
        <dsp:cNvPr id="0" name=""/>
        <dsp:cNvSpPr/>
      </dsp:nvSpPr>
      <dsp:spPr>
        <a:xfrm>
          <a:off x="4938240" y="899088"/>
          <a:ext cx="2230419" cy="6725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pl-PL" sz="2000" kern="1200" dirty="0" smtClean="0"/>
            <a:t>Komu powierza?</a:t>
          </a:r>
          <a:endParaRPr lang="pl-PL" sz="2000" kern="1200" dirty="0"/>
        </a:p>
      </dsp:txBody>
      <dsp:txXfrm>
        <a:off x="4957940" y="918788"/>
        <a:ext cx="2191019" cy="633191"/>
      </dsp:txXfrm>
    </dsp:sp>
    <dsp:sp modelId="{9C86C544-0A64-4199-BA94-68A69D346819}">
      <dsp:nvSpPr>
        <dsp:cNvPr id="0" name=""/>
        <dsp:cNvSpPr/>
      </dsp:nvSpPr>
      <dsp:spPr>
        <a:xfrm>
          <a:off x="8041833" y="961194"/>
          <a:ext cx="3141998" cy="278070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14300" lvl="1" indent="-114300" algn="just" defTabSz="622300">
            <a:lnSpc>
              <a:spcPct val="90000"/>
            </a:lnSpc>
            <a:spcBef>
              <a:spcPct val="0"/>
            </a:spcBef>
            <a:spcAft>
              <a:spcPct val="15000"/>
            </a:spcAft>
            <a:buChar char="••"/>
          </a:pPr>
          <a:r>
            <a:rPr lang="pl-PL" sz="1400" kern="1200" dirty="0" smtClean="0"/>
            <a:t>organ wnioskujący współpracuje z podmiotem opracowującym</a:t>
          </a:r>
          <a:endParaRPr lang="pl-PL" sz="1400" kern="1200" dirty="0"/>
        </a:p>
        <a:p>
          <a:pPr marL="114300" lvl="1" indent="-114300" algn="just" defTabSz="622300">
            <a:lnSpc>
              <a:spcPct val="90000"/>
            </a:lnSpc>
            <a:spcBef>
              <a:spcPct val="0"/>
            </a:spcBef>
            <a:spcAft>
              <a:spcPct val="15000"/>
            </a:spcAft>
            <a:buChar char="••"/>
          </a:pPr>
          <a:r>
            <a:rPr lang="pl-PL" sz="1400" kern="1200" dirty="0" smtClean="0"/>
            <a:t>po opracowaniu projekt przekazuje się organowi wnioskującemu – do kierowania do dalszych prac</a:t>
          </a:r>
          <a:endParaRPr lang="pl-PL" sz="1400" kern="1200" dirty="0"/>
        </a:p>
        <a:p>
          <a:pPr marL="114300" lvl="1" indent="-114300" algn="just" defTabSz="622300">
            <a:lnSpc>
              <a:spcPct val="90000"/>
            </a:lnSpc>
            <a:spcBef>
              <a:spcPct val="0"/>
            </a:spcBef>
            <a:spcAft>
              <a:spcPct val="15000"/>
            </a:spcAft>
            <a:buChar char="••"/>
          </a:pPr>
          <a:r>
            <a:rPr lang="pl-PL" sz="1400" kern="1200" dirty="0" smtClean="0"/>
            <a:t>organ wnioskujący  uzupełniania projekt o uzasadnienie i ocenę skutków społeczno-gospodarczych</a:t>
          </a:r>
          <a:endParaRPr lang="pl-PL" sz="1400" kern="1200" dirty="0"/>
        </a:p>
        <a:p>
          <a:pPr marL="114300" lvl="1" indent="-114300" algn="just" defTabSz="622300">
            <a:lnSpc>
              <a:spcPct val="90000"/>
            </a:lnSpc>
            <a:spcBef>
              <a:spcPct val="0"/>
            </a:spcBef>
            <a:spcAft>
              <a:spcPct val="15000"/>
            </a:spcAft>
            <a:buChar char="••"/>
          </a:pPr>
          <a:r>
            <a:rPr lang="pl-PL" sz="1400" kern="1200" dirty="0" smtClean="0"/>
            <a:t> zmiany w projekcie organ wnioskujący wprowadza we współpracy z podmiotem opracowującym </a:t>
          </a:r>
          <a:endParaRPr lang="pl-PL" sz="1400" kern="1200" dirty="0"/>
        </a:p>
      </dsp:txBody>
      <dsp:txXfrm>
        <a:off x="8105825" y="1025186"/>
        <a:ext cx="3014014" cy="2056853"/>
      </dsp:txXfrm>
    </dsp:sp>
    <dsp:sp modelId="{3A3354E8-AA18-4216-9491-6B527418658A}">
      <dsp:nvSpPr>
        <dsp:cNvPr id="0" name=""/>
        <dsp:cNvSpPr/>
      </dsp:nvSpPr>
      <dsp:spPr>
        <a:xfrm>
          <a:off x="8571579" y="3656661"/>
          <a:ext cx="2330492" cy="776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pl-PL" sz="2000" kern="1200" dirty="0" smtClean="0"/>
            <a:t>Zasady współpracy</a:t>
          </a:r>
          <a:endParaRPr lang="pl-PL" sz="2000" kern="1200" dirty="0"/>
        </a:p>
      </dsp:txBody>
      <dsp:txXfrm>
        <a:off x="8594323" y="3679405"/>
        <a:ext cx="2285004" cy="73103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9D1F1-48BB-4742-AA89-F13FDB5266F8}">
      <dsp:nvSpPr>
        <dsp:cNvPr id="0" name=""/>
        <dsp:cNvSpPr/>
      </dsp:nvSpPr>
      <dsp:spPr>
        <a:xfrm>
          <a:off x="772033" y="0"/>
          <a:ext cx="8749709" cy="4369917"/>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1407494-8D94-413F-9780-090517B0E717}">
      <dsp:nvSpPr>
        <dsp:cNvPr id="0" name=""/>
        <dsp:cNvSpPr/>
      </dsp:nvSpPr>
      <dsp:spPr>
        <a:xfrm>
          <a:off x="4523" y="1310975"/>
          <a:ext cx="1977832" cy="1747966"/>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Opracowanie projektu</a:t>
          </a:r>
          <a:endParaRPr lang="pl-PL" sz="1900" b="1" kern="1200" dirty="0"/>
        </a:p>
      </dsp:txBody>
      <dsp:txXfrm>
        <a:off x="89852" y="1396304"/>
        <a:ext cx="1807174" cy="1577308"/>
      </dsp:txXfrm>
    </dsp:sp>
    <dsp:sp modelId="{E19E4991-345B-4917-AFC0-8BE6BEAA6FC8}">
      <dsp:nvSpPr>
        <dsp:cNvPr id="0" name=""/>
        <dsp:cNvSpPr/>
      </dsp:nvSpPr>
      <dsp:spPr>
        <a:xfrm>
          <a:off x="2081247" y="1310975"/>
          <a:ext cx="1977832" cy="1747966"/>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Uzgodnienia</a:t>
          </a:r>
          <a:endParaRPr lang="pl-PL" sz="1900" b="1" kern="1200" dirty="0"/>
        </a:p>
      </dsp:txBody>
      <dsp:txXfrm>
        <a:off x="2166576" y="1396304"/>
        <a:ext cx="1807174" cy="1577308"/>
      </dsp:txXfrm>
    </dsp:sp>
    <dsp:sp modelId="{81EF82BB-D812-4ADC-AB60-556D1BC55A48}">
      <dsp:nvSpPr>
        <dsp:cNvPr id="0" name=""/>
        <dsp:cNvSpPr/>
      </dsp:nvSpPr>
      <dsp:spPr>
        <a:xfrm>
          <a:off x="4176726" y="1285087"/>
          <a:ext cx="1977832" cy="1747966"/>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Opiniowanie</a:t>
          </a:r>
          <a:endParaRPr lang="pl-PL" sz="1900" b="1" kern="1200" dirty="0"/>
        </a:p>
      </dsp:txBody>
      <dsp:txXfrm>
        <a:off x="4262055" y="1370416"/>
        <a:ext cx="1807174" cy="1577308"/>
      </dsp:txXfrm>
    </dsp:sp>
    <dsp:sp modelId="{E0D58114-0785-4CC0-B9B8-4E465EA9CE23}">
      <dsp:nvSpPr>
        <dsp:cNvPr id="0" name=""/>
        <dsp:cNvSpPr/>
      </dsp:nvSpPr>
      <dsp:spPr>
        <a:xfrm>
          <a:off x="6234695" y="1310975"/>
          <a:ext cx="1977832" cy="1747966"/>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Konsultacje</a:t>
          </a:r>
          <a:r>
            <a:rPr lang="pl-PL" sz="1900" kern="1200" dirty="0" smtClean="0"/>
            <a:t> </a:t>
          </a:r>
          <a:r>
            <a:rPr lang="pl-PL" sz="1900" b="1" kern="1200" dirty="0" smtClean="0"/>
            <a:t>publiczne</a:t>
          </a:r>
          <a:endParaRPr lang="pl-PL" sz="1900" b="1" kern="1200" dirty="0"/>
        </a:p>
      </dsp:txBody>
      <dsp:txXfrm>
        <a:off x="6320024" y="1396304"/>
        <a:ext cx="1807174" cy="1577308"/>
      </dsp:txXfrm>
    </dsp:sp>
    <dsp:sp modelId="{49CB3DCC-D65A-4000-AA53-326C9562F63A}">
      <dsp:nvSpPr>
        <dsp:cNvPr id="0" name=""/>
        <dsp:cNvSpPr/>
      </dsp:nvSpPr>
      <dsp:spPr>
        <a:xfrm>
          <a:off x="8311419" y="1310975"/>
          <a:ext cx="1977832" cy="1747966"/>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kern="1200" dirty="0" smtClean="0"/>
            <a:t>(</a:t>
          </a:r>
          <a:r>
            <a:rPr lang="pl-PL" sz="1900" b="1" kern="1200" dirty="0" smtClean="0"/>
            <a:t>Konferencja</a:t>
          </a:r>
          <a:r>
            <a:rPr lang="pl-PL" sz="1900" kern="1200" dirty="0" smtClean="0"/>
            <a:t> </a:t>
          </a:r>
          <a:r>
            <a:rPr lang="pl-PL" sz="1900" b="1" kern="1200" dirty="0" smtClean="0"/>
            <a:t>uzgodnieniowa</a:t>
          </a:r>
          <a:r>
            <a:rPr lang="pl-PL" sz="1900" kern="1200" dirty="0" smtClean="0"/>
            <a:t>)</a:t>
          </a:r>
          <a:endParaRPr lang="pl-PL" sz="1900" kern="1200" dirty="0"/>
        </a:p>
      </dsp:txBody>
      <dsp:txXfrm>
        <a:off x="8396748" y="1396304"/>
        <a:ext cx="1807174" cy="157730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1210B-98A7-4BA5-B6AA-F17AC0694E46}">
      <dsp:nvSpPr>
        <dsp:cNvPr id="0" name=""/>
        <dsp:cNvSpPr/>
      </dsp:nvSpPr>
      <dsp:spPr>
        <a:xfrm>
          <a:off x="0" y="37475"/>
          <a:ext cx="11248843" cy="1534639"/>
        </a:xfrm>
        <a:prstGeom prst="rect">
          <a:avLst/>
        </a:prstGeom>
        <a:solidFill>
          <a:schemeClr val="accent5">
            <a:shade val="90000"/>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pl-PL" sz="3700" kern="1200" dirty="0" smtClean="0"/>
            <a:t>Potrzeba opracowania projektu wynika </a:t>
          </a:r>
        </a:p>
        <a:p>
          <a:pPr lvl="0" algn="ctr" defTabSz="1644650">
            <a:lnSpc>
              <a:spcPct val="90000"/>
            </a:lnSpc>
            <a:spcBef>
              <a:spcPct val="0"/>
            </a:spcBef>
            <a:spcAft>
              <a:spcPct val="35000"/>
            </a:spcAft>
          </a:pPr>
          <a:r>
            <a:rPr lang="pl-PL" sz="3700" kern="1200" dirty="0" smtClean="0"/>
            <a:t>w szczególności:</a:t>
          </a:r>
          <a:endParaRPr lang="pl-PL" sz="3700" kern="1200" dirty="0"/>
        </a:p>
      </dsp:txBody>
      <dsp:txXfrm>
        <a:off x="0" y="37475"/>
        <a:ext cx="11248843" cy="1534639"/>
      </dsp:txXfrm>
    </dsp:sp>
    <dsp:sp modelId="{EDEA9462-FBAE-46E0-AA48-292440DAD1B3}">
      <dsp:nvSpPr>
        <dsp:cNvPr id="0" name=""/>
        <dsp:cNvSpPr/>
      </dsp:nvSpPr>
      <dsp:spPr>
        <a:xfrm>
          <a:off x="0" y="1523778"/>
          <a:ext cx="3186621" cy="322274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pl-PL" sz="2700" kern="1200" dirty="0" smtClean="0"/>
            <a:t> z obowiązujących przepisów</a:t>
          </a:r>
          <a:endParaRPr lang="pl-PL" sz="2700" kern="1200" dirty="0"/>
        </a:p>
      </dsp:txBody>
      <dsp:txXfrm>
        <a:off x="0" y="1523778"/>
        <a:ext cx="3186621" cy="3222742"/>
      </dsp:txXfrm>
    </dsp:sp>
    <dsp:sp modelId="{8D57E6D8-23B1-410D-AA88-3B66F590EC7E}">
      <dsp:nvSpPr>
        <dsp:cNvPr id="0" name=""/>
        <dsp:cNvSpPr/>
      </dsp:nvSpPr>
      <dsp:spPr>
        <a:xfrm>
          <a:off x="3193686" y="1534639"/>
          <a:ext cx="2610550" cy="3222742"/>
        </a:xfrm>
        <a:prstGeom prst="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pl-PL" sz="2700" kern="1200" dirty="0" smtClean="0"/>
            <a:t>z konieczności wdrożenia lub wykonania prawa Unii Europejskiej</a:t>
          </a:r>
          <a:endParaRPr lang="pl-PL" sz="2700" kern="1200" dirty="0"/>
        </a:p>
      </dsp:txBody>
      <dsp:txXfrm>
        <a:off x="3193686" y="1534639"/>
        <a:ext cx="2610550" cy="3222742"/>
      </dsp:txXfrm>
    </dsp:sp>
    <dsp:sp modelId="{502D38B4-B0B7-48AC-8D45-DD0D3C28DCAE}">
      <dsp:nvSpPr>
        <dsp:cNvPr id="0" name=""/>
        <dsp:cNvSpPr/>
      </dsp:nvSpPr>
      <dsp:spPr>
        <a:xfrm>
          <a:off x="5804236" y="1534639"/>
          <a:ext cx="1834397" cy="3222742"/>
        </a:xfrm>
        <a:prstGeom prst="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pl-PL" sz="2700" kern="1200" dirty="0" smtClean="0"/>
            <a:t>z przyjętych strategii lub programów</a:t>
          </a:r>
          <a:endParaRPr lang="pl-PL" sz="2700" kern="1200" dirty="0"/>
        </a:p>
      </dsp:txBody>
      <dsp:txXfrm>
        <a:off x="5804236" y="1534639"/>
        <a:ext cx="1834397" cy="3222742"/>
      </dsp:txXfrm>
    </dsp:sp>
    <dsp:sp modelId="{1376C7DF-875D-4591-93D3-46F16559206C}">
      <dsp:nvSpPr>
        <dsp:cNvPr id="0" name=""/>
        <dsp:cNvSpPr/>
      </dsp:nvSpPr>
      <dsp:spPr>
        <a:xfrm>
          <a:off x="7638634" y="1534639"/>
          <a:ext cx="3603145" cy="3222742"/>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t" anchorCtr="0">
          <a:noAutofit/>
        </a:bodyPr>
        <a:lstStyle/>
        <a:p>
          <a:pPr lvl="0" algn="just" defTabSz="1200150">
            <a:lnSpc>
              <a:spcPct val="90000"/>
            </a:lnSpc>
            <a:spcBef>
              <a:spcPct val="0"/>
            </a:spcBef>
            <a:spcAft>
              <a:spcPct val="35000"/>
            </a:spcAft>
          </a:pPr>
          <a:r>
            <a:rPr lang="pl-PL" sz="2700" kern="1200" dirty="0" smtClean="0"/>
            <a:t> z dokonanych:</a:t>
          </a:r>
          <a:endParaRPr lang="pl-PL" sz="2700" kern="1200" dirty="0"/>
        </a:p>
        <a:p>
          <a:pPr marL="228600" lvl="1" indent="-228600" algn="just" defTabSz="933450">
            <a:lnSpc>
              <a:spcPct val="90000"/>
            </a:lnSpc>
            <a:spcBef>
              <a:spcPct val="0"/>
            </a:spcBef>
            <a:spcAft>
              <a:spcPct val="15000"/>
            </a:spcAft>
            <a:buChar char="••"/>
          </a:pPr>
          <a:r>
            <a:rPr lang="pl-PL" sz="2100" kern="1200" dirty="0" smtClean="0"/>
            <a:t>analiz, </a:t>
          </a:r>
          <a:endParaRPr lang="pl-PL" sz="2100" kern="1200" dirty="0"/>
        </a:p>
        <a:p>
          <a:pPr marL="228600" lvl="1" indent="-228600" algn="just" defTabSz="933450">
            <a:lnSpc>
              <a:spcPct val="90000"/>
            </a:lnSpc>
            <a:spcBef>
              <a:spcPct val="0"/>
            </a:spcBef>
            <a:spcAft>
              <a:spcPct val="15000"/>
            </a:spcAft>
            <a:buChar char="••"/>
          </a:pPr>
          <a:r>
            <a:rPr lang="pl-PL" sz="2100" kern="1200" dirty="0" smtClean="0"/>
            <a:t>oceny stanu prawnego, </a:t>
          </a:r>
          <a:endParaRPr lang="pl-PL" sz="2100" kern="1200" dirty="0"/>
        </a:p>
        <a:p>
          <a:pPr marL="228600" lvl="1" indent="-228600" algn="just" defTabSz="933450">
            <a:lnSpc>
              <a:spcPct val="90000"/>
            </a:lnSpc>
            <a:spcBef>
              <a:spcPct val="0"/>
            </a:spcBef>
            <a:spcAft>
              <a:spcPct val="15000"/>
            </a:spcAft>
            <a:buChar char="••"/>
          </a:pPr>
          <a:r>
            <a:rPr lang="pl-PL" sz="2100" kern="1200" dirty="0" smtClean="0"/>
            <a:t>oceny sytuacji społeczno-gospodarczej, w tym uwzględniających konsultacje zagadnień z danej dziedziny życia społeczno-gospodarczego </a:t>
          </a:r>
          <a:endParaRPr lang="pl-PL" sz="2100" kern="1200" dirty="0"/>
        </a:p>
      </dsp:txBody>
      <dsp:txXfrm>
        <a:off x="7638634" y="1534639"/>
        <a:ext cx="3603145" cy="3222742"/>
      </dsp:txXfrm>
    </dsp:sp>
    <dsp:sp modelId="{F0CB805B-0D89-4616-9A74-FD3F803710E2}">
      <dsp:nvSpPr>
        <dsp:cNvPr id="0" name=""/>
        <dsp:cNvSpPr/>
      </dsp:nvSpPr>
      <dsp:spPr>
        <a:xfrm>
          <a:off x="0" y="4757382"/>
          <a:ext cx="11248843" cy="358082"/>
        </a:xfrm>
        <a:prstGeom prst="rect">
          <a:avLst/>
        </a:prstGeom>
        <a:solidFill>
          <a:schemeClr val="accent5">
            <a:shade val="90000"/>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5DE30-2884-422D-A342-D14635D016D5}">
      <dsp:nvSpPr>
        <dsp:cNvPr id="0" name=""/>
        <dsp:cNvSpPr/>
      </dsp:nvSpPr>
      <dsp:spPr>
        <a:xfrm>
          <a:off x="2645" y="58566"/>
          <a:ext cx="3453556" cy="13814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pl-PL" sz="2000" kern="1200" dirty="0" smtClean="0"/>
            <a:t>Art. 15 ust. 2 Konstytucji RP</a:t>
          </a:r>
          <a:endParaRPr lang="pl-PL" sz="2000" kern="1200" dirty="0"/>
        </a:p>
      </dsp:txBody>
      <dsp:txXfrm>
        <a:off x="693356" y="58566"/>
        <a:ext cx="2072134" cy="1381422"/>
      </dsp:txXfrm>
    </dsp:sp>
    <dsp:sp modelId="{A686D984-6027-4B85-99B0-88DCF35BF749}">
      <dsp:nvSpPr>
        <dsp:cNvPr id="0" name=""/>
        <dsp:cNvSpPr/>
      </dsp:nvSpPr>
      <dsp:spPr>
        <a:xfrm>
          <a:off x="3007239" y="175987"/>
          <a:ext cx="4750312" cy="114658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pl-PL" sz="1400" kern="1200" dirty="0" smtClean="0"/>
            <a:t>Zasadniczy podział terytorialny państwa uwzględniający więzi społeczne, gospodarcze lub kulturowe i zapewniający jednostkom terytorialnym zdolność wykonywania zadań publicznych określa ustawa.</a:t>
          </a:r>
          <a:endParaRPr lang="pl-PL" sz="1400" kern="1200" dirty="0"/>
        </a:p>
      </dsp:txBody>
      <dsp:txXfrm>
        <a:off x="3580529" y="175987"/>
        <a:ext cx="3603732" cy="1146580"/>
      </dsp:txXfrm>
    </dsp:sp>
    <dsp:sp modelId="{037ABA25-35DD-4C62-817D-DFE5390CA678}">
      <dsp:nvSpPr>
        <dsp:cNvPr id="0" name=""/>
        <dsp:cNvSpPr/>
      </dsp:nvSpPr>
      <dsp:spPr>
        <a:xfrm>
          <a:off x="7356249" y="175987"/>
          <a:ext cx="3924516" cy="114658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pl-PL" sz="1700" kern="1200" dirty="0" smtClean="0"/>
            <a:t>Ustawa z dnia 24 lipca 1998r.  o </a:t>
          </a:r>
          <a:r>
            <a:rPr lang="pl-PL" sz="1700" b="0" kern="1200" dirty="0" smtClean="0"/>
            <a:t>wprowadzeniu zasadniczego trójstopniowego podziału terytorialnego państwa</a:t>
          </a:r>
          <a:endParaRPr lang="pl-PL" sz="1700" b="0" kern="1200" dirty="0"/>
        </a:p>
      </dsp:txBody>
      <dsp:txXfrm>
        <a:off x="7929539" y="175987"/>
        <a:ext cx="2777936" cy="1146580"/>
      </dsp:txXfrm>
    </dsp:sp>
    <dsp:sp modelId="{7EEA749E-531E-4F06-9159-1FD65886052E}">
      <dsp:nvSpPr>
        <dsp:cNvPr id="0" name=""/>
        <dsp:cNvSpPr/>
      </dsp:nvSpPr>
      <dsp:spPr>
        <a:xfrm>
          <a:off x="2645" y="1633388"/>
          <a:ext cx="3453556" cy="13814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pl-PL" sz="2000" kern="1200" dirty="0" smtClean="0"/>
            <a:t>Art. 149 ust. 1 Konstytucji RP </a:t>
          </a:r>
          <a:endParaRPr lang="pl-PL" sz="2000" kern="1200" dirty="0"/>
        </a:p>
      </dsp:txBody>
      <dsp:txXfrm>
        <a:off x="693356" y="1633388"/>
        <a:ext cx="2072134" cy="1381422"/>
      </dsp:txXfrm>
    </dsp:sp>
    <dsp:sp modelId="{2AA36DF7-2D6B-46FC-ACDF-2F9D56A68D4D}">
      <dsp:nvSpPr>
        <dsp:cNvPr id="0" name=""/>
        <dsp:cNvSpPr/>
      </dsp:nvSpPr>
      <dsp:spPr>
        <a:xfrm>
          <a:off x="3007239" y="1750809"/>
          <a:ext cx="5125130" cy="114658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pl-PL" sz="1400" kern="1200" dirty="0" smtClean="0"/>
            <a:t>Ministrowie kierują określonymi działami administracji rządowej lub wypełniają zadania wyznaczone im przez Prezesa Rady Ministrów. Zakres działania ministra kierującego działem administracji rządowej określają ustawy</a:t>
          </a:r>
          <a:r>
            <a:rPr lang="pl-PL" sz="1300" kern="1200" dirty="0" smtClean="0"/>
            <a:t>.</a:t>
          </a:r>
          <a:endParaRPr lang="pl-PL" sz="1300" kern="1200" dirty="0"/>
        </a:p>
      </dsp:txBody>
      <dsp:txXfrm>
        <a:off x="3580529" y="1750809"/>
        <a:ext cx="3978550" cy="1146580"/>
      </dsp:txXfrm>
    </dsp:sp>
    <dsp:sp modelId="{86472BC9-D221-4C15-B0D6-1F30AB3FAE71}">
      <dsp:nvSpPr>
        <dsp:cNvPr id="0" name=""/>
        <dsp:cNvSpPr/>
      </dsp:nvSpPr>
      <dsp:spPr>
        <a:xfrm>
          <a:off x="7731066" y="1750809"/>
          <a:ext cx="3486379" cy="114658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pl-PL" sz="1700" kern="1200" dirty="0" smtClean="0"/>
            <a:t>Ustawa z dnia 4 września 1997 r. o działach administracji rządowej</a:t>
          </a:r>
          <a:endParaRPr lang="pl-PL" sz="1700" kern="1200" dirty="0"/>
        </a:p>
      </dsp:txBody>
      <dsp:txXfrm>
        <a:off x="8304356" y="1750809"/>
        <a:ext cx="2339799" cy="1146580"/>
      </dsp:txXfrm>
    </dsp:sp>
    <dsp:sp modelId="{CA1FD99A-F8D6-4272-905E-5652015E735E}">
      <dsp:nvSpPr>
        <dsp:cNvPr id="0" name=""/>
        <dsp:cNvSpPr/>
      </dsp:nvSpPr>
      <dsp:spPr>
        <a:xfrm>
          <a:off x="2645" y="3208210"/>
          <a:ext cx="3453556" cy="13814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pl-PL" sz="2000" kern="1200" dirty="0" smtClean="0"/>
            <a:t>Art. 164 ust. 1 i 2 Konstytucji RP</a:t>
          </a:r>
          <a:endParaRPr lang="pl-PL" sz="2000" kern="1200" dirty="0"/>
        </a:p>
      </dsp:txBody>
      <dsp:txXfrm>
        <a:off x="693356" y="3208210"/>
        <a:ext cx="2072134" cy="1381422"/>
      </dsp:txXfrm>
    </dsp:sp>
    <dsp:sp modelId="{B4194651-35B7-4926-B785-42FD12E954C1}">
      <dsp:nvSpPr>
        <dsp:cNvPr id="0" name=""/>
        <dsp:cNvSpPr/>
      </dsp:nvSpPr>
      <dsp:spPr>
        <a:xfrm>
          <a:off x="3007239" y="3325631"/>
          <a:ext cx="5437143" cy="114658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pl-PL" sz="1600" kern="1200" dirty="0" smtClean="0"/>
            <a:t>1. Podstawową jednostką samorządu terytorialnego jest gmina.</a:t>
          </a:r>
        </a:p>
        <a:p>
          <a:pPr lvl="0" algn="ctr" defTabSz="711200">
            <a:lnSpc>
              <a:spcPct val="90000"/>
            </a:lnSpc>
            <a:spcBef>
              <a:spcPct val="0"/>
            </a:spcBef>
            <a:spcAft>
              <a:spcPct val="35000"/>
            </a:spcAft>
          </a:pPr>
          <a:r>
            <a:rPr lang="pl-PL" sz="1600" kern="1200" dirty="0" smtClean="0"/>
            <a:t>2. Inne jednostki samorządu regionalnego albo lokalnego i regionalnego określa ustawa.</a:t>
          </a:r>
          <a:endParaRPr lang="pl-PL" sz="1600" kern="1200" dirty="0"/>
        </a:p>
      </dsp:txBody>
      <dsp:txXfrm>
        <a:off x="3580529" y="3325631"/>
        <a:ext cx="4290563" cy="1146580"/>
      </dsp:txXfrm>
    </dsp:sp>
    <dsp:sp modelId="{1CF447CE-518B-4F02-AC09-FEB03EDF01A1}">
      <dsp:nvSpPr>
        <dsp:cNvPr id="0" name=""/>
        <dsp:cNvSpPr/>
      </dsp:nvSpPr>
      <dsp:spPr>
        <a:xfrm>
          <a:off x="8043080" y="3325631"/>
          <a:ext cx="3289024" cy="114658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pl-PL" sz="1700" kern="1200" dirty="0" smtClean="0"/>
            <a:t>Ustawa z dnia 5 czerwca 1998 r. o samorządzie powiatowym </a:t>
          </a:r>
          <a:endParaRPr lang="pl-PL" sz="1700" kern="1200" dirty="0"/>
        </a:p>
      </dsp:txBody>
      <dsp:txXfrm>
        <a:off x="8616370" y="3325631"/>
        <a:ext cx="2142444" cy="114658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9D1F1-48BB-4742-AA89-F13FDB5266F8}">
      <dsp:nvSpPr>
        <dsp:cNvPr id="0" name=""/>
        <dsp:cNvSpPr/>
      </dsp:nvSpPr>
      <dsp:spPr>
        <a:xfrm>
          <a:off x="772033" y="0"/>
          <a:ext cx="8749709" cy="4369917"/>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1407494-8D94-413F-9780-090517B0E717}">
      <dsp:nvSpPr>
        <dsp:cNvPr id="0" name=""/>
        <dsp:cNvSpPr/>
      </dsp:nvSpPr>
      <dsp:spPr>
        <a:xfrm>
          <a:off x="4523" y="1310975"/>
          <a:ext cx="1977832" cy="1747966"/>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Opracowanie projektu</a:t>
          </a:r>
          <a:endParaRPr lang="pl-PL" sz="1900" b="1" kern="1200" dirty="0"/>
        </a:p>
      </dsp:txBody>
      <dsp:txXfrm>
        <a:off x="89852" y="1396304"/>
        <a:ext cx="1807174" cy="1577308"/>
      </dsp:txXfrm>
    </dsp:sp>
    <dsp:sp modelId="{E19E4991-345B-4917-AFC0-8BE6BEAA6FC8}">
      <dsp:nvSpPr>
        <dsp:cNvPr id="0" name=""/>
        <dsp:cNvSpPr/>
      </dsp:nvSpPr>
      <dsp:spPr>
        <a:xfrm>
          <a:off x="2081247" y="1310975"/>
          <a:ext cx="1977832" cy="1747966"/>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Uzgodnienia</a:t>
          </a:r>
          <a:endParaRPr lang="pl-PL" sz="1900" b="1" kern="1200" dirty="0"/>
        </a:p>
      </dsp:txBody>
      <dsp:txXfrm>
        <a:off x="2166576" y="1396304"/>
        <a:ext cx="1807174" cy="1577308"/>
      </dsp:txXfrm>
    </dsp:sp>
    <dsp:sp modelId="{81EF82BB-D812-4ADC-AB60-556D1BC55A48}">
      <dsp:nvSpPr>
        <dsp:cNvPr id="0" name=""/>
        <dsp:cNvSpPr/>
      </dsp:nvSpPr>
      <dsp:spPr>
        <a:xfrm>
          <a:off x="4176726" y="1285087"/>
          <a:ext cx="1977832" cy="1747966"/>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Opiniowanie</a:t>
          </a:r>
          <a:endParaRPr lang="pl-PL" sz="1900" b="1" kern="1200" dirty="0"/>
        </a:p>
      </dsp:txBody>
      <dsp:txXfrm>
        <a:off x="4262055" y="1370416"/>
        <a:ext cx="1807174" cy="1577308"/>
      </dsp:txXfrm>
    </dsp:sp>
    <dsp:sp modelId="{E0D58114-0785-4CC0-B9B8-4E465EA9CE23}">
      <dsp:nvSpPr>
        <dsp:cNvPr id="0" name=""/>
        <dsp:cNvSpPr/>
      </dsp:nvSpPr>
      <dsp:spPr>
        <a:xfrm>
          <a:off x="6234695" y="1310975"/>
          <a:ext cx="1977832" cy="1747966"/>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Konsultacje</a:t>
          </a:r>
          <a:r>
            <a:rPr lang="pl-PL" sz="1900" kern="1200" dirty="0" smtClean="0"/>
            <a:t> </a:t>
          </a:r>
          <a:r>
            <a:rPr lang="pl-PL" sz="1900" b="1" kern="1200" dirty="0" smtClean="0"/>
            <a:t>publiczne</a:t>
          </a:r>
          <a:endParaRPr lang="pl-PL" sz="1900" b="1" kern="1200" dirty="0"/>
        </a:p>
      </dsp:txBody>
      <dsp:txXfrm>
        <a:off x="6320024" y="1396304"/>
        <a:ext cx="1807174" cy="1577308"/>
      </dsp:txXfrm>
    </dsp:sp>
    <dsp:sp modelId="{49CB3DCC-D65A-4000-AA53-326C9562F63A}">
      <dsp:nvSpPr>
        <dsp:cNvPr id="0" name=""/>
        <dsp:cNvSpPr/>
      </dsp:nvSpPr>
      <dsp:spPr>
        <a:xfrm>
          <a:off x="8311419" y="1310975"/>
          <a:ext cx="1977832" cy="1747966"/>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kern="1200" dirty="0" smtClean="0"/>
            <a:t>(</a:t>
          </a:r>
          <a:r>
            <a:rPr lang="pl-PL" sz="1900" b="1" kern="1200" dirty="0" smtClean="0"/>
            <a:t>Konferencja</a:t>
          </a:r>
          <a:r>
            <a:rPr lang="pl-PL" sz="1900" kern="1200" dirty="0" smtClean="0"/>
            <a:t> </a:t>
          </a:r>
          <a:r>
            <a:rPr lang="pl-PL" sz="1900" b="1" kern="1200" dirty="0" smtClean="0"/>
            <a:t>uzgodnieniowa</a:t>
          </a:r>
          <a:r>
            <a:rPr lang="pl-PL" sz="1900" kern="1200" dirty="0" smtClean="0"/>
            <a:t>)</a:t>
          </a:r>
          <a:endParaRPr lang="pl-PL" sz="1900" kern="1200" dirty="0"/>
        </a:p>
      </dsp:txBody>
      <dsp:txXfrm>
        <a:off x="8396748" y="1396304"/>
        <a:ext cx="1807174" cy="157730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9D1F1-48BB-4742-AA89-F13FDB5266F8}">
      <dsp:nvSpPr>
        <dsp:cNvPr id="0" name=""/>
        <dsp:cNvSpPr/>
      </dsp:nvSpPr>
      <dsp:spPr>
        <a:xfrm>
          <a:off x="772033" y="0"/>
          <a:ext cx="8749709" cy="4369917"/>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1407494-8D94-413F-9780-090517B0E717}">
      <dsp:nvSpPr>
        <dsp:cNvPr id="0" name=""/>
        <dsp:cNvSpPr/>
      </dsp:nvSpPr>
      <dsp:spPr>
        <a:xfrm>
          <a:off x="4523" y="1310975"/>
          <a:ext cx="1977832" cy="1747966"/>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Opracowanie projektu</a:t>
          </a:r>
          <a:endParaRPr lang="pl-PL" sz="1900" b="1" kern="1200" dirty="0"/>
        </a:p>
      </dsp:txBody>
      <dsp:txXfrm>
        <a:off x="89852" y="1396304"/>
        <a:ext cx="1807174" cy="1577308"/>
      </dsp:txXfrm>
    </dsp:sp>
    <dsp:sp modelId="{E19E4991-345B-4917-AFC0-8BE6BEAA6FC8}">
      <dsp:nvSpPr>
        <dsp:cNvPr id="0" name=""/>
        <dsp:cNvSpPr/>
      </dsp:nvSpPr>
      <dsp:spPr>
        <a:xfrm>
          <a:off x="2081247" y="1310975"/>
          <a:ext cx="1977832" cy="1747966"/>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Uzgodnienia</a:t>
          </a:r>
          <a:endParaRPr lang="pl-PL" sz="1900" b="1" kern="1200" dirty="0"/>
        </a:p>
      </dsp:txBody>
      <dsp:txXfrm>
        <a:off x="2166576" y="1396304"/>
        <a:ext cx="1807174" cy="1577308"/>
      </dsp:txXfrm>
    </dsp:sp>
    <dsp:sp modelId="{81EF82BB-D812-4ADC-AB60-556D1BC55A48}">
      <dsp:nvSpPr>
        <dsp:cNvPr id="0" name=""/>
        <dsp:cNvSpPr/>
      </dsp:nvSpPr>
      <dsp:spPr>
        <a:xfrm>
          <a:off x="4176726" y="1285087"/>
          <a:ext cx="1977832" cy="1747966"/>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Opiniowanie</a:t>
          </a:r>
          <a:endParaRPr lang="pl-PL" sz="1900" b="1" kern="1200" dirty="0"/>
        </a:p>
      </dsp:txBody>
      <dsp:txXfrm>
        <a:off x="4262055" y="1370416"/>
        <a:ext cx="1807174" cy="1577308"/>
      </dsp:txXfrm>
    </dsp:sp>
    <dsp:sp modelId="{E0D58114-0785-4CC0-B9B8-4E465EA9CE23}">
      <dsp:nvSpPr>
        <dsp:cNvPr id="0" name=""/>
        <dsp:cNvSpPr/>
      </dsp:nvSpPr>
      <dsp:spPr>
        <a:xfrm>
          <a:off x="6234695" y="1310975"/>
          <a:ext cx="1977832" cy="1747966"/>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Konsultacje</a:t>
          </a:r>
          <a:r>
            <a:rPr lang="pl-PL" sz="1900" kern="1200" dirty="0" smtClean="0"/>
            <a:t> </a:t>
          </a:r>
          <a:r>
            <a:rPr lang="pl-PL" sz="1900" b="1" kern="1200" dirty="0" smtClean="0"/>
            <a:t>publiczne</a:t>
          </a:r>
          <a:endParaRPr lang="pl-PL" sz="1900" b="1" kern="1200" dirty="0"/>
        </a:p>
      </dsp:txBody>
      <dsp:txXfrm>
        <a:off x="6320024" y="1396304"/>
        <a:ext cx="1807174" cy="1577308"/>
      </dsp:txXfrm>
    </dsp:sp>
    <dsp:sp modelId="{49CB3DCC-D65A-4000-AA53-326C9562F63A}">
      <dsp:nvSpPr>
        <dsp:cNvPr id="0" name=""/>
        <dsp:cNvSpPr/>
      </dsp:nvSpPr>
      <dsp:spPr>
        <a:xfrm>
          <a:off x="8311419" y="1310975"/>
          <a:ext cx="1977832" cy="1747966"/>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kern="1200" dirty="0" smtClean="0"/>
            <a:t>(</a:t>
          </a:r>
          <a:r>
            <a:rPr lang="pl-PL" sz="1900" b="1" kern="1200" dirty="0" smtClean="0"/>
            <a:t>Konferencja</a:t>
          </a:r>
          <a:r>
            <a:rPr lang="pl-PL" sz="1900" kern="1200" dirty="0" smtClean="0"/>
            <a:t> </a:t>
          </a:r>
          <a:r>
            <a:rPr lang="pl-PL" sz="1900" b="1" kern="1200" dirty="0" smtClean="0"/>
            <a:t>uzgodnieniowa</a:t>
          </a:r>
          <a:r>
            <a:rPr lang="pl-PL" sz="1900" kern="1200" dirty="0" smtClean="0"/>
            <a:t>)</a:t>
          </a:r>
          <a:endParaRPr lang="pl-PL" sz="1900" kern="1200" dirty="0"/>
        </a:p>
      </dsp:txBody>
      <dsp:txXfrm>
        <a:off x="8396748" y="1396304"/>
        <a:ext cx="1807174" cy="157730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CF9EE-A914-4529-B393-3E436FDED2BF}">
      <dsp:nvSpPr>
        <dsp:cNvPr id="0" name=""/>
        <dsp:cNvSpPr/>
      </dsp:nvSpPr>
      <dsp:spPr>
        <a:xfrm>
          <a:off x="48037" y="793891"/>
          <a:ext cx="2420824" cy="144695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pl-PL" sz="2600" kern="1200" dirty="0" smtClean="0"/>
            <a:t>członkowie Rady Ministrów</a:t>
          </a:r>
          <a:endParaRPr lang="pl-PL" sz="2600" kern="1200" dirty="0"/>
        </a:p>
      </dsp:txBody>
      <dsp:txXfrm>
        <a:off x="90417" y="836271"/>
        <a:ext cx="2336064" cy="1362198"/>
      </dsp:txXfrm>
    </dsp:sp>
    <dsp:sp modelId="{C585F66B-E86B-4AA6-B3A0-F6902BA3203B}">
      <dsp:nvSpPr>
        <dsp:cNvPr id="0" name=""/>
        <dsp:cNvSpPr/>
      </dsp:nvSpPr>
      <dsp:spPr>
        <a:xfrm>
          <a:off x="2818706" y="810300"/>
          <a:ext cx="2139461" cy="14472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pl-PL" sz="2600" kern="1200" dirty="0" smtClean="0"/>
            <a:t>Szef Kancelarii Prezesa Rady Ministrów</a:t>
          </a:r>
          <a:endParaRPr lang="pl-PL" sz="2600" kern="1200" dirty="0"/>
        </a:p>
      </dsp:txBody>
      <dsp:txXfrm>
        <a:off x="2861093" y="852687"/>
        <a:ext cx="2054687" cy="1362426"/>
      </dsp:txXfrm>
    </dsp:sp>
    <dsp:sp modelId="{789CB402-3E1D-4A91-8C7C-7CD880827F10}">
      <dsp:nvSpPr>
        <dsp:cNvPr id="0" name=""/>
        <dsp:cNvSpPr/>
      </dsp:nvSpPr>
      <dsp:spPr>
        <a:xfrm>
          <a:off x="5349036" y="810300"/>
          <a:ext cx="2141384" cy="14472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pl-PL" sz="2600" kern="1200" dirty="0" smtClean="0"/>
            <a:t>Rządowe Centrum Legislacji</a:t>
          </a:r>
          <a:endParaRPr lang="pl-PL" sz="2600" kern="1200" dirty="0"/>
        </a:p>
      </dsp:txBody>
      <dsp:txXfrm>
        <a:off x="5391423" y="852687"/>
        <a:ext cx="2056610" cy="1362426"/>
      </dsp:txXfrm>
    </dsp:sp>
    <dsp:sp modelId="{41073491-F635-4A8E-999B-B5A163E7861A}">
      <dsp:nvSpPr>
        <dsp:cNvPr id="0" name=""/>
        <dsp:cNvSpPr/>
      </dsp:nvSpPr>
      <dsp:spPr>
        <a:xfrm>
          <a:off x="5563175" y="2257501"/>
          <a:ext cx="214138" cy="739485"/>
        </a:xfrm>
        <a:custGeom>
          <a:avLst/>
          <a:gdLst/>
          <a:ahLst/>
          <a:cxnLst/>
          <a:rect l="0" t="0" r="0" b="0"/>
          <a:pathLst>
            <a:path>
              <a:moveTo>
                <a:pt x="0" y="0"/>
              </a:moveTo>
              <a:lnTo>
                <a:pt x="0" y="739485"/>
              </a:lnTo>
              <a:lnTo>
                <a:pt x="214138" y="73948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7A7B685-D044-4236-A85F-5B225BC5A943}">
      <dsp:nvSpPr>
        <dsp:cNvPr id="0" name=""/>
        <dsp:cNvSpPr/>
      </dsp:nvSpPr>
      <dsp:spPr>
        <a:xfrm>
          <a:off x="5777313" y="2452935"/>
          <a:ext cx="1406591" cy="108810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pl-PL" sz="2000" kern="1200" dirty="0" smtClean="0"/>
            <a:t>pod względem prawnym</a:t>
          </a:r>
          <a:endParaRPr lang="pl-PL" sz="2000" kern="1200" dirty="0"/>
        </a:p>
      </dsp:txBody>
      <dsp:txXfrm>
        <a:off x="5809182" y="2484804"/>
        <a:ext cx="1342853" cy="1024363"/>
      </dsp:txXfrm>
    </dsp:sp>
    <dsp:sp modelId="{B3939C19-6C6F-4C26-884D-B01F4C2A0AE7}">
      <dsp:nvSpPr>
        <dsp:cNvPr id="0" name=""/>
        <dsp:cNvSpPr/>
      </dsp:nvSpPr>
      <dsp:spPr>
        <a:xfrm>
          <a:off x="7881290" y="810300"/>
          <a:ext cx="2627297" cy="2052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pl-PL" sz="2000" kern="1200" dirty="0" smtClean="0"/>
            <a:t>w odrębnych przepisach – projekt podlega uzgodnieniom z organami lub podmiotami, których zakresu działania dotyczy projekt</a:t>
          </a:r>
          <a:endParaRPr lang="pl-PL" sz="2000" kern="1200" dirty="0"/>
        </a:p>
      </dsp:txBody>
      <dsp:txXfrm>
        <a:off x="7941391" y="870401"/>
        <a:ext cx="2507095" cy="193179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DFDB5-87E8-49AE-9EEF-10265203E007}">
      <dsp:nvSpPr>
        <dsp:cNvPr id="0" name=""/>
        <dsp:cNvSpPr/>
      </dsp:nvSpPr>
      <dsp:spPr>
        <a:xfrm rot="5400000">
          <a:off x="8018346" y="-2930530"/>
          <a:ext cx="791303" cy="6854714"/>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pl-PL" sz="1500" kern="1200" dirty="0" smtClean="0"/>
            <a:t>stoi na straży praw i interesów Rzeczypospolitej Polskiej, w tym praw i interesów Skarbu Państwa, oraz mienia państwowego nienależącego do Skarbu Państwa </a:t>
          </a:r>
          <a:endParaRPr lang="pl-PL" sz="1500" kern="1200" dirty="0"/>
        </a:p>
      </dsp:txBody>
      <dsp:txXfrm rot="-5400000">
        <a:off x="4986641" y="139803"/>
        <a:ext cx="6816086" cy="714047"/>
      </dsp:txXfrm>
    </dsp:sp>
    <dsp:sp modelId="{0B791CF4-5136-4968-8C4B-5FB27FBCB67A}">
      <dsp:nvSpPr>
        <dsp:cNvPr id="0" name=""/>
        <dsp:cNvSpPr/>
      </dsp:nvSpPr>
      <dsp:spPr>
        <a:xfrm>
          <a:off x="388" y="2262"/>
          <a:ext cx="4986252" cy="989129"/>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pl-PL" sz="2000" kern="1200" dirty="0" smtClean="0"/>
            <a:t>Prokuratoria  Generalna </a:t>
          </a:r>
        </a:p>
        <a:p>
          <a:pPr lvl="0" algn="ctr" defTabSz="889000">
            <a:lnSpc>
              <a:spcPct val="90000"/>
            </a:lnSpc>
            <a:spcBef>
              <a:spcPct val="0"/>
            </a:spcBef>
            <a:spcAft>
              <a:spcPct val="35000"/>
            </a:spcAft>
          </a:pPr>
          <a:r>
            <a:rPr lang="pl-PL" sz="2000" kern="1200" dirty="0" smtClean="0"/>
            <a:t>Rzeczypospolitej Polskiej</a:t>
          </a:r>
          <a:endParaRPr lang="pl-PL" sz="2000" kern="1200" dirty="0"/>
        </a:p>
      </dsp:txBody>
      <dsp:txXfrm>
        <a:off x="48673" y="50547"/>
        <a:ext cx="4889682" cy="892559"/>
      </dsp:txXfrm>
    </dsp:sp>
    <dsp:sp modelId="{9346C0F4-49D4-413B-B962-522B72AF46E5}">
      <dsp:nvSpPr>
        <dsp:cNvPr id="0" name=""/>
        <dsp:cNvSpPr/>
      </dsp:nvSpPr>
      <dsp:spPr>
        <a:xfrm rot="5400000">
          <a:off x="8010745" y="-1899346"/>
          <a:ext cx="791303" cy="6869520"/>
        </a:xfrm>
        <a:prstGeom prst="round2SameRect">
          <a:avLst/>
        </a:prstGeom>
        <a:solidFill>
          <a:schemeClr val="accent5">
            <a:tint val="40000"/>
            <a:alpha val="90000"/>
            <a:hueOff val="-1684941"/>
            <a:satOff val="-5708"/>
            <a:lumOff val="-732"/>
            <a:alphaOff val="0"/>
          </a:schemeClr>
        </a:solidFill>
        <a:ln w="6350" cap="flat" cmpd="sng" algn="ctr">
          <a:solidFill>
            <a:schemeClr val="accent5">
              <a:tint val="40000"/>
              <a:alpha val="90000"/>
              <a:hueOff val="-1684941"/>
              <a:satOff val="-5708"/>
              <a:lumOff val="-73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pl-PL" sz="1500" kern="1200" dirty="0" smtClean="0"/>
            <a:t>opracowywanie i przedkładanie Radzie Ministrów projektów aktów prawnych dotyczących ochrony konkurencji i konsumentów</a:t>
          </a:r>
          <a:endParaRPr lang="pl-PL" sz="1500" kern="1200" dirty="0"/>
        </a:p>
      </dsp:txBody>
      <dsp:txXfrm rot="-5400000">
        <a:off x="4971637" y="1178390"/>
        <a:ext cx="6830892" cy="714047"/>
      </dsp:txXfrm>
    </dsp:sp>
    <dsp:sp modelId="{207FBCE8-AA47-4CE8-960E-9BAF47BFAE86}">
      <dsp:nvSpPr>
        <dsp:cNvPr id="0" name=""/>
        <dsp:cNvSpPr/>
      </dsp:nvSpPr>
      <dsp:spPr>
        <a:xfrm>
          <a:off x="388" y="1040848"/>
          <a:ext cx="4971248" cy="989129"/>
        </a:xfrm>
        <a:prstGeom prst="roundRect">
          <a:avLst/>
        </a:prstGeom>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pl-PL" sz="2000" kern="1200" dirty="0" smtClean="0"/>
            <a:t>Prezes Urzędu Ochrony Konkurencji </a:t>
          </a:r>
        </a:p>
        <a:p>
          <a:pPr lvl="0" algn="ctr" defTabSz="889000">
            <a:lnSpc>
              <a:spcPct val="90000"/>
            </a:lnSpc>
            <a:spcBef>
              <a:spcPct val="0"/>
            </a:spcBef>
            <a:spcAft>
              <a:spcPct val="35000"/>
            </a:spcAft>
          </a:pPr>
          <a:r>
            <a:rPr lang="pl-PL" sz="2000" kern="1200" dirty="0" smtClean="0"/>
            <a:t>i Konsumentów </a:t>
          </a:r>
          <a:endParaRPr lang="pl-PL" sz="2000" kern="1200" dirty="0"/>
        </a:p>
      </dsp:txBody>
      <dsp:txXfrm>
        <a:off x="48673" y="1089133"/>
        <a:ext cx="4874678" cy="892559"/>
      </dsp:txXfrm>
    </dsp:sp>
    <dsp:sp modelId="{BD0D0AC6-3F5B-4C5B-8254-621005CF3CF8}">
      <dsp:nvSpPr>
        <dsp:cNvPr id="0" name=""/>
        <dsp:cNvSpPr/>
      </dsp:nvSpPr>
      <dsp:spPr>
        <a:xfrm rot="5400000">
          <a:off x="7994693" y="-879266"/>
          <a:ext cx="791303" cy="6906532"/>
        </a:xfrm>
        <a:prstGeom prst="round2Same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22300">
            <a:lnSpc>
              <a:spcPct val="90000"/>
            </a:lnSpc>
            <a:spcBef>
              <a:spcPct val="0"/>
            </a:spcBef>
            <a:spcAft>
              <a:spcPct val="15000"/>
            </a:spcAft>
            <a:buChar char="••"/>
          </a:pPr>
          <a:r>
            <a:rPr lang="pl-PL" sz="1400" kern="1200" dirty="0" smtClean="0"/>
            <a:t>Prezes Urzędu Komunikacji Elektronicznej</a:t>
          </a:r>
          <a:endParaRPr lang="pl-PL" sz="1400" kern="1200" dirty="0"/>
        </a:p>
        <a:p>
          <a:pPr marL="114300" lvl="1" indent="-114300" algn="l" defTabSz="622300">
            <a:lnSpc>
              <a:spcPct val="90000"/>
            </a:lnSpc>
            <a:spcBef>
              <a:spcPct val="0"/>
            </a:spcBef>
            <a:spcAft>
              <a:spcPct val="15000"/>
            </a:spcAft>
            <a:buChar char="••"/>
          </a:pPr>
          <a:r>
            <a:rPr lang="pl-PL" sz="1400" kern="1200" dirty="0" smtClean="0"/>
            <a:t>Prezes Urzędu Zamówień Publicznych</a:t>
          </a:r>
          <a:endParaRPr lang="pl-PL" sz="1400" kern="1200" dirty="0"/>
        </a:p>
        <a:p>
          <a:pPr marL="114300" lvl="1" indent="-114300" algn="l" defTabSz="622300">
            <a:lnSpc>
              <a:spcPct val="90000"/>
            </a:lnSpc>
            <a:spcBef>
              <a:spcPct val="0"/>
            </a:spcBef>
            <a:spcAft>
              <a:spcPct val="15000"/>
            </a:spcAft>
            <a:buChar char="••"/>
          </a:pPr>
          <a:r>
            <a:rPr lang="pl-PL" sz="1400" kern="1200" dirty="0" smtClean="0"/>
            <a:t>Prezes Urzędu Ochrony Danych Osobowych</a:t>
          </a:r>
          <a:endParaRPr lang="pl-PL" sz="2800" kern="1200" dirty="0"/>
        </a:p>
      </dsp:txBody>
      <dsp:txXfrm rot="-5400000">
        <a:off x="4937079" y="2216976"/>
        <a:ext cx="6867904" cy="714047"/>
      </dsp:txXfrm>
    </dsp:sp>
    <dsp:sp modelId="{25D674FD-E641-4B58-B8BF-BD3DFFEC07A1}">
      <dsp:nvSpPr>
        <dsp:cNvPr id="0" name=""/>
        <dsp:cNvSpPr/>
      </dsp:nvSpPr>
      <dsp:spPr>
        <a:xfrm>
          <a:off x="388" y="2079435"/>
          <a:ext cx="4936690" cy="989129"/>
        </a:xfrm>
        <a:prstGeom prst="roundRect">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pl-PL" sz="2000" kern="1200" dirty="0" smtClean="0"/>
            <a:t>inne organy administracji rządowej </a:t>
          </a:r>
        </a:p>
        <a:p>
          <a:pPr lvl="0" algn="ctr" defTabSz="889000">
            <a:lnSpc>
              <a:spcPct val="90000"/>
            </a:lnSpc>
            <a:spcBef>
              <a:spcPct val="0"/>
            </a:spcBef>
            <a:spcAft>
              <a:spcPct val="35000"/>
            </a:spcAft>
          </a:pPr>
          <a:r>
            <a:rPr lang="pl-PL" sz="2000" kern="1200" dirty="0" smtClean="0"/>
            <a:t>lub inne organy i instytucje państwowe</a:t>
          </a:r>
          <a:endParaRPr lang="pl-PL" sz="2000" kern="1200" dirty="0"/>
        </a:p>
      </dsp:txBody>
      <dsp:txXfrm>
        <a:off x="48673" y="2127720"/>
        <a:ext cx="4840120" cy="892559"/>
      </dsp:txXfrm>
    </dsp:sp>
    <dsp:sp modelId="{971BBA02-A80A-42DD-BC6B-2EC1F7633592}">
      <dsp:nvSpPr>
        <dsp:cNvPr id="0" name=""/>
        <dsp:cNvSpPr/>
      </dsp:nvSpPr>
      <dsp:spPr>
        <a:xfrm rot="5400000">
          <a:off x="8020990" y="185228"/>
          <a:ext cx="791303" cy="6854714"/>
        </a:xfrm>
        <a:prstGeom prst="round2SameRect">
          <a:avLst/>
        </a:prstGeom>
        <a:solidFill>
          <a:schemeClr val="accent5">
            <a:tint val="40000"/>
            <a:alpha val="90000"/>
            <a:hueOff val="-5054821"/>
            <a:satOff val="-17124"/>
            <a:lumOff val="-2196"/>
            <a:alphaOff val="0"/>
          </a:schemeClr>
        </a:solidFill>
        <a:ln w="6350" cap="flat" cmpd="sng" algn="ctr">
          <a:solidFill>
            <a:schemeClr val="accent5">
              <a:tint val="40000"/>
              <a:alpha val="90000"/>
              <a:hueOff val="-5054821"/>
              <a:satOff val="-17124"/>
              <a:lumOff val="-21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pl-PL" sz="1500" kern="1200" dirty="0" smtClean="0"/>
            <a:t>projekt, którego przepisy dotyczą problematyki objętej zakresem działania komisji wspólnej Rządu i przedstawicieli samorządu terytorialnego, kościołów, partnerów społecznych lub innych podmiotów</a:t>
          </a:r>
          <a:endParaRPr lang="pl-PL" sz="1500" kern="1200" dirty="0"/>
        </a:p>
      </dsp:txBody>
      <dsp:txXfrm rot="-5400000">
        <a:off x="4989285" y="3255561"/>
        <a:ext cx="6816086" cy="714047"/>
      </dsp:txXfrm>
    </dsp:sp>
    <dsp:sp modelId="{5E69F39E-4A30-4F9C-BC68-8CA72FDC71D1}">
      <dsp:nvSpPr>
        <dsp:cNvPr id="0" name=""/>
        <dsp:cNvSpPr/>
      </dsp:nvSpPr>
      <dsp:spPr>
        <a:xfrm>
          <a:off x="388" y="3118021"/>
          <a:ext cx="4988450" cy="989129"/>
        </a:xfrm>
        <a:prstGeom prst="roundRect">
          <a:avLst/>
        </a:prstGeom>
        <a:gradFill rotWithShape="0">
          <a:gsLst>
            <a:gs pos="0">
              <a:schemeClr val="accent5">
                <a:hueOff val="-5068907"/>
                <a:satOff val="-13064"/>
                <a:lumOff val="-8824"/>
                <a:alphaOff val="0"/>
                <a:lumMod val="110000"/>
                <a:satMod val="105000"/>
                <a:tint val="67000"/>
              </a:schemeClr>
            </a:gs>
            <a:gs pos="50000">
              <a:schemeClr val="accent5">
                <a:hueOff val="-5068907"/>
                <a:satOff val="-13064"/>
                <a:lumOff val="-8824"/>
                <a:alphaOff val="0"/>
                <a:lumMod val="105000"/>
                <a:satMod val="103000"/>
                <a:tint val="73000"/>
              </a:schemeClr>
            </a:gs>
            <a:gs pos="100000">
              <a:schemeClr val="accent5">
                <a:hueOff val="-5068907"/>
                <a:satOff val="-13064"/>
                <a:lumOff val="-88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pl-PL" sz="2000" kern="1200" dirty="0" smtClean="0"/>
            <a:t>właściwej komisji wspólnej</a:t>
          </a:r>
          <a:endParaRPr lang="pl-PL" sz="2000" kern="1200" dirty="0"/>
        </a:p>
      </dsp:txBody>
      <dsp:txXfrm>
        <a:off x="48673" y="3166306"/>
        <a:ext cx="4891880" cy="892559"/>
      </dsp:txXfrm>
    </dsp:sp>
    <dsp:sp modelId="{020410D0-C957-4C53-958B-DE95F4C75F2A}">
      <dsp:nvSpPr>
        <dsp:cNvPr id="0" name=""/>
        <dsp:cNvSpPr/>
      </dsp:nvSpPr>
      <dsp:spPr>
        <a:xfrm rot="5400000">
          <a:off x="8018308" y="1223815"/>
          <a:ext cx="791303" cy="6854714"/>
        </a:xfrm>
        <a:prstGeom prst="round2Same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pl-PL" sz="1500" kern="1200" dirty="0" smtClean="0"/>
            <a:t> przypadkach określonych w przepisach prawa Unii Europejskiej</a:t>
          </a:r>
          <a:endParaRPr lang="pl-PL" sz="1500" kern="1200" dirty="0"/>
        </a:p>
        <a:p>
          <a:pPr marL="114300" lvl="1" indent="-114300" algn="l" defTabSz="666750">
            <a:lnSpc>
              <a:spcPct val="90000"/>
            </a:lnSpc>
            <a:spcBef>
              <a:spcPct val="0"/>
            </a:spcBef>
            <a:spcAft>
              <a:spcPct val="15000"/>
            </a:spcAft>
            <a:buChar char="••"/>
          </a:pPr>
          <a:r>
            <a:rPr lang="pl-PL" sz="1500" kern="1200" dirty="0" smtClean="0"/>
            <a:t> w celu uzyskania opinii, dokonania powiadomienia, konsultacji albo uzgodnienia</a:t>
          </a:r>
          <a:endParaRPr lang="pl-PL" sz="1500" kern="1200" dirty="0"/>
        </a:p>
      </dsp:txBody>
      <dsp:txXfrm rot="-5400000">
        <a:off x="4986603" y="4294148"/>
        <a:ext cx="6816086" cy="714047"/>
      </dsp:txXfrm>
    </dsp:sp>
    <dsp:sp modelId="{F604CC2A-B3FB-4B9A-A067-8F9A682BEB44}">
      <dsp:nvSpPr>
        <dsp:cNvPr id="0" name=""/>
        <dsp:cNvSpPr/>
      </dsp:nvSpPr>
      <dsp:spPr>
        <a:xfrm>
          <a:off x="388" y="4156607"/>
          <a:ext cx="4986213" cy="989129"/>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pl-PL" sz="2000" kern="1200" dirty="0" smtClean="0"/>
            <a:t>organom i instytucjom Unii Europejskiej, </a:t>
          </a:r>
        </a:p>
        <a:p>
          <a:pPr lvl="0" algn="ctr" defTabSz="889000">
            <a:lnSpc>
              <a:spcPct val="90000"/>
            </a:lnSpc>
            <a:spcBef>
              <a:spcPct val="0"/>
            </a:spcBef>
            <a:spcAft>
              <a:spcPct val="35000"/>
            </a:spcAft>
          </a:pPr>
          <a:r>
            <a:rPr lang="pl-PL" sz="2000" kern="1200" dirty="0" smtClean="0"/>
            <a:t>w tym Europejskiemu Bankowi Centralnemu</a:t>
          </a:r>
          <a:endParaRPr lang="pl-PL" sz="2000" kern="1200" dirty="0"/>
        </a:p>
      </dsp:txBody>
      <dsp:txXfrm>
        <a:off x="48673" y="4204892"/>
        <a:ext cx="4889643" cy="8925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47590-8EE4-4561-B622-4FC1EA49E6A5}">
      <dsp:nvSpPr>
        <dsp:cNvPr id="0" name=""/>
        <dsp:cNvSpPr/>
      </dsp:nvSpPr>
      <dsp:spPr>
        <a:xfrm>
          <a:off x="3881" y="1503"/>
          <a:ext cx="10507836" cy="9869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pl-PL" sz="4300" kern="1200" dirty="0" smtClean="0"/>
            <a:t>Inne organy Rady Ministrów</a:t>
          </a:r>
          <a:endParaRPr lang="pl-PL" sz="4300" kern="1200" dirty="0"/>
        </a:p>
      </dsp:txBody>
      <dsp:txXfrm>
        <a:off x="32787" y="30409"/>
        <a:ext cx="10450024" cy="929100"/>
      </dsp:txXfrm>
    </dsp:sp>
    <dsp:sp modelId="{7794C1DB-14BD-4B8D-8E3E-9F9D867C93EC}">
      <dsp:nvSpPr>
        <dsp:cNvPr id="0" name=""/>
        <dsp:cNvSpPr/>
      </dsp:nvSpPr>
      <dsp:spPr>
        <a:xfrm>
          <a:off x="3881" y="1121976"/>
          <a:ext cx="7774992" cy="986912"/>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pl-PL" sz="2600" kern="1200" dirty="0" smtClean="0"/>
            <a:t>Wewnętrzne organy pomocnicze</a:t>
          </a:r>
          <a:endParaRPr lang="pl-PL" sz="2600" kern="1200" dirty="0"/>
        </a:p>
      </dsp:txBody>
      <dsp:txXfrm>
        <a:off x="32787" y="1150882"/>
        <a:ext cx="7717180" cy="929100"/>
      </dsp:txXfrm>
    </dsp:sp>
    <dsp:sp modelId="{D49E6DDB-4E4B-4DF6-9CBC-3BAC2EEF8E06}">
      <dsp:nvSpPr>
        <dsp:cNvPr id="0" name=""/>
        <dsp:cNvSpPr/>
      </dsp:nvSpPr>
      <dsp:spPr>
        <a:xfrm>
          <a:off x="3881" y="2242449"/>
          <a:ext cx="2521074" cy="986912"/>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kern="1200" dirty="0" smtClean="0"/>
            <a:t>stały komitet lub komitety </a:t>
          </a:r>
          <a:r>
            <a:rPr lang="pl-PL" sz="1400" i="0" kern="1200" dirty="0" smtClean="0"/>
            <a:t>Rady Ministrów</a:t>
          </a:r>
          <a:endParaRPr lang="pl-PL" sz="1400" i="0" kern="1200" dirty="0"/>
        </a:p>
      </dsp:txBody>
      <dsp:txXfrm>
        <a:off x="32787" y="2271355"/>
        <a:ext cx="2463262" cy="929100"/>
      </dsp:txXfrm>
    </dsp:sp>
    <dsp:sp modelId="{0D00B3AF-99CD-42FB-AA8A-D40F8F0D7D84}">
      <dsp:nvSpPr>
        <dsp:cNvPr id="0" name=""/>
        <dsp:cNvSpPr/>
      </dsp:nvSpPr>
      <dsp:spPr>
        <a:xfrm>
          <a:off x="3881" y="3362922"/>
          <a:ext cx="2521074" cy="986912"/>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pl-PL" sz="1100" kern="1200" dirty="0" smtClean="0"/>
            <a:t>w celu inicjowania, przygotowania i uzgadniania rozstrzygnięć albo stanowisk </a:t>
          </a:r>
          <a:r>
            <a:rPr lang="pl-PL" sz="1100" i="0" kern="1200" dirty="0" smtClean="0"/>
            <a:t>Rady Ministrów lub Prezesa Rady Ministrów w sprawach należących </a:t>
          </a:r>
          <a:r>
            <a:rPr lang="pl-PL" sz="1100" kern="1200" dirty="0" smtClean="0"/>
            <a:t>do zadań i kompetencji tych organów</a:t>
          </a:r>
          <a:endParaRPr lang="pl-PL" sz="1100" i="0" kern="1200" dirty="0"/>
        </a:p>
      </dsp:txBody>
      <dsp:txXfrm>
        <a:off x="32787" y="3391828"/>
        <a:ext cx="2463262" cy="929100"/>
      </dsp:txXfrm>
    </dsp:sp>
    <dsp:sp modelId="{26732666-09E3-4A55-A1DA-3FA95144C5F2}">
      <dsp:nvSpPr>
        <dsp:cNvPr id="0" name=""/>
        <dsp:cNvSpPr/>
      </dsp:nvSpPr>
      <dsp:spPr>
        <a:xfrm>
          <a:off x="2630840" y="2242449"/>
          <a:ext cx="2521074" cy="986912"/>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kern="1200" dirty="0" smtClean="0"/>
            <a:t>komitety </a:t>
          </a:r>
          <a:endParaRPr lang="pl-PL" sz="1400" kern="1200" dirty="0"/>
        </a:p>
      </dsp:txBody>
      <dsp:txXfrm>
        <a:off x="2659746" y="2271355"/>
        <a:ext cx="2463262" cy="929100"/>
      </dsp:txXfrm>
    </dsp:sp>
    <dsp:sp modelId="{3C5A77F4-5D22-4A5E-B152-289226491510}">
      <dsp:nvSpPr>
        <dsp:cNvPr id="0" name=""/>
        <dsp:cNvSpPr/>
      </dsp:nvSpPr>
      <dsp:spPr>
        <a:xfrm>
          <a:off x="2630840" y="3362922"/>
          <a:ext cx="2521074" cy="986912"/>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pl-PL" sz="1100" kern="1200" dirty="0" smtClean="0"/>
            <a:t>do rozpatrywania określonych spraw</a:t>
          </a:r>
          <a:endParaRPr lang="pl-PL" sz="1100" kern="1200" dirty="0"/>
        </a:p>
      </dsp:txBody>
      <dsp:txXfrm>
        <a:off x="2659746" y="3391828"/>
        <a:ext cx="2463262" cy="929100"/>
      </dsp:txXfrm>
    </dsp:sp>
    <dsp:sp modelId="{71749331-6274-45A4-A3EC-DA6174841251}">
      <dsp:nvSpPr>
        <dsp:cNvPr id="0" name=""/>
        <dsp:cNvSpPr/>
      </dsp:nvSpPr>
      <dsp:spPr>
        <a:xfrm>
          <a:off x="5257800" y="2242449"/>
          <a:ext cx="2521074" cy="986912"/>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kern="1200" dirty="0" smtClean="0"/>
            <a:t>rady i zespoły opiniodawcze </a:t>
          </a:r>
        </a:p>
        <a:p>
          <a:pPr lvl="0" algn="ctr" defTabSz="622300">
            <a:lnSpc>
              <a:spcPct val="90000"/>
            </a:lnSpc>
            <a:spcBef>
              <a:spcPct val="0"/>
            </a:spcBef>
            <a:spcAft>
              <a:spcPct val="35000"/>
            </a:spcAft>
          </a:pPr>
          <a:r>
            <a:rPr lang="pl-PL" sz="1400" kern="1200" dirty="0" smtClean="0"/>
            <a:t>lub doradcze</a:t>
          </a:r>
          <a:endParaRPr lang="pl-PL" sz="1400" kern="1200" dirty="0"/>
        </a:p>
      </dsp:txBody>
      <dsp:txXfrm>
        <a:off x="5286706" y="2271355"/>
        <a:ext cx="2463262" cy="929100"/>
      </dsp:txXfrm>
    </dsp:sp>
    <dsp:sp modelId="{3C0155AC-3BE2-4000-B931-9AFA06275E51}">
      <dsp:nvSpPr>
        <dsp:cNvPr id="0" name=""/>
        <dsp:cNvSpPr/>
      </dsp:nvSpPr>
      <dsp:spPr>
        <a:xfrm>
          <a:off x="5257800" y="3362922"/>
          <a:ext cx="2521074" cy="986912"/>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pl-PL" sz="1100" i="0" kern="1200" dirty="0" smtClean="0"/>
            <a:t>w sprawach należących do zadań i kompetencji Rady Ministrów lub Prezesa Rady Ministrów</a:t>
          </a:r>
          <a:endParaRPr lang="pl-PL" sz="1100" i="0" kern="1200" dirty="0"/>
        </a:p>
      </dsp:txBody>
      <dsp:txXfrm>
        <a:off x="5286706" y="3391828"/>
        <a:ext cx="2463262" cy="929100"/>
      </dsp:txXfrm>
    </dsp:sp>
    <dsp:sp modelId="{69DF0672-4993-4103-808A-734EDDB79204}">
      <dsp:nvSpPr>
        <dsp:cNvPr id="0" name=""/>
        <dsp:cNvSpPr/>
      </dsp:nvSpPr>
      <dsp:spPr>
        <a:xfrm>
          <a:off x="7990644" y="1121976"/>
          <a:ext cx="2521074" cy="986912"/>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pl-PL" sz="2600" kern="1200" dirty="0" smtClean="0"/>
            <a:t>Pełnomocnik Rządu</a:t>
          </a:r>
          <a:endParaRPr lang="pl-PL" sz="2600" kern="1200" dirty="0"/>
        </a:p>
      </dsp:txBody>
      <dsp:txXfrm>
        <a:off x="8019550" y="1150882"/>
        <a:ext cx="2463262" cy="929100"/>
      </dsp:txXfrm>
    </dsp:sp>
    <dsp:sp modelId="{853772A7-61A5-4E3E-9936-0CAC66EEF8AD}">
      <dsp:nvSpPr>
        <dsp:cNvPr id="0" name=""/>
        <dsp:cNvSpPr/>
      </dsp:nvSpPr>
      <dsp:spPr>
        <a:xfrm>
          <a:off x="7990644" y="2242449"/>
          <a:ext cx="2521074" cy="986912"/>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kern="1200" dirty="0" smtClean="0"/>
            <a:t>pełnomocnika Rządu do określonych spraw, których przekazanie członkom </a:t>
          </a:r>
          <a:r>
            <a:rPr lang="pl-PL" sz="1400" i="0" kern="1200" dirty="0" smtClean="0"/>
            <a:t>Rady Ministrów </a:t>
          </a:r>
          <a:r>
            <a:rPr lang="pl-PL" sz="1400" kern="1200" dirty="0" smtClean="0"/>
            <a:t>nie jest celowe</a:t>
          </a:r>
          <a:endParaRPr lang="pl-PL" sz="1400" kern="1200" dirty="0"/>
        </a:p>
      </dsp:txBody>
      <dsp:txXfrm>
        <a:off x="8019550" y="2271355"/>
        <a:ext cx="2463262" cy="92910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D28E8-93E4-419F-87DC-8C29EFC83743}">
      <dsp:nvSpPr>
        <dsp:cNvPr id="0" name=""/>
        <dsp:cNvSpPr/>
      </dsp:nvSpPr>
      <dsp:spPr>
        <a:xfrm>
          <a:off x="0" y="1499300"/>
          <a:ext cx="11571891" cy="1999067"/>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CD898696-8A6C-45A3-8E7D-4D25B380E279}">
      <dsp:nvSpPr>
        <dsp:cNvPr id="0" name=""/>
        <dsp:cNvSpPr/>
      </dsp:nvSpPr>
      <dsp:spPr>
        <a:xfrm>
          <a:off x="275" y="46508"/>
          <a:ext cx="3131933" cy="1813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l-PL" sz="1800" kern="1200" dirty="0" smtClean="0"/>
            <a:t>projekt aktu normatywnego lub odpowiednio dokumentu rządowego  o  szczególnie istotnych skutkach prawnych, społecznych lub gospodarczych</a:t>
          </a:r>
          <a:endParaRPr lang="pl-PL" sz="1800" kern="1200" dirty="0"/>
        </a:p>
      </dsp:txBody>
      <dsp:txXfrm>
        <a:off x="275" y="46508"/>
        <a:ext cx="3131933" cy="1813034"/>
      </dsp:txXfrm>
    </dsp:sp>
    <dsp:sp modelId="{A114E964-A9F3-4BD4-A8A1-2D6150781A78}">
      <dsp:nvSpPr>
        <dsp:cNvPr id="0" name=""/>
        <dsp:cNvSpPr/>
      </dsp:nvSpPr>
      <dsp:spPr>
        <a:xfrm>
          <a:off x="1316358" y="2202442"/>
          <a:ext cx="499766" cy="499766"/>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C778113-6EE2-41AF-B11E-2D5C8035D5CC}">
      <dsp:nvSpPr>
        <dsp:cNvPr id="0" name=""/>
        <dsp:cNvSpPr/>
      </dsp:nvSpPr>
      <dsp:spPr>
        <a:xfrm>
          <a:off x="3126259" y="3156272"/>
          <a:ext cx="2482988" cy="1053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lvl="0" algn="l" defTabSz="889000">
            <a:lnSpc>
              <a:spcPct val="90000"/>
            </a:lnSpc>
            <a:spcBef>
              <a:spcPct val="0"/>
            </a:spcBef>
            <a:spcAft>
              <a:spcPct val="35000"/>
            </a:spcAft>
          </a:pPr>
          <a:r>
            <a:rPr lang="pl-PL" sz="2000" kern="1200" dirty="0" smtClean="0"/>
            <a:t>organ wnioskujący występuje z wnioskiem do Prezesa Rządowego Centrum Legislacji</a:t>
          </a:r>
          <a:endParaRPr lang="pl-PL" sz="2000" kern="1200" dirty="0"/>
        </a:p>
      </dsp:txBody>
      <dsp:txXfrm>
        <a:off x="3126259" y="3156272"/>
        <a:ext cx="2482988" cy="1053128"/>
      </dsp:txXfrm>
    </dsp:sp>
    <dsp:sp modelId="{AD65BF1E-32F8-4CD7-A93A-215D2237946A}">
      <dsp:nvSpPr>
        <dsp:cNvPr id="0" name=""/>
        <dsp:cNvSpPr/>
      </dsp:nvSpPr>
      <dsp:spPr>
        <a:xfrm>
          <a:off x="4137736" y="2233188"/>
          <a:ext cx="499766" cy="499766"/>
        </a:xfrm>
        <a:prstGeom prst="ellipse">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9F40A68-2F86-4932-A74E-F565C179D089}">
      <dsp:nvSpPr>
        <dsp:cNvPr id="0" name=""/>
        <dsp:cNvSpPr/>
      </dsp:nvSpPr>
      <dsp:spPr>
        <a:xfrm>
          <a:off x="5737626" y="0"/>
          <a:ext cx="3090822" cy="1999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l" defTabSz="711200">
            <a:lnSpc>
              <a:spcPct val="90000"/>
            </a:lnSpc>
            <a:spcBef>
              <a:spcPct val="0"/>
            </a:spcBef>
            <a:spcAft>
              <a:spcPct val="35000"/>
            </a:spcAft>
          </a:pPr>
          <a:r>
            <a:rPr lang="pl-PL" sz="1600" kern="1200" dirty="0" smtClean="0"/>
            <a:t>Prezes Rady Ministrów, Przewodniczący Stałego Komitetu Rady Ministrów, Szef Kancelarii Prezesa Rady Ministrów, Prezes Rządowego Centrum Legislacji lub Sekretarz Rady Ministrów mogą skierować projekt do zaopiniowania przez RL</a:t>
          </a:r>
          <a:endParaRPr lang="pl-PL" sz="1600" kern="1200" dirty="0"/>
        </a:p>
      </dsp:txBody>
      <dsp:txXfrm>
        <a:off x="5737626" y="0"/>
        <a:ext cx="3090822" cy="1999067"/>
      </dsp:txXfrm>
    </dsp:sp>
    <dsp:sp modelId="{B3151AA8-8965-4A32-AFCF-D42FC3D28192}">
      <dsp:nvSpPr>
        <dsp:cNvPr id="0" name=""/>
        <dsp:cNvSpPr/>
      </dsp:nvSpPr>
      <dsp:spPr>
        <a:xfrm>
          <a:off x="7033154" y="2248951"/>
          <a:ext cx="499766" cy="499766"/>
        </a:xfrm>
        <a:prstGeom prst="ellipse">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00F42B0-8CC9-4828-9189-7507AE73E4A6}">
      <dsp:nvSpPr>
        <dsp:cNvPr id="0" name=""/>
        <dsp:cNvSpPr/>
      </dsp:nvSpPr>
      <dsp:spPr>
        <a:xfrm>
          <a:off x="8889663" y="3211427"/>
          <a:ext cx="1524763" cy="171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pl-PL" sz="1700" kern="1200" dirty="0" smtClean="0"/>
            <a:t>o skierowaniu projektu do zaopiniowania informuje się organ wnioskujący</a:t>
          </a:r>
          <a:endParaRPr lang="pl-PL" sz="1700" kern="1200" dirty="0"/>
        </a:p>
      </dsp:txBody>
      <dsp:txXfrm>
        <a:off x="8889663" y="3211427"/>
        <a:ext cx="1524763" cy="1715299"/>
      </dsp:txXfrm>
    </dsp:sp>
    <dsp:sp modelId="{2E24AF70-634B-414F-A8E0-15D3A10DC3B2}">
      <dsp:nvSpPr>
        <dsp:cNvPr id="0" name=""/>
        <dsp:cNvSpPr/>
      </dsp:nvSpPr>
      <dsp:spPr>
        <a:xfrm>
          <a:off x="9402161" y="2319892"/>
          <a:ext cx="499766" cy="499766"/>
        </a:xfrm>
        <a:prstGeom prst="ellips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9D1F1-48BB-4742-AA89-F13FDB5266F8}">
      <dsp:nvSpPr>
        <dsp:cNvPr id="0" name=""/>
        <dsp:cNvSpPr/>
      </dsp:nvSpPr>
      <dsp:spPr>
        <a:xfrm>
          <a:off x="772033" y="0"/>
          <a:ext cx="8749709" cy="4369917"/>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1407494-8D94-413F-9780-090517B0E717}">
      <dsp:nvSpPr>
        <dsp:cNvPr id="0" name=""/>
        <dsp:cNvSpPr/>
      </dsp:nvSpPr>
      <dsp:spPr>
        <a:xfrm>
          <a:off x="4523" y="1310975"/>
          <a:ext cx="1977832" cy="1747966"/>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Opracowanie projektu</a:t>
          </a:r>
          <a:endParaRPr lang="pl-PL" sz="1900" b="1" kern="1200" dirty="0"/>
        </a:p>
      </dsp:txBody>
      <dsp:txXfrm>
        <a:off x="89852" y="1396304"/>
        <a:ext cx="1807174" cy="1577308"/>
      </dsp:txXfrm>
    </dsp:sp>
    <dsp:sp modelId="{E19E4991-345B-4917-AFC0-8BE6BEAA6FC8}">
      <dsp:nvSpPr>
        <dsp:cNvPr id="0" name=""/>
        <dsp:cNvSpPr/>
      </dsp:nvSpPr>
      <dsp:spPr>
        <a:xfrm>
          <a:off x="2081247" y="1310975"/>
          <a:ext cx="1977832" cy="1747966"/>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Uzgodnienia</a:t>
          </a:r>
          <a:endParaRPr lang="pl-PL" sz="1900" b="1" kern="1200" dirty="0"/>
        </a:p>
      </dsp:txBody>
      <dsp:txXfrm>
        <a:off x="2166576" y="1396304"/>
        <a:ext cx="1807174" cy="1577308"/>
      </dsp:txXfrm>
    </dsp:sp>
    <dsp:sp modelId="{81EF82BB-D812-4ADC-AB60-556D1BC55A48}">
      <dsp:nvSpPr>
        <dsp:cNvPr id="0" name=""/>
        <dsp:cNvSpPr/>
      </dsp:nvSpPr>
      <dsp:spPr>
        <a:xfrm>
          <a:off x="4176726" y="1285087"/>
          <a:ext cx="1977832" cy="1747966"/>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Opiniowanie</a:t>
          </a:r>
          <a:endParaRPr lang="pl-PL" sz="1900" b="1" kern="1200" dirty="0"/>
        </a:p>
      </dsp:txBody>
      <dsp:txXfrm>
        <a:off x="4262055" y="1370416"/>
        <a:ext cx="1807174" cy="1577308"/>
      </dsp:txXfrm>
    </dsp:sp>
    <dsp:sp modelId="{E0D58114-0785-4CC0-B9B8-4E465EA9CE23}">
      <dsp:nvSpPr>
        <dsp:cNvPr id="0" name=""/>
        <dsp:cNvSpPr/>
      </dsp:nvSpPr>
      <dsp:spPr>
        <a:xfrm>
          <a:off x="6234695" y="1310975"/>
          <a:ext cx="1977832" cy="1747966"/>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Konsultacje</a:t>
          </a:r>
          <a:r>
            <a:rPr lang="pl-PL" sz="1900" kern="1200" dirty="0" smtClean="0"/>
            <a:t> </a:t>
          </a:r>
          <a:r>
            <a:rPr lang="pl-PL" sz="1900" b="1" kern="1200" dirty="0" smtClean="0"/>
            <a:t>publiczne</a:t>
          </a:r>
          <a:endParaRPr lang="pl-PL" sz="1900" b="1" kern="1200" dirty="0"/>
        </a:p>
      </dsp:txBody>
      <dsp:txXfrm>
        <a:off x="6320024" y="1396304"/>
        <a:ext cx="1807174" cy="1577308"/>
      </dsp:txXfrm>
    </dsp:sp>
    <dsp:sp modelId="{49CB3DCC-D65A-4000-AA53-326C9562F63A}">
      <dsp:nvSpPr>
        <dsp:cNvPr id="0" name=""/>
        <dsp:cNvSpPr/>
      </dsp:nvSpPr>
      <dsp:spPr>
        <a:xfrm>
          <a:off x="8311419" y="1310975"/>
          <a:ext cx="1977832" cy="1747966"/>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kern="1200" dirty="0" smtClean="0"/>
            <a:t>(</a:t>
          </a:r>
          <a:r>
            <a:rPr lang="pl-PL" sz="1900" b="1" kern="1200" dirty="0" smtClean="0"/>
            <a:t>Konferencja</a:t>
          </a:r>
          <a:r>
            <a:rPr lang="pl-PL" sz="1900" kern="1200" dirty="0" smtClean="0"/>
            <a:t> </a:t>
          </a:r>
          <a:r>
            <a:rPr lang="pl-PL" sz="1900" b="1" kern="1200" dirty="0" smtClean="0"/>
            <a:t>uzgodnieniowa</a:t>
          </a:r>
          <a:r>
            <a:rPr lang="pl-PL" sz="1900" kern="1200" dirty="0" smtClean="0"/>
            <a:t>)</a:t>
          </a:r>
          <a:endParaRPr lang="pl-PL" sz="1900" kern="1200" dirty="0"/>
        </a:p>
      </dsp:txBody>
      <dsp:txXfrm>
        <a:off x="8396748" y="1396304"/>
        <a:ext cx="1807174" cy="157730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1EEF7-779D-496F-8638-5B0AA841D306}">
      <dsp:nvSpPr>
        <dsp:cNvPr id="0" name=""/>
        <dsp:cNvSpPr/>
      </dsp:nvSpPr>
      <dsp:spPr>
        <a:xfrm>
          <a:off x="3282954" y="979582"/>
          <a:ext cx="733619" cy="91440"/>
        </a:xfrm>
        <a:custGeom>
          <a:avLst/>
          <a:gdLst/>
          <a:ahLst/>
          <a:cxnLst/>
          <a:rect l="0" t="0" r="0" b="0"/>
          <a:pathLst>
            <a:path>
              <a:moveTo>
                <a:pt x="0" y="61486"/>
              </a:moveTo>
              <a:lnTo>
                <a:pt x="383909" y="61486"/>
              </a:lnTo>
              <a:lnTo>
                <a:pt x="383909" y="45720"/>
              </a:lnTo>
              <a:lnTo>
                <a:pt x="73361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3630654" y="1021525"/>
        <a:ext cx="38219" cy="7554"/>
      </dsp:txXfrm>
    </dsp:sp>
    <dsp:sp modelId="{A9609D3F-3445-4368-9FF0-F70522485947}">
      <dsp:nvSpPr>
        <dsp:cNvPr id="0" name=""/>
        <dsp:cNvSpPr/>
      </dsp:nvSpPr>
      <dsp:spPr>
        <a:xfrm>
          <a:off x="0" y="55643"/>
          <a:ext cx="3284754" cy="19708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pl-PL" sz="2800" b="1" kern="1200" dirty="0" smtClean="0"/>
            <a:t>Organ wnioskujący analizuje: </a:t>
          </a:r>
          <a:endParaRPr lang="pl-PL" sz="2800" b="1" kern="1200" dirty="0"/>
        </a:p>
      </dsp:txBody>
      <dsp:txXfrm>
        <a:off x="0" y="55643"/>
        <a:ext cx="3284754" cy="1970852"/>
      </dsp:txXfrm>
    </dsp:sp>
    <dsp:sp modelId="{7B5CA5C7-5ED2-401B-92CA-FD00990C8DD7}">
      <dsp:nvSpPr>
        <dsp:cNvPr id="0" name=""/>
        <dsp:cNvSpPr/>
      </dsp:nvSpPr>
      <dsp:spPr>
        <a:xfrm>
          <a:off x="7331928" y="979582"/>
          <a:ext cx="724893" cy="91440"/>
        </a:xfrm>
        <a:custGeom>
          <a:avLst/>
          <a:gdLst/>
          <a:ahLst/>
          <a:cxnLst/>
          <a:rect l="0" t="0" r="0" b="0"/>
          <a:pathLst>
            <a:path>
              <a:moveTo>
                <a:pt x="0" y="45720"/>
              </a:moveTo>
              <a:lnTo>
                <a:pt x="72489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7675488" y="1021525"/>
        <a:ext cx="37774" cy="7554"/>
      </dsp:txXfrm>
    </dsp:sp>
    <dsp:sp modelId="{B8DEE245-4126-4F31-860A-A743186AFE9E}">
      <dsp:nvSpPr>
        <dsp:cNvPr id="0" name=""/>
        <dsp:cNvSpPr/>
      </dsp:nvSpPr>
      <dsp:spPr>
        <a:xfrm>
          <a:off x="4048974" y="39876"/>
          <a:ext cx="3284754" cy="19708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pl-PL" sz="2800" kern="1200" dirty="0" smtClean="0"/>
            <a:t>treść projektu ustawy lub projektu rozporządzenia</a:t>
          </a:r>
          <a:endParaRPr lang="pl-PL" sz="2800" kern="1200" dirty="0"/>
        </a:p>
      </dsp:txBody>
      <dsp:txXfrm>
        <a:off x="4048974" y="39876"/>
        <a:ext cx="3284754" cy="1970852"/>
      </dsp:txXfrm>
    </dsp:sp>
    <dsp:sp modelId="{46166D1E-2A38-4C9F-B4E2-23BD245F87CF}">
      <dsp:nvSpPr>
        <dsp:cNvPr id="0" name=""/>
        <dsp:cNvSpPr/>
      </dsp:nvSpPr>
      <dsp:spPr>
        <a:xfrm>
          <a:off x="1651103" y="2008929"/>
          <a:ext cx="8080496" cy="724893"/>
        </a:xfrm>
        <a:custGeom>
          <a:avLst/>
          <a:gdLst/>
          <a:ahLst/>
          <a:cxnLst/>
          <a:rect l="0" t="0" r="0" b="0"/>
          <a:pathLst>
            <a:path>
              <a:moveTo>
                <a:pt x="8080496" y="0"/>
              </a:moveTo>
              <a:lnTo>
                <a:pt x="8080496" y="379546"/>
              </a:lnTo>
              <a:lnTo>
                <a:pt x="0" y="379546"/>
              </a:lnTo>
              <a:lnTo>
                <a:pt x="0" y="72489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5488458" y="2367598"/>
        <a:ext cx="405786" cy="7554"/>
      </dsp:txXfrm>
    </dsp:sp>
    <dsp:sp modelId="{A3894B8D-CFBF-45FB-BC5E-E8E1A46AA12C}">
      <dsp:nvSpPr>
        <dsp:cNvPr id="0" name=""/>
        <dsp:cNvSpPr/>
      </dsp:nvSpPr>
      <dsp:spPr>
        <a:xfrm>
          <a:off x="8089222" y="39876"/>
          <a:ext cx="3284754" cy="19708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pl-PL" sz="2800" kern="1200" dirty="0" smtClean="0"/>
            <a:t>znaczenie projektu</a:t>
          </a:r>
          <a:endParaRPr lang="pl-PL" sz="2800" kern="1200" dirty="0"/>
        </a:p>
      </dsp:txBody>
      <dsp:txXfrm>
        <a:off x="8089222" y="39876"/>
        <a:ext cx="3284754" cy="1970852"/>
      </dsp:txXfrm>
    </dsp:sp>
    <dsp:sp modelId="{2FB50ADF-1BA7-4523-844D-B8E9E0F95BF4}">
      <dsp:nvSpPr>
        <dsp:cNvPr id="0" name=""/>
        <dsp:cNvSpPr/>
      </dsp:nvSpPr>
      <dsp:spPr>
        <a:xfrm>
          <a:off x="3291680" y="3705929"/>
          <a:ext cx="724893" cy="91440"/>
        </a:xfrm>
        <a:custGeom>
          <a:avLst/>
          <a:gdLst/>
          <a:ahLst/>
          <a:cxnLst/>
          <a:rect l="0" t="0" r="0" b="0"/>
          <a:pathLst>
            <a:path>
              <a:moveTo>
                <a:pt x="0" y="45720"/>
              </a:moveTo>
              <a:lnTo>
                <a:pt x="72489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3635240" y="3747871"/>
        <a:ext cx="37774" cy="7554"/>
      </dsp:txXfrm>
    </dsp:sp>
    <dsp:sp modelId="{DC605F18-3A90-496F-A81E-AF7818CF631D}">
      <dsp:nvSpPr>
        <dsp:cNvPr id="0" name=""/>
        <dsp:cNvSpPr/>
      </dsp:nvSpPr>
      <dsp:spPr>
        <a:xfrm>
          <a:off x="8725" y="2766222"/>
          <a:ext cx="3284754" cy="19708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pl-PL" sz="2800" kern="1200" dirty="0" smtClean="0"/>
            <a:t>stopień jego złożoności oraz jego pilność</a:t>
          </a:r>
          <a:endParaRPr lang="pl-PL" sz="2800" kern="1200" dirty="0"/>
        </a:p>
      </dsp:txBody>
      <dsp:txXfrm>
        <a:off x="8725" y="2766222"/>
        <a:ext cx="3284754" cy="1970852"/>
      </dsp:txXfrm>
    </dsp:sp>
    <dsp:sp modelId="{69CBBED8-3116-4388-BCF3-3F9EB86B5154}">
      <dsp:nvSpPr>
        <dsp:cNvPr id="0" name=""/>
        <dsp:cNvSpPr/>
      </dsp:nvSpPr>
      <dsp:spPr>
        <a:xfrm>
          <a:off x="7331928" y="3705929"/>
          <a:ext cx="724893" cy="91440"/>
        </a:xfrm>
        <a:custGeom>
          <a:avLst/>
          <a:gdLst/>
          <a:ahLst/>
          <a:cxnLst/>
          <a:rect l="0" t="0" r="0" b="0"/>
          <a:pathLst>
            <a:path>
              <a:moveTo>
                <a:pt x="0" y="45720"/>
              </a:moveTo>
              <a:lnTo>
                <a:pt x="72489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7675488" y="3747871"/>
        <a:ext cx="37774" cy="7554"/>
      </dsp:txXfrm>
    </dsp:sp>
    <dsp:sp modelId="{B6DB848C-95C6-4CFD-B4C8-7B446F9EBF91}">
      <dsp:nvSpPr>
        <dsp:cNvPr id="0" name=""/>
        <dsp:cNvSpPr/>
      </dsp:nvSpPr>
      <dsp:spPr>
        <a:xfrm>
          <a:off x="4048974" y="2766222"/>
          <a:ext cx="3284754" cy="19708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pl-PL" sz="2800" kern="1200" dirty="0" smtClean="0"/>
            <a:t>przewidywane skutki społeczno-gospodarcze</a:t>
          </a:r>
          <a:endParaRPr lang="pl-PL" sz="2800" kern="1200" dirty="0"/>
        </a:p>
      </dsp:txBody>
      <dsp:txXfrm>
        <a:off x="4048974" y="2766222"/>
        <a:ext cx="3284754" cy="1970852"/>
      </dsp:txXfrm>
    </dsp:sp>
    <dsp:sp modelId="{4CD5CD46-61C2-449E-A71F-536A6DBA4162}">
      <dsp:nvSpPr>
        <dsp:cNvPr id="0" name=""/>
        <dsp:cNvSpPr/>
      </dsp:nvSpPr>
      <dsp:spPr>
        <a:xfrm>
          <a:off x="8089222" y="2766222"/>
          <a:ext cx="3284754" cy="19708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pl-PL" sz="2800" b="1" kern="1200" dirty="0" smtClean="0"/>
            <a:t>przedstawia projekt  do konsultacji publicznych </a:t>
          </a:r>
          <a:endParaRPr lang="pl-PL" sz="2800" b="1" kern="1200" dirty="0"/>
        </a:p>
      </dsp:txBody>
      <dsp:txXfrm>
        <a:off x="8089222" y="2766222"/>
        <a:ext cx="3284754" cy="197085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34281-4661-4826-B891-3818C416B271}">
      <dsp:nvSpPr>
        <dsp:cNvPr id="0" name=""/>
        <dsp:cNvSpPr/>
      </dsp:nvSpPr>
      <dsp:spPr>
        <a:xfrm>
          <a:off x="1283"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pl-PL" sz="2900" kern="1200" dirty="0" smtClean="0"/>
            <a:t>Organizacje społeczne</a:t>
          </a:r>
          <a:endParaRPr lang="pl-PL" sz="2900" kern="1200" dirty="0"/>
        </a:p>
      </dsp:txBody>
      <dsp:txXfrm>
        <a:off x="1283" y="0"/>
        <a:ext cx="3337470" cy="1305401"/>
      </dsp:txXfrm>
    </dsp:sp>
    <dsp:sp modelId="{5C175521-101C-41C8-B013-A95DB2587481}">
      <dsp:nvSpPr>
        <dsp:cNvPr id="0" name=""/>
        <dsp:cNvSpPr/>
      </dsp:nvSpPr>
      <dsp:spPr>
        <a:xfrm>
          <a:off x="335030" y="1305773"/>
          <a:ext cx="2669976" cy="85486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pl-PL" sz="1800" kern="1200" dirty="0" smtClean="0"/>
            <a:t>organizacje przedsiębiorców</a:t>
          </a:r>
        </a:p>
      </dsp:txBody>
      <dsp:txXfrm>
        <a:off x="360068" y="1330811"/>
        <a:ext cx="2619900" cy="804787"/>
      </dsp:txXfrm>
    </dsp:sp>
    <dsp:sp modelId="{E72858F1-3A7D-49EB-B356-ADA0853D09D6}">
      <dsp:nvSpPr>
        <dsp:cNvPr id="0" name=""/>
        <dsp:cNvSpPr/>
      </dsp:nvSpPr>
      <dsp:spPr>
        <a:xfrm>
          <a:off x="335030" y="2292154"/>
          <a:ext cx="2669976" cy="85486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pl-PL" sz="1800" kern="1200" dirty="0" smtClean="0"/>
            <a:t>organizacje pozarządowe</a:t>
          </a:r>
          <a:endParaRPr lang="pl-PL" sz="1800" kern="1200" dirty="0"/>
        </a:p>
      </dsp:txBody>
      <dsp:txXfrm>
        <a:off x="360068" y="2317192"/>
        <a:ext cx="2619900" cy="804787"/>
      </dsp:txXfrm>
    </dsp:sp>
    <dsp:sp modelId="{17B471B2-9F62-4D1A-8639-3E796A6FBC13}">
      <dsp:nvSpPr>
        <dsp:cNvPr id="0" name=""/>
        <dsp:cNvSpPr/>
      </dsp:nvSpPr>
      <dsp:spPr>
        <a:xfrm>
          <a:off x="335030" y="3278535"/>
          <a:ext cx="2669976" cy="85486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pl-PL" sz="1800" kern="1200" dirty="0" smtClean="0"/>
            <a:t>organizacje pracodawców</a:t>
          </a:r>
          <a:endParaRPr lang="pl-PL" sz="1800" kern="1200" dirty="0"/>
        </a:p>
      </dsp:txBody>
      <dsp:txXfrm>
        <a:off x="360068" y="3303573"/>
        <a:ext cx="2619900" cy="804787"/>
      </dsp:txXfrm>
    </dsp:sp>
    <dsp:sp modelId="{60E86709-2D39-424B-A537-9D13CE00D24A}">
      <dsp:nvSpPr>
        <dsp:cNvPr id="0" name=""/>
        <dsp:cNvSpPr/>
      </dsp:nvSpPr>
      <dsp:spPr>
        <a:xfrm>
          <a:off x="3589064"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pl-PL" sz="2900" kern="1200" dirty="0" smtClean="0"/>
            <a:t>Inne zainteresowane podmioty</a:t>
          </a:r>
          <a:endParaRPr lang="pl-PL" sz="2900" kern="1200" dirty="0"/>
        </a:p>
      </dsp:txBody>
      <dsp:txXfrm>
        <a:off x="3589064" y="0"/>
        <a:ext cx="3337470" cy="1305401"/>
      </dsp:txXfrm>
    </dsp:sp>
    <dsp:sp modelId="{562AE96F-BF1D-4E5D-8DBE-02EEE1150D31}">
      <dsp:nvSpPr>
        <dsp:cNvPr id="0" name=""/>
        <dsp:cNvSpPr/>
      </dsp:nvSpPr>
      <dsp:spPr>
        <a:xfrm>
          <a:off x="3922811" y="1306676"/>
          <a:ext cx="2669976" cy="131198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pl-PL" sz="1800" kern="1200" dirty="0" smtClean="0"/>
            <a:t>Podstawa do przekazania do konsultacji wynika z odrębnych przepisów np.: </a:t>
          </a:r>
          <a:endParaRPr lang="pl-PL" sz="1800" kern="1200" dirty="0"/>
        </a:p>
      </dsp:txBody>
      <dsp:txXfrm>
        <a:off x="3961238" y="1345103"/>
        <a:ext cx="2593122" cy="1235133"/>
      </dsp:txXfrm>
    </dsp:sp>
    <dsp:sp modelId="{60D03137-C4A0-4B3B-B507-2C8D9D46E3EB}">
      <dsp:nvSpPr>
        <dsp:cNvPr id="0" name=""/>
        <dsp:cNvSpPr/>
      </dsp:nvSpPr>
      <dsp:spPr>
        <a:xfrm>
          <a:off x="3922811" y="2820508"/>
          <a:ext cx="2669976" cy="131198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pl-PL" sz="1800" kern="1200" dirty="0" smtClean="0"/>
            <a:t>Krajowa Izba Gospodarcza  - podstawa art. 4 ustawy z dnia 30 maja 1989 r.  o izbach gospodarczych</a:t>
          </a:r>
          <a:endParaRPr lang="pl-PL" sz="1800" kern="1200" dirty="0"/>
        </a:p>
      </dsp:txBody>
      <dsp:txXfrm>
        <a:off x="3961238" y="2858935"/>
        <a:ext cx="2593122" cy="1235133"/>
      </dsp:txXfrm>
    </dsp:sp>
    <dsp:sp modelId="{109D9484-9591-485C-9D45-0F9CCB3E1C1A}">
      <dsp:nvSpPr>
        <dsp:cNvPr id="0" name=""/>
        <dsp:cNvSpPr/>
      </dsp:nvSpPr>
      <dsp:spPr>
        <a:xfrm>
          <a:off x="7176845"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pl-PL" sz="2900" kern="1200" dirty="0" smtClean="0"/>
            <a:t>Instytucje</a:t>
          </a:r>
          <a:endParaRPr lang="pl-PL" sz="2900" kern="1200" dirty="0"/>
        </a:p>
      </dsp:txBody>
      <dsp:txXfrm>
        <a:off x="7176845" y="0"/>
        <a:ext cx="3337470" cy="1305401"/>
      </dsp:txXfrm>
    </dsp:sp>
    <dsp:sp modelId="{2A22090A-4F27-4AD1-BBE5-EDA09344EEF5}">
      <dsp:nvSpPr>
        <dsp:cNvPr id="0" name=""/>
        <dsp:cNvSpPr/>
      </dsp:nvSpPr>
      <dsp:spPr>
        <a:xfrm>
          <a:off x="7510592" y="1305401"/>
          <a:ext cx="2669976" cy="282836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pl-PL" sz="1800" kern="1200" dirty="0" smtClean="0"/>
            <a:t>Uniwersytety</a:t>
          </a:r>
        </a:p>
        <a:p>
          <a:pPr lvl="0" algn="ctr" defTabSz="800100">
            <a:lnSpc>
              <a:spcPct val="90000"/>
            </a:lnSpc>
            <a:spcBef>
              <a:spcPct val="0"/>
            </a:spcBef>
            <a:spcAft>
              <a:spcPct val="35000"/>
            </a:spcAft>
          </a:pPr>
          <a:r>
            <a:rPr lang="pl-PL" sz="1800" b="0" kern="1200" dirty="0" smtClean="0"/>
            <a:t>Konferencję Rektorów Akademickich Szkół Polskich (KRASP)</a:t>
          </a:r>
          <a:endParaRPr lang="pl-PL" sz="1800" kern="1200" dirty="0"/>
        </a:p>
      </dsp:txBody>
      <dsp:txXfrm>
        <a:off x="7588793" y="1383602"/>
        <a:ext cx="2513574" cy="267196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B7E70-5FCE-43D6-92F6-EDCF91650E65}">
      <dsp:nvSpPr>
        <dsp:cNvPr id="0" name=""/>
        <dsp:cNvSpPr/>
      </dsp:nvSpPr>
      <dsp:spPr>
        <a:xfrm>
          <a:off x="4206240" y="531"/>
          <a:ext cx="6309360" cy="2071559"/>
        </a:xfrm>
        <a:prstGeom prst="rightArrow">
          <a:avLst>
            <a:gd name="adj1" fmla="val 75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510" tIns="16510" rIns="16510" bIns="16510" numCol="1" spcCol="1270" anchor="ctr" anchorCtr="0">
          <a:noAutofit/>
        </a:bodyPr>
        <a:lstStyle/>
        <a:p>
          <a:pPr marL="228600" lvl="1" indent="-228600" algn="just" defTabSz="1155700">
            <a:lnSpc>
              <a:spcPct val="90000"/>
            </a:lnSpc>
            <a:spcBef>
              <a:spcPct val="0"/>
            </a:spcBef>
            <a:spcAft>
              <a:spcPct val="15000"/>
            </a:spcAft>
            <a:buChar char="••"/>
          </a:pPr>
          <a:r>
            <a:rPr lang="pl-PL" sz="2600" kern="1200" dirty="0" smtClean="0"/>
            <a:t> w BIP ministerstwa – projekty dokumentów rządowych</a:t>
          </a:r>
          <a:endParaRPr lang="pl-PL" sz="2600" kern="1200" dirty="0"/>
        </a:p>
        <a:p>
          <a:pPr marL="228600" lvl="1" indent="-228600" algn="just" defTabSz="1155700">
            <a:lnSpc>
              <a:spcPct val="90000"/>
            </a:lnSpc>
            <a:spcBef>
              <a:spcPct val="0"/>
            </a:spcBef>
            <a:spcAft>
              <a:spcPct val="15000"/>
            </a:spcAft>
            <a:buChar char="••"/>
          </a:pPr>
          <a:r>
            <a:rPr lang="pl-PL" sz="2600" kern="1200" dirty="0" smtClean="0"/>
            <a:t> w BIP RPL – projekty ustaw i rozporządzeń </a:t>
          </a:r>
          <a:endParaRPr lang="pl-PL" sz="2600" kern="1200" dirty="0"/>
        </a:p>
      </dsp:txBody>
      <dsp:txXfrm>
        <a:off x="4206240" y="259476"/>
        <a:ext cx="5532525" cy="1553669"/>
      </dsp:txXfrm>
    </dsp:sp>
    <dsp:sp modelId="{1762E14B-5153-440E-B1ED-0065F85993C2}">
      <dsp:nvSpPr>
        <dsp:cNvPr id="0" name=""/>
        <dsp:cNvSpPr/>
      </dsp:nvSpPr>
      <dsp:spPr>
        <a:xfrm>
          <a:off x="0" y="531"/>
          <a:ext cx="4206240" cy="207155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pl-PL" sz="3100" kern="1200" dirty="0" smtClean="0"/>
            <a:t>Udostępnienie w BIP lub w BIP RCL w portalu Rządowy Proces Legislacyjny</a:t>
          </a:r>
          <a:endParaRPr lang="pl-PL" sz="3100" kern="1200" dirty="0"/>
        </a:p>
      </dsp:txBody>
      <dsp:txXfrm>
        <a:off x="101125" y="101656"/>
        <a:ext cx="4003990" cy="1869309"/>
      </dsp:txXfrm>
    </dsp:sp>
    <dsp:sp modelId="{89AA4656-9D7C-42A9-AA4D-6A528C40FD48}">
      <dsp:nvSpPr>
        <dsp:cNvPr id="0" name=""/>
        <dsp:cNvSpPr/>
      </dsp:nvSpPr>
      <dsp:spPr>
        <a:xfrm>
          <a:off x="4206240" y="2279246"/>
          <a:ext cx="6309360" cy="2071559"/>
        </a:xfrm>
        <a:prstGeom prst="rightArrow">
          <a:avLst>
            <a:gd name="adj1" fmla="val 75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510" tIns="16510" rIns="16510" bIns="16510" numCol="1" spcCol="1270" anchor="ctr" anchorCtr="0">
          <a:noAutofit/>
        </a:bodyPr>
        <a:lstStyle/>
        <a:p>
          <a:pPr marL="228600" lvl="1" indent="-228600" algn="just" defTabSz="1155700">
            <a:lnSpc>
              <a:spcPct val="90000"/>
            </a:lnSpc>
            <a:spcBef>
              <a:spcPct val="0"/>
            </a:spcBef>
            <a:spcAft>
              <a:spcPct val="15000"/>
            </a:spcAft>
            <a:buChar char="••"/>
          </a:pPr>
          <a:r>
            <a:rPr lang="pl-PL" sz="2600" kern="1200" dirty="0" smtClean="0"/>
            <a:t>w formie pisma </a:t>
          </a:r>
          <a:endParaRPr lang="pl-PL" sz="2600" kern="1200" dirty="0"/>
        </a:p>
        <a:p>
          <a:pPr marL="228600" lvl="1" indent="-228600" algn="just" defTabSz="1155700">
            <a:lnSpc>
              <a:spcPct val="90000"/>
            </a:lnSpc>
            <a:spcBef>
              <a:spcPct val="0"/>
            </a:spcBef>
            <a:spcAft>
              <a:spcPct val="15000"/>
            </a:spcAft>
            <a:buChar char="••"/>
          </a:pPr>
          <a:r>
            <a:rPr lang="pl-PL" sz="2600" kern="1200" dirty="0" smtClean="0"/>
            <a:t>z terminem na zajęcie stanowiska</a:t>
          </a:r>
          <a:endParaRPr lang="pl-PL" sz="2600" kern="1200" dirty="0"/>
        </a:p>
      </dsp:txBody>
      <dsp:txXfrm>
        <a:off x="4206240" y="2538191"/>
        <a:ext cx="5532525" cy="1553669"/>
      </dsp:txXfrm>
    </dsp:sp>
    <dsp:sp modelId="{A2B136B2-681B-490F-B4AE-B8F118C12F7C}">
      <dsp:nvSpPr>
        <dsp:cNvPr id="0" name=""/>
        <dsp:cNvSpPr/>
      </dsp:nvSpPr>
      <dsp:spPr>
        <a:xfrm>
          <a:off x="0" y="2279246"/>
          <a:ext cx="4206240" cy="207155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pl-PL" sz="3100" kern="1200" dirty="0" smtClean="0"/>
            <a:t>Skierowanie do konkretnego katalogu podmiotów, instytucji, organizacji społecznych</a:t>
          </a:r>
          <a:endParaRPr lang="pl-PL" sz="3100" kern="1200" dirty="0"/>
        </a:p>
      </dsp:txBody>
      <dsp:txXfrm>
        <a:off x="101125" y="2380371"/>
        <a:ext cx="4003990" cy="186930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9D1F1-48BB-4742-AA89-F13FDB5266F8}">
      <dsp:nvSpPr>
        <dsp:cNvPr id="0" name=""/>
        <dsp:cNvSpPr/>
      </dsp:nvSpPr>
      <dsp:spPr>
        <a:xfrm>
          <a:off x="772033" y="0"/>
          <a:ext cx="8749709" cy="4369917"/>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1407494-8D94-413F-9780-090517B0E717}">
      <dsp:nvSpPr>
        <dsp:cNvPr id="0" name=""/>
        <dsp:cNvSpPr/>
      </dsp:nvSpPr>
      <dsp:spPr>
        <a:xfrm>
          <a:off x="4523" y="1310975"/>
          <a:ext cx="1977832" cy="1747966"/>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Opracowanie projektu</a:t>
          </a:r>
          <a:endParaRPr lang="pl-PL" sz="1900" b="1" kern="1200" dirty="0"/>
        </a:p>
      </dsp:txBody>
      <dsp:txXfrm>
        <a:off x="89852" y="1396304"/>
        <a:ext cx="1807174" cy="1577308"/>
      </dsp:txXfrm>
    </dsp:sp>
    <dsp:sp modelId="{E19E4991-345B-4917-AFC0-8BE6BEAA6FC8}">
      <dsp:nvSpPr>
        <dsp:cNvPr id="0" name=""/>
        <dsp:cNvSpPr/>
      </dsp:nvSpPr>
      <dsp:spPr>
        <a:xfrm>
          <a:off x="2081247" y="1310975"/>
          <a:ext cx="1977832" cy="1747966"/>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Uzgodnienia</a:t>
          </a:r>
          <a:endParaRPr lang="pl-PL" sz="1900" b="1" kern="1200" dirty="0"/>
        </a:p>
      </dsp:txBody>
      <dsp:txXfrm>
        <a:off x="2166576" y="1396304"/>
        <a:ext cx="1807174" cy="1577308"/>
      </dsp:txXfrm>
    </dsp:sp>
    <dsp:sp modelId="{81EF82BB-D812-4ADC-AB60-556D1BC55A48}">
      <dsp:nvSpPr>
        <dsp:cNvPr id="0" name=""/>
        <dsp:cNvSpPr/>
      </dsp:nvSpPr>
      <dsp:spPr>
        <a:xfrm>
          <a:off x="4176726" y="1285087"/>
          <a:ext cx="1977832" cy="1747966"/>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Opiniowanie</a:t>
          </a:r>
          <a:endParaRPr lang="pl-PL" sz="1900" b="1" kern="1200" dirty="0"/>
        </a:p>
      </dsp:txBody>
      <dsp:txXfrm>
        <a:off x="4262055" y="1370416"/>
        <a:ext cx="1807174" cy="1577308"/>
      </dsp:txXfrm>
    </dsp:sp>
    <dsp:sp modelId="{E0D58114-0785-4CC0-B9B8-4E465EA9CE23}">
      <dsp:nvSpPr>
        <dsp:cNvPr id="0" name=""/>
        <dsp:cNvSpPr/>
      </dsp:nvSpPr>
      <dsp:spPr>
        <a:xfrm>
          <a:off x="6234695" y="1310975"/>
          <a:ext cx="1977832" cy="1747966"/>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Konsultacje</a:t>
          </a:r>
          <a:r>
            <a:rPr lang="pl-PL" sz="1900" kern="1200" dirty="0" smtClean="0"/>
            <a:t> </a:t>
          </a:r>
          <a:r>
            <a:rPr lang="pl-PL" sz="1900" b="1" kern="1200" dirty="0" smtClean="0"/>
            <a:t>publiczne</a:t>
          </a:r>
          <a:endParaRPr lang="pl-PL" sz="1900" b="1" kern="1200" dirty="0"/>
        </a:p>
      </dsp:txBody>
      <dsp:txXfrm>
        <a:off x="6320024" y="1396304"/>
        <a:ext cx="1807174" cy="1577308"/>
      </dsp:txXfrm>
    </dsp:sp>
    <dsp:sp modelId="{49CB3DCC-D65A-4000-AA53-326C9562F63A}">
      <dsp:nvSpPr>
        <dsp:cNvPr id="0" name=""/>
        <dsp:cNvSpPr/>
      </dsp:nvSpPr>
      <dsp:spPr>
        <a:xfrm>
          <a:off x="8311419" y="1310975"/>
          <a:ext cx="1977832" cy="1747966"/>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kern="1200" dirty="0" smtClean="0"/>
            <a:t>(</a:t>
          </a:r>
          <a:r>
            <a:rPr lang="pl-PL" sz="1900" b="1" kern="1200" dirty="0" smtClean="0"/>
            <a:t>Konferencja</a:t>
          </a:r>
          <a:r>
            <a:rPr lang="pl-PL" sz="1900" kern="1200" dirty="0" smtClean="0"/>
            <a:t> </a:t>
          </a:r>
          <a:r>
            <a:rPr lang="pl-PL" sz="1900" b="1" kern="1200" dirty="0" smtClean="0"/>
            <a:t>uzgodnieniowa</a:t>
          </a:r>
          <a:r>
            <a:rPr lang="pl-PL" sz="1900" kern="1200" dirty="0" smtClean="0"/>
            <a:t>)</a:t>
          </a:r>
          <a:endParaRPr lang="pl-PL" sz="1900" kern="1200" dirty="0"/>
        </a:p>
      </dsp:txBody>
      <dsp:txXfrm>
        <a:off x="8396748" y="1396304"/>
        <a:ext cx="1807174" cy="157730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FDCE6-A7F3-493C-8405-97C6C2921115}">
      <dsp:nvSpPr>
        <dsp:cNvPr id="0" name=""/>
        <dsp:cNvSpPr/>
      </dsp:nvSpPr>
      <dsp:spPr>
        <a:xfrm>
          <a:off x="97043" y="2718"/>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kern="1200" dirty="0" smtClean="0"/>
            <a:t>Jeżeli uzna, że</a:t>
          </a:r>
          <a:endParaRPr lang="pl-PL" sz="1700" kern="1200" dirty="0"/>
        </a:p>
      </dsp:txBody>
      <dsp:txXfrm>
        <a:off x="144776" y="50451"/>
        <a:ext cx="2620721" cy="1534246"/>
      </dsp:txXfrm>
    </dsp:sp>
    <dsp:sp modelId="{F0289A5F-77E4-447A-BDE9-1D8CD26C78FE}">
      <dsp:nvSpPr>
        <dsp:cNvPr id="0" name=""/>
        <dsp:cNvSpPr/>
      </dsp:nvSpPr>
      <dsp:spPr>
        <a:xfrm>
          <a:off x="3052255" y="480767"/>
          <a:ext cx="575831" cy="67361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pl-PL" sz="1400" kern="1200"/>
        </a:p>
      </dsp:txBody>
      <dsp:txXfrm>
        <a:off x="3052255" y="615490"/>
        <a:ext cx="403082" cy="404168"/>
      </dsp:txXfrm>
    </dsp:sp>
    <dsp:sp modelId="{CBBCD297-9545-4EA5-9309-FE67076F6C9F}">
      <dsp:nvSpPr>
        <dsp:cNvPr id="0" name=""/>
        <dsp:cNvSpPr/>
      </dsp:nvSpPr>
      <dsp:spPr>
        <a:xfrm>
          <a:off x="3899706" y="2718"/>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kern="1200" dirty="0" smtClean="0"/>
            <a:t>jej przeprowadzenie przyczyni się do właściwego prowadzenia uzgodnień lub opiniowania projektu dokumentu rządowego</a:t>
          </a:r>
          <a:endParaRPr lang="pl-PL" sz="1700" kern="1200" dirty="0"/>
        </a:p>
      </dsp:txBody>
      <dsp:txXfrm>
        <a:off x="3947439" y="50451"/>
        <a:ext cx="2620721" cy="1534246"/>
      </dsp:txXfrm>
    </dsp:sp>
    <dsp:sp modelId="{CD9975EC-68B5-463B-BF1F-32C5DE530820}">
      <dsp:nvSpPr>
        <dsp:cNvPr id="0" name=""/>
        <dsp:cNvSpPr/>
      </dsp:nvSpPr>
      <dsp:spPr>
        <a:xfrm>
          <a:off x="6854918" y="480767"/>
          <a:ext cx="575831" cy="67361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pl-PL" sz="1400" kern="1200"/>
        </a:p>
      </dsp:txBody>
      <dsp:txXfrm>
        <a:off x="6854918" y="615490"/>
        <a:ext cx="403082" cy="404168"/>
      </dsp:txXfrm>
    </dsp:sp>
    <dsp:sp modelId="{D8579758-125A-412B-B5F0-41D998E59F2A}">
      <dsp:nvSpPr>
        <dsp:cNvPr id="0" name=""/>
        <dsp:cNvSpPr/>
      </dsp:nvSpPr>
      <dsp:spPr>
        <a:xfrm>
          <a:off x="7702368" y="2718"/>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kern="1200" dirty="0" smtClean="0"/>
            <a:t>w szczególności w przypadku zgłoszenia do projektu licznych uwag</a:t>
          </a:r>
          <a:endParaRPr lang="pl-PL" sz="1700" kern="1200" dirty="0"/>
        </a:p>
      </dsp:txBody>
      <dsp:txXfrm>
        <a:off x="7750101" y="50451"/>
        <a:ext cx="2620721" cy="1534246"/>
      </dsp:txXfrm>
    </dsp:sp>
    <dsp:sp modelId="{9CE5218D-74C4-4AF4-9942-815BF429905F}">
      <dsp:nvSpPr>
        <dsp:cNvPr id="0" name=""/>
        <dsp:cNvSpPr/>
      </dsp:nvSpPr>
      <dsp:spPr>
        <a:xfrm rot="5400000">
          <a:off x="8772546" y="1822564"/>
          <a:ext cx="575831" cy="67361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pl-PL" sz="1400" kern="1200"/>
        </a:p>
      </dsp:txBody>
      <dsp:txXfrm rot="-5400000">
        <a:off x="8858378" y="1871456"/>
        <a:ext cx="404168" cy="403082"/>
      </dsp:txXfrm>
    </dsp:sp>
    <dsp:sp modelId="{B7806F9D-F512-44AC-BA34-26366F299471}">
      <dsp:nvSpPr>
        <dsp:cNvPr id="0" name=""/>
        <dsp:cNvSpPr/>
      </dsp:nvSpPr>
      <dsp:spPr>
        <a:xfrm>
          <a:off x="7702368" y="2718906"/>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kern="1200" dirty="0" smtClean="0"/>
            <a:t>organizuje konferencję uzgodnieniową.</a:t>
          </a:r>
          <a:endParaRPr lang="pl-PL" sz="1700" kern="1200" dirty="0"/>
        </a:p>
      </dsp:txBody>
      <dsp:txXfrm>
        <a:off x="7750101" y="2766639"/>
        <a:ext cx="2620721" cy="153424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8A2E5-782C-4CE9-B88F-20491EFDD733}">
      <dsp:nvSpPr>
        <dsp:cNvPr id="0" name=""/>
        <dsp:cNvSpPr/>
      </dsp:nvSpPr>
      <dsp:spPr>
        <a:xfrm>
          <a:off x="1748064" y="2975"/>
          <a:ext cx="3342605" cy="2005563"/>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pl-PL" sz="3000" kern="1200" dirty="0" smtClean="0"/>
            <a:t>Podmioty, które zgłosiły uwagi w uzgodnieniach międzyresortowych</a:t>
          </a:r>
          <a:endParaRPr lang="pl-PL" sz="3000" kern="1200" dirty="0"/>
        </a:p>
      </dsp:txBody>
      <dsp:txXfrm>
        <a:off x="1748064" y="2975"/>
        <a:ext cx="3342605" cy="2005563"/>
      </dsp:txXfrm>
    </dsp:sp>
    <dsp:sp modelId="{A44BDBDE-A1A3-4D8D-8330-D0B5B83E38D9}">
      <dsp:nvSpPr>
        <dsp:cNvPr id="0" name=""/>
        <dsp:cNvSpPr/>
      </dsp:nvSpPr>
      <dsp:spPr>
        <a:xfrm>
          <a:off x="5424930" y="2975"/>
          <a:ext cx="3342605" cy="2005563"/>
        </a:xfrm>
        <a:prstGeom prst="rect">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pl-PL" sz="3000" kern="1200" dirty="0" smtClean="0"/>
            <a:t>Podmioty, które zgłosiły uwagi w opiniowaniu</a:t>
          </a:r>
          <a:endParaRPr lang="pl-PL" sz="3000" kern="1200" dirty="0"/>
        </a:p>
      </dsp:txBody>
      <dsp:txXfrm>
        <a:off x="5424930" y="2975"/>
        <a:ext cx="3342605" cy="2005563"/>
      </dsp:txXfrm>
    </dsp:sp>
    <dsp:sp modelId="{BEF1C442-DFBD-400A-BFC2-CDC7CFF1C36E}">
      <dsp:nvSpPr>
        <dsp:cNvPr id="0" name=""/>
        <dsp:cNvSpPr/>
      </dsp:nvSpPr>
      <dsp:spPr>
        <a:xfrm>
          <a:off x="559534" y="2345774"/>
          <a:ext cx="3342605" cy="2005563"/>
        </a:xfrm>
        <a:prstGeom prst="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pl-PL" sz="3000" kern="1200" dirty="0" smtClean="0"/>
            <a:t>Podmioty, które zgłosiły uwagi w konsultacjach publicznych* </a:t>
          </a:r>
        </a:p>
      </dsp:txBody>
      <dsp:txXfrm>
        <a:off x="559534" y="2345774"/>
        <a:ext cx="3342605" cy="2005563"/>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2675D-6435-4BF0-9F28-FA11F0506842}">
      <dsp:nvSpPr>
        <dsp:cNvPr id="0" name=""/>
        <dsp:cNvSpPr/>
      </dsp:nvSpPr>
      <dsp:spPr>
        <a:xfrm>
          <a:off x="1773" y="5815"/>
          <a:ext cx="2164940" cy="112542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pl-PL" sz="1400" kern="1200" dirty="0" smtClean="0"/>
            <a:t>Organ wnioskujący dokonuje zmian w projekcie</a:t>
          </a:r>
          <a:endParaRPr lang="pl-PL" sz="1400" kern="1200" dirty="0"/>
        </a:p>
      </dsp:txBody>
      <dsp:txXfrm>
        <a:off x="1773" y="5815"/>
        <a:ext cx="2164940" cy="750282"/>
      </dsp:txXfrm>
    </dsp:sp>
    <dsp:sp modelId="{076FE439-EBD1-468D-A250-E23334510C13}">
      <dsp:nvSpPr>
        <dsp:cNvPr id="0" name=""/>
        <dsp:cNvSpPr/>
      </dsp:nvSpPr>
      <dsp:spPr>
        <a:xfrm>
          <a:off x="191247" y="756097"/>
          <a:ext cx="2672835" cy="358942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pl-PL" sz="2000" kern="1200" dirty="0" smtClean="0"/>
            <a:t>na podstawie stanowisk zgłoszonych w toku uzgodnień, opiniowania i konsultacji publicznych</a:t>
          </a:r>
          <a:endParaRPr lang="pl-PL" sz="2000" kern="1200" dirty="0"/>
        </a:p>
      </dsp:txBody>
      <dsp:txXfrm>
        <a:off x="269532" y="834382"/>
        <a:ext cx="2516265" cy="3432855"/>
      </dsp:txXfrm>
    </dsp:sp>
    <dsp:sp modelId="{920A8BF9-B256-4FBF-9D42-02E9C8B788DC}">
      <dsp:nvSpPr>
        <dsp:cNvPr id="0" name=""/>
        <dsp:cNvSpPr/>
      </dsp:nvSpPr>
      <dsp:spPr>
        <a:xfrm>
          <a:off x="2558398" y="111452"/>
          <a:ext cx="830370" cy="539007"/>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l-PL" sz="1100" kern="1200"/>
        </a:p>
      </dsp:txBody>
      <dsp:txXfrm>
        <a:off x="2558398" y="219253"/>
        <a:ext cx="668668" cy="323405"/>
      </dsp:txXfrm>
    </dsp:sp>
    <dsp:sp modelId="{4AC46AEB-80AD-4FB1-8AAE-61B5D7724841}">
      <dsp:nvSpPr>
        <dsp:cNvPr id="0" name=""/>
        <dsp:cNvSpPr/>
      </dsp:nvSpPr>
      <dsp:spPr>
        <a:xfrm>
          <a:off x="3733450" y="5815"/>
          <a:ext cx="2164940" cy="112542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pl-PL" sz="1400" kern="1200" dirty="0" smtClean="0"/>
            <a:t>Zmieniony projekt przedstawia:</a:t>
          </a:r>
          <a:endParaRPr lang="pl-PL" sz="1400" kern="1200" dirty="0"/>
        </a:p>
      </dsp:txBody>
      <dsp:txXfrm>
        <a:off x="3733450" y="5815"/>
        <a:ext cx="2164940" cy="750282"/>
      </dsp:txXfrm>
    </dsp:sp>
    <dsp:sp modelId="{B0AD4BDE-AF14-4305-97CB-14B1C7402480}">
      <dsp:nvSpPr>
        <dsp:cNvPr id="0" name=""/>
        <dsp:cNvSpPr/>
      </dsp:nvSpPr>
      <dsp:spPr>
        <a:xfrm>
          <a:off x="3762177" y="756097"/>
          <a:ext cx="2994328" cy="358942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pl-PL" sz="1600" b="0" kern="1200" dirty="0" smtClean="0"/>
            <a:t>członkom Rady Ministrów,  Szefowi KPRM i RCL – chyba że zakres zmian jest nieznaczny;</a:t>
          </a:r>
          <a:endParaRPr lang="pl-PL" sz="1600" b="0" kern="1200" dirty="0"/>
        </a:p>
        <a:p>
          <a:pPr marL="171450" lvl="1" indent="-171450" algn="l" defTabSz="711200">
            <a:lnSpc>
              <a:spcPct val="90000"/>
            </a:lnSpc>
            <a:spcBef>
              <a:spcPct val="0"/>
            </a:spcBef>
            <a:spcAft>
              <a:spcPct val="15000"/>
            </a:spcAft>
            <a:buChar char="••"/>
          </a:pPr>
          <a:r>
            <a:rPr lang="pl-PL" sz="1600" b="0" kern="1200" dirty="0" smtClean="0"/>
            <a:t>podmiotom, którym przekazała do zaopiniowania i do konsultacji publicznych – gdy zmiany dotyczą obszaru zainteresowania podmiotów.</a:t>
          </a:r>
          <a:endParaRPr lang="pl-PL" sz="1600" b="0" kern="1200" dirty="0"/>
        </a:p>
      </dsp:txBody>
      <dsp:txXfrm>
        <a:off x="3849878" y="843798"/>
        <a:ext cx="2818926" cy="3414023"/>
      </dsp:txXfrm>
    </dsp:sp>
    <dsp:sp modelId="{BF304369-D986-4F0E-BDB7-EDC1A7ED19BC}">
      <dsp:nvSpPr>
        <dsp:cNvPr id="0" name=""/>
        <dsp:cNvSpPr/>
      </dsp:nvSpPr>
      <dsp:spPr>
        <a:xfrm>
          <a:off x="6330261" y="111452"/>
          <a:ext cx="915565" cy="539007"/>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l-PL" sz="1100" kern="1200"/>
        </a:p>
      </dsp:txBody>
      <dsp:txXfrm>
        <a:off x="6330261" y="219253"/>
        <a:ext cx="753863" cy="323405"/>
      </dsp:txXfrm>
    </dsp:sp>
    <dsp:sp modelId="{C03F65E6-31F5-4E05-B3A4-186314B761FA}">
      <dsp:nvSpPr>
        <dsp:cNvPr id="0" name=""/>
        <dsp:cNvSpPr/>
      </dsp:nvSpPr>
      <dsp:spPr>
        <a:xfrm>
          <a:off x="7625873" y="5815"/>
          <a:ext cx="2164940" cy="112542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pl-PL" sz="1400" kern="1200" dirty="0" smtClean="0"/>
            <a:t>Przedstawia w celu zajęcia stanowiska do zmienionego projektu</a:t>
          </a:r>
          <a:endParaRPr lang="pl-PL" sz="1400" kern="1200" dirty="0"/>
        </a:p>
      </dsp:txBody>
      <dsp:txXfrm>
        <a:off x="7625873" y="5815"/>
        <a:ext cx="2164940" cy="750282"/>
      </dsp:txXfrm>
    </dsp:sp>
    <dsp:sp modelId="{80B093CE-0B4E-4424-8201-A0D71C2F4B56}">
      <dsp:nvSpPr>
        <dsp:cNvPr id="0" name=""/>
        <dsp:cNvSpPr/>
      </dsp:nvSpPr>
      <dsp:spPr>
        <a:xfrm>
          <a:off x="7789703" y="756097"/>
          <a:ext cx="2724122" cy="358942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pl-PL" sz="1800" kern="1200" dirty="0" smtClean="0"/>
            <a:t> podmioty zajmują stanowiska w wyznaczonym terminie.</a:t>
          </a:r>
          <a:endParaRPr lang="pl-PL" sz="1800" kern="1200" dirty="0"/>
        </a:p>
        <a:p>
          <a:pPr marL="171450" lvl="1" indent="-171450" algn="l" defTabSz="800100">
            <a:lnSpc>
              <a:spcPct val="90000"/>
            </a:lnSpc>
            <a:spcBef>
              <a:spcPct val="0"/>
            </a:spcBef>
            <a:spcAft>
              <a:spcPct val="15000"/>
            </a:spcAft>
            <a:buChar char="••"/>
          </a:pPr>
          <a:r>
            <a:rPr lang="pl-PL" sz="1800" kern="1200" dirty="0" smtClean="0"/>
            <a:t>brak stanowiska może być uznany za uzgodnienie projektu.</a:t>
          </a:r>
          <a:endParaRPr lang="pl-PL" sz="1800" kern="1200" dirty="0"/>
        </a:p>
      </dsp:txBody>
      <dsp:txXfrm>
        <a:off x="7869490" y="835884"/>
        <a:ext cx="2564548" cy="342985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C7E9E-3A27-4801-BFD8-3B7EA9F624FE}">
      <dsp:nvSpPr>
        <dsp:cNvPr id="0" name=""/>
        <dsp:cNvSpPr/>
      </dsp:nvSpPr>
      <dsp:spPr>
        <a:xfrm rot="5400000">
          <a:off x="6589693" y="-2661723"/>
          <a:ext cx="1121829"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pl-PL" sz="2900" kern="1200" dirty="0" smtClean="0"/>
            <a:t>uzgodnienie projektu</a:t>
          </a:r>
          <a:endParaRPr lang="pl-PL" sz="2900" kern="1200" dirty="0"/>
        </a:p>
        <a:p>
          <a:pPr marL="285750" lvl="1" indent="-285750" algn="l" defTabSz="1289050">
            <a:lnSpc>
              <a:spcPct val="90000"/>
            </a:lnSpc>
            <a:spcBef>
              <a:spcPct val="0"/>
            </a:spcBef>
            <a:spcAft>
              <a:spcPct val="15000"/>
            </a:spcAft>
            <a:buChar char="••"/>
          </a:pPr>
          <a:r>
            <a:rPr lang="pl-PL" sz="2900" kern="1200" dirty="0" smtClean="0"/>
            <a:t>stwierdzenie rozbieżności stanowisk</a:t>
          </a:r>
          <a:endParaRPr lang="pl-PL" sz="2900" kern="1200" dirty="0"/>
        </a:p>
      </dsp:txBody>
      <dsp:txXfrm rot="-5400000">
        <a:off x="3785616" y="197117"/>
        <a:ext cx="6675221" cy="1012303"/>
      </dsp:txXfrm>
    </dsp:sp>
    <dsp:sp modelId="{992D08D2-591C-4715-9677-59DF83902ED5}">
      <dsp:nvSpPr>
        <dsp:cNvPr id="0" name=""/>
        <dsp:cNvSpPr/>
      </dsp:nvSpPr>
      <dsp:spPr>
        <a:xfrm>
          <a:off x="0" y="2124"/>
          <a:ext cx="3785616" cy="1402286"/>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pl-PL" sz="2700" kern="1200" dirty="0" smtClean="0"/>
            <a:t>W wyniku zakończenia uzgodnień następuje</a:t>
          </a:r>
          <a:endParaRPr lang="pl-PL" sz="2700" kern="1200" dirty="0"/>
        </a:p>
      </dsp:txBody>
      <dsp:txXfrm>
        <a:off x="68454" y="70578"/>
        <a:ext cx="3648708" cy="1265378"/>
      </dsp:txXfrm>
    </dsp:sp>
    <dsp:sp modelId="{4E44C1D9-390F-42AD-BADB-ABC1CB9194AD}">
      <dsp:nvSpPr>
        <dsp:cNvPr id="0" name=""/>
        <dsp:cNvSpPr/>
      </dsp:nvSpPr>
      <dsp:spPr>
        <a:xfrm rot="5400000">
          <a:off x="6589693" y="-1189323"/>
          <a:ext cx="1121829"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pl-PL" sz="2900" kern="1200" dirty="0" smtClean="0"/>
            <a:t>rozstrzyga organ wnioskujący</a:t>
          </a:r>
          <a:endParaRPr lang="pl-PL" sz="2900" kern="1200" dirty="0"/>
        </a:p>
      </dsp:txBody>
      <dsp:txXfrm rot="-5400000">
        <a:off x="3785616" y="1669517"/>
        <a:ext cx="6675221" cy="1012303"/>
      </dsp:txXfrm>
    </dsp:sp>
    <dsp:sp modelId="{072C3218-7E91-4AB8-8C87-3CD5003068B2}">
      <dsp:nvSpPr>
        <dsp:cNvPr id="0" name=""/>
        <dsp:cNvSpPr/>
      </dsp:nvSpPr>
      <dsp:spPr>
        <a:xfrm>
          <a:off x="0" y="1474525"/>
          <a:ext cx="3785616" cy="1402286"/>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pl-PL" sz="2700" kern="1200" dirty="0" smtClean="0"/>
            <a:t>O uwagach zgłoszonych w toku opiniowania</a:t>
          </a:r>
          <a:endParaRPr lang="pl-PL" sz="2700" kern="1200" dirty="0"/>
        </a:p>
      </dsp:txBody>
      <dsp:txXfrm>
        <a:off x="68454" y="1542979"/>
        <a:ext cx="3648708" cy="1265378"/>
      </dsp:txXfrm>
    </dsp:sp>
    <dsp:sp modelId="{AFC7FD6E-5ADB-44F5-B078-8F62871EBE20}">
      <dsp:nvSpPr>
        <dsp:cNvPr id="0" name=""/>
        <dsp:cNvSpPr/>
      </dsp:nvSpPr>
      <dsp:spPr>
        <a:xfrm rot="5400000">
          <a:off x="6589693" y="283077"/>
          <a:ext cx="1121829"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pl-PL" sz="2900" kern="1200" dirty="0" smtClean="0"/>
            <a:t>rozstrzyga organ wnioskujący</a:t>
          </a:r>
          <a:endParaRPr lang="pl-PL" sz="2900" kern="1200" dirty="0"/>
        </a:p>
      </dsp:txBody>
      <dsp:txXfrm rot="-5400000">
        <a:off x="3785616" y="3141918"/>
        <a:ext cx="6675221" cy="1012303"/>
      </dsp:txXfrm>
    </dsp:sp>
    <dsp:sp modelId="{49987FD5-6A62-40FE-A44D-403E1E37B309}">
      <dsp:nvSpPr>
        <dsp:cNvPr id="0" name=""/>
        <dsp:cNvSpPr/>
      </dsp:nvSpPr>
      <dsp:spPr>
        <a:xfrm>
          <a:off x="0" y="2946926"/>
          <a:ext cx="3785616" cy="1402286"/>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pl-PL" sz="2700" kern="1200" dirty="0" smtClean="0"/>
            <a:t>O uwagach zgłoszonych w toku konsultacji publicznych </a:t>
          </a:r>
          <a:endParaRPr lang="pl-PL" sz="2700" kern="1200" dirty="0"/>
        </a:p>
      </dsp:txBody>
      <dsp:txXfrm>
        <a:off x="68454" y="3015380"/>
        <a:ext cx="3648708" cy="1265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BEEE9-1E36-4B4D-A69F-0E2B6CF0C920}">
      <dsp:nvSpPr>
        <dsp:cNvPr id="0" name=""/>
        <dsp:cNvSpPr/>
      </dsp:nvSpPr>
      <dsp:spPr>
        <a:xfrm rot="5400000">
          <a:off x="2530894" y="1316316"/>
          <a:ext cx="1164168" cy="1325364"/>
        </a:xfrm>
        <a:prstGeom prst="bentUpArrow">
          <a:avLst>
            <a:gd name="adj1" fmla="val 32840"/>
            <a:gd name="adj2" fmla="val 25000"/>
            <a:gd name="adj3" fmla="val 35780"/>
          </a:avLst>
        </a:prstGeom>
        <a:solidFill>
          <a:schemeClr val="accent5">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347B13E-4E94-4DD2-A2CB-414CBA149ABC}">
      <dsp:nvSpPr>
        <dsp:cNvPr id="0" name=""/>
        <dsp:cNvSpPr/>
      </dsp:nvSpPr>
      <dsp:spPr>
        <a:xfrm>
          <a:off x="1062715" y="25812"/>
          <a:ext cx="3878100" cy="1371778"/>
        </a:xfrm>
        <a:prstGeom prst="roundRect">
          <a:avLst>
            <a:gd name="adj" fmla="val 166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pl-PL" sz="3200" kern="1200" dirty="0" smtClean="0"/>
            <a:t>Konstytucja</a:t>
          </a:r>
          <a:endParaRPr lang="pl-PL" sz="3200" kern="1200" dirty="0"/>
        </a:p>
      </dsp:txBody>
      <dsp:txXfrm>
        <a:off x="1129692" y="92789"/>
        <a:ext cx="3744146" cy="1237824"/>
      </dsp:txXfrm>
    </dsp:sp>
    <dsp:sp modelId="{8BCC6FE2-63F2-47FA-A871-5A1E8C082C40}">
      <dsp:nvSpPr>
        <dsp:cNvPr id="0" name=""/>
        <dsp:cNvSpPr/>
      </dsp:nvSpPr>
      <dsp:spPr>
        <a:xfrm>
          <a:off x="4182235" y="156642"/>
          <a:ext cx="1425353" cy="1108732"/>
        </a:xfrm>
        <a:prstGeom prst="rect">
          <a:avLst/>
        </a:prstGeom>
        <a:noFill/>
        <a:ln>
          <a:noFill/>
        </a:ln>
        <a:effectLst/>
      </dsp:spPr>
      <dsp:style>
        <a:lnRef idx="0">
          <a:scrgbClr r="0" g="0" b="0"/>
        </a:lnRef>
        <a:fillRef idx="0">
          <a:scrgbClr r="0" g="0" b="0"/>
        </a:fillRef>
        <a:effectRef idx="0">
          <a:scrgbClr r="0" g="0" b="0"/>
        </a:effectRef>
        <a:fontRef idx="minor"/>
      </dsp:style>
    </dsp:sp>
    <dsp:sp modelId="{9AC1628A-2983-4C3B-A567-D9CBE6C82DC3}">
      <dsp:nvSpPr>
        <dsp:cNvPr id="0" name=""/>
        <dsp:cNvSpPr/>
      </dsp:nvSpPr>
      <dsp:spPr>
        <a:xfrm rot="5400000">
          <a:off x="4447858" y="2857276"/>
          <a:ext cx="1164168" cy="1325364"/>
        </a:xfrm>
        <a:prstGeom prst="bentUpArrow">
          <a:avLst>
            <a:gd name="adj1" fmla="val 32840"/>
            <a:gd name="adj2" fmla="val 25000"/>
            <a:gd name="adj3" fmla="val 35780"/>
          </a:avLst>
        </a:prstGeom>
        <a:solidFill>
          <a:schemeClr val="accent5">
            <a:tint val="50000"/>
            <a:hueOff val="-6685025"/>
            <a:satOff val="-25325"/>
            <a:lumOff val="8413"/>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AC0046A-F314-49B5-9A1B-7CFF5AD64251}">
      <dsp:nvSpPr>
        <dsp:cNvPr id="0" name=""/>
        <dsp:cNvSpPr/>
      </dsp:nvSpPr>
      <dsp:spPr>
        <a:xfrm>
          <a:off x="3539067" y="1566772"/>
          <a:ext cx="3541508" cy="1371778"/>
        </a:xfrm>
        <a:prstGeom prst="roundRect">
          <a:avLst>
            <a:gd name="adj" fmla="val 1667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smtClean="0"/>
            <a:t>Ustawa z dnia 8 sierpnia 1996 r. o Radzie Ministrów</a:t>
          </a:r>
          <a:endParaRPr lang="pl-PL" sz="2000" kern="1200" dirty="0"/>
        </a:p>
      </dsp:txBody>
      <dsp:txXfrm>
        <a:off x="3606044" y="1633749"/>
        <a:ext cx="3407554" cy="1237824"/>
      </dsp:txXfrm>
    </dsp:sp>
    <dsp:sp modelId="{9B7EEF60-905A-42FA-98E5-0F3A6B458F8B}">
      <dsp:nvSpPr>
        <dsp:cNvPr id="0" name=""/>
        <dsp:cNvSpPr/>
      </dsp:nvSpPr>
      <dsp:spPr>
        <a:xfrm>
          <a:off x="6099199" y="1697603"/>
          <a:ext cx="1425353" cy="1108732"/>
        </a:xfrm>
        <a:prstGeom prst="rect">
          <a:avLst/>
        </a:prstGeom>
        <a:noFill/>
        <a:ln>
          <a:noFill/>
        </a:ln>
        <a:effectLst/>
      </dsp:spPr>
      <dsp:style>
        <a:lnRef idx="0">
          <a:scrgbClr r="0" g="0" b="0"/>
        </a:lnRef>
        <a:fillRef idx="0">
          <a:scrgbClr r="0" g="0" b="0"/>
        </a:fillRef>
        <a:effectRef idx="0">
          <a:scrgbClr r="0" g="0" b="0"/>
        </a:effectRef>
        <a:fontRef idx="minor"/>
      </dsp:style>
    </dsp:sp>
    <dsp:sp modelId="{DF6E4D6E-0550-48E5-95B9-FA67CE464416}">
      <dsp:nvSpPr>
        <dsp:cNvPr id="0" name=""/>
        <dsp:cNvSpPr/>
      </dsp:nvSpPr>
      <dsp:spPr>
        <a:xfrm>
          <a:off x="5433817" y="3107732"/>
          <a:ext cx="4209008" cy="1371778"/>
        </a:xfrm>
        <a:prstGeom prst="roundRect">
          <a:avLst>
            <a:gd name="adj" fmla="val 1667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smtClean="0"/>
            <a:t>Uchwała nr 190 Rady Ministrów  z dnia 29 października 2013 r.  – </a:t>
          </a:r>
          <a:r>
            <a:rPr lang="pl-PL" sz="2000" b="0" kern="1200" dirty="0" smtClean="0"/>
            <a:t>Regulamin pracy Rady Ministrów</a:t>
          </a:r>
          <a:endParaRPr lang="pl-PL" sz="2000" kern="1200" dirty="0"/>
        </a:p>
      </dsp:txBody>
      <dsp:txXfrm>
        <a:off x="5500794" y="3174709"/>
        <a:ext cx="4075054" cy="123782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FD7C8-E973-4375-BF07-CFEA19455BD6}">
      <dsp:nvSpPr>
        <dsp:cNvPr id="0" name=""/>
        <dsp:cNvSpPr/>
      </dsp:nvSpPr>
      <dsp:spPr>
        <a:xfrm>
          <a:off x="4324" y="1670527"/>
          <a:ext cx="2020567" cy="101028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l-PL" sz="1300" kern="1200" dirty="0" smtClean="0"/>
            <a:t>Projekt zmieniony</a:t>
          </a:r>
          <a:endParaRPr lang="pl-PL" sz="1300" kern="1200" dirty="0"/>
        </a:p>
      </dsp:txBody>
      <dsp:txXfrm>
        <a:off x="33914" y="1700117"/>
        <a:ext cx="1961387" cy="951103"/>
      </dsp:txXfrm>
    </dsp:sp>
    <dsp:sp modelId="{305302E5-6971-4130-B0D2-18B384495116}">
      <dsp:nvSpPr>
        <dsp:cNvPr id="0" name=""/>
        <dsp:cNvSpPr/>
      </dsp:nvSpPr>
      <dsp:spPr>
        <a:xfrm rot="18289469">
          <a:off x="1721355" y="1573859"/>
          <a:ext cx="1415299" cy="41791"/>
        </a:xfrm>
        <a:custGeom>
          <a:avLst/>
          <a:gdLst/>
          <a:ahLst/>
          <a:cxnLst/>
          <a:rect l="0" t="0" r="0" b="0"/>
          <a:pathLst>
            <a:path>
              <a:moveTo>
                <a:pt x="0" y="20895"/>
              </a:moveTo>
              <a:lnTo>
                <a:pt x="1415299" y="20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2393622" y="1559373"/>
        <a:ext cx="70764" cy="70764"/>
      </dsp:txXfrm>
    </dsp:sp>
    <dsp:sp modelId="{80F38A7C-5B64-4767-AF72-FD8AC263B89E}">
      <dsp:nvSpPr>
        <dsp:cNvPr id="0" name=""/>
        <dsp:cNvSpPr/>
      </dsp:nvSpPr>
      <dsp:spPr>
        <a:xfrm>
          <a:off x="2833118" y="508700"/>
          <a:ext cx="2020567" cy="101028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l-PL" sz="1300" kern="1200" dirty="0" smtClean="0"/>
            <a:t>jest uzgodniony</a:t>
          </a:r>
          <a:endParaRPr lang="pl-PL" sz="1300" kern="1200" dirty="0"/>
        </a:p>
      </dsp:txBody>
      <dsp:txXfrm>
        <a:off x="2862708" y="538290"/>
        <a:ext cx="1961387" cy="951103"/>
      </dsp:txXfrm>
    </dsp:sp>
    <dsp:sp modelId="{A9339D9F-F790-467C-9C60-20DB8B27B717}">
      <dsp:nvSpPr>
        <dsp:cNvPr id="0" name=""/>
        <dsp:cNvSpPr/>
      </dsp:nvSpPr>
      <dsp:spPr>
        <a:xfrm>
          <a:off x="4853686" y="992946"/>
          <a:ext cx="808227" cy="41791"/>
        </a:xfrm>
        <a:custGeom>
          <a:avLst/>
          <a:gdLst/>
          <a:ahLst/>
          <a:cxnLst/>
          <a:rect l="0" t="0" r="0" b="0"/>
          <a:pathLst>
            <a:path>
              <a:moveTo>
                <a:pt x="0" y="20895"/>
              </a:moveTo>
              <a:lnTo>
                <a:pt x="808227" y="208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5237594" y="993636"/>
        <a:ext cx="40411" cy="40411"/>
      </dsp:txXfrm>
    </dsp:sp>
    <dsp:sp modelId="{FF9DF32D-28C6-49FE-8F21-3D0363ADBA03}">
      <dsp:nvSpPr>
        <dsp:cNvPr id="0" name=""/>
        <dsp:cNvSpPr/>
      </dsp:nvSpPr>
      <dsp:spPr>
        <a:xfrm>
          <a:off x="5661913" y="508700"/>
          <a:ext cx="2020567" cy="101028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l-PL" sz="1300" kern="1200" dirty="0" smtClean="0"/>
            <a:t>i jest kierowany do rozpatrzenia przez właściwe komitety lub SKRM</a:t>
          </a:r>
          <a:endParaRPr lang="pl-PL" sz="1300" kern="1200" dirty="0"/>
        </a:p>
      </dsp:txBody>
      <dsp:txXfrm>
        <a:off x="5691503" y="538290"/>
        <a:ext cx="1961387" cy="951103"/>
      </dsp:txXfrm>
    </dsp:sp>
    <dsp:sp modelId="{62D212DA-37A3-4157-B009-69EBBDC3E817}">
      <dsp:nvSpPr>
        <dsp:cNvPr id="0" name=""/>
        <dsp:cNvSpPr/>
      </dsp:nvSpPr>
      <dsp:spPr>
        <a:xfrm>
          <a:off x="2024891" y="2154773"/>
          <a:ext cx="808227" cy="41791"/>
        </a:xfrm>
        <a:custGeom>
          <a:avLst/>
          <a:gdLst/>
          <a:ahLst/>
          <a:cxnLst/>
          <a:rect l="0" t="0" r="0" b="0"/>
          <a:pathLst>
            <a:path>
              <a:moveTo>
                <a:pt x="0" y="20895"/>
              </a:moveTo>
              <a:lnTo>
                <a:pt x="808227" y="20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2408799" y="2155463"/>
        <a:ext cx="40411" cy="40411"/>
      </dsp:txXfrm>
    </dsp:sp>
    <dsp:sp modelId="{E315F739-B11E-4590-985C-105B84B477C3}">
      <dsp:nvSpPr>
        <dsp:cNvPr id="0" name=""/>
        <dsp:cNvSpPr/>
      </dsp:nvSpPr>
      <dsp:spPr>
        <a:xfrm>
          <a:off x="2833118" y="1670527"/>
          <a:ext cx="2020567" cy="101028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l-PL" sz="1300" kern="1200" dirty="0" smtClean="0"/>
            <a:t>wobec którego stwierdzono rozbieżność stanowisk </a:t>
          </a:r>
          <a:endParaRPr lang="pl-PL" sz="1300" kern="1200" dirty="0"/>
        </a:p>
      </dsp:txBody>
      <dsp:txXfrm>
        <a:off x="2862708" y="1700117"/>
        <a:ext cx="1961387" cy="951103"/>
      </dsp:txXfrm>
    </dsp:sp>
    <dsp:sp modelId="{FE7A60FA-B984-4D0B-A200-D81F8AF43A95}">
      <dsp:nvSpPr>
        <dsp:cNvPr id="0" name=""/>
        <dsp:cNvSpPr/>
      </dsp:nvSpPr>
      <dsp:spPr>
        <a:xfrm>
          <a:off x="4853686" y="2154773"/>
          <a:ext cx="808227" cy="41791"/>
        </a:xfrm>
        <a:custGeom>
          <a:avLst/>
          <a:gdLst/>
          <a:ahLst/>
          <a:cxnLst/>
          <a:rect l="0" t="0" r="0" b="0"/>
          <a:pathLst>
            <a:path>
              <a:moveTo>
                <a:pt x="0" y="20895"/>
              </a:moveTo>
              <a:lnTo>
                <a:pt x="808227" y="208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5237594" y="2155463"/>
        <a:ext cx="40411" cy="40411"/>
      </dsp:txXfrm>
    </dsp:sp>
    <dsp:sp modelId="{F565A768-20A1-421A-98A7-22E728F1CACE}">
      <dsp:nvSpPr>
        <dsp:cNvPr id="0" name=""/>
        <dsp:cNvSpPr/>
      </dsp:nvSpPr>
      <dsp:spPr>
        <a:xfrm>
          <a:off x="5661913" y="1670527"/>
          <a:ext cx="2020567" cy="101028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l-PL" sz="1300" kern="1200" dirty="0" smtClean="0"/>
            <a:t>jest kierowany do rozpatrzenia przez właściwe komitety lub SKRM wraz z protokołem rozbieżności</a:t>
          </a:r>
          <a:endParaRPr lang="pl-PL" sz="1300" kern="1200" dirty="0"/>
        </a:p>
      </dsp:txBody>
      <dsp:txXfrm>
        <a:off x="5691503" y="1700117"/>
        <a:ext cx="1961387" cy="951103"/>
      </dsp:txXfrm>
    </dsp:sp>
    <dsp:sp modelId="{57ECE4CF-443D-4063-9282-5EEE9D50E16F}">
      <dsp:nvSpPr>
        <dsp:cNvPr id="0" name=""/>
        <dsp:cNvSpPr/>
      </dsp:nvSpPr>
      <dsp:spPr>
        <a:xfrm>
          <a:off x="7682481" y="2154773"/>
          <a:ext cx="808227" cy="41791"/>
        </a:xfrm>
        <a:custGeom>
          <a:avLst/>
          <a:gdLst/>
          <a:ahLst/>
          <a:cxnLst/>
          <a:rect l="0" t="0" r="0" b="0"/>
          <a:pathLst>
            <a:path>
              <a:moveTo>
                <a:pt x="0" y="20895"/>
              </a:moveTo>
              <a:lnTo>
                <a:pt x="808227" y="208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8066388" y="2155463"/>
        <a:ext cx="40411" cy="40411"/>
      </dsp:txXfrm>
    </dsp:sp>
    <dsp:sp modelId="{6BB5E7F4-47F1-469C-B62A-2AAEB99534F3}">
      <dsp:nvSpPr>
        <dsp:cNvPr id="0" name=""/>
        <dsp:cNvSpPr/>
      </dsp:nvSpPr>
      <dsp:spPr>
        <a:xfrm>
          <a:off x="8490708" y="1670527"/>
          <a:ext cx="2020567" cy="101028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l-PL" sz="1300" kern="1200" dirty="0" smtClean="0"/>
            <a:t>Komitety mogą rozstrzygnąć rozbieżności w zakresie swoich właściwości</a:t>
          </a:r>
          <a:endParaRPr lang="pl-PL" sz="1300" kern="1200" dirty="0"/>
        </a:p>
      </dsp:txBody>
      <dsp:txXfrm>
        <a:off x="8520298" y="1700117"/>
        <a:ext cx="1961387" cy="951103"/>
      </dsp:txXfrm>
    </dsp:sp>
    <dsp:sp modelId="{BE03DD11-1AE3-4345-834A-930E3F09BEB6}">
      <dsp:nvSpPr>
        <dsp:cNvPr id="0" name=""/>
        <dsp:cNvSpPr/>
      </dsp:nvSpPr>
      <dsp:spPr>
        <a:xfrm rot="3310531">
          <a:off x="1721355" y="2735686"/>
          <a:ext cx="1415299" cy="41791"/>
        </a:xfrm>
        <a:custGeom>
          <a:avLst/>
          <a:gdLst/>
          <a:ahLst/>
          <a:cxnLst/>
          <a:rect l="0" t="0" r="0" b="0"/>
          <a:pathLst>
            <a:path>
              <a:moveTo>
                <a:pt x="0" y="20895"/>
              </a:moveTo>
              <a:lnTo>
                <a:pt x="1415299" y="20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2393622" y="2721199"/>
        <a:ext cx="70764" cy="70764"/>
      </dsp:txXfrm>
    </dsp:sp>
    <dsp:sp modelId="{E361131E-0269-4C14-A4D9-6EA751B9E452}">
      <dsp:nvSpPr>
        <dsp:cNvPr id="0" name=""/>
        <dsp:cNvSpPr/>
      </dsp:nvSpPr>
      <dsp:spPr>
        <a:xfrm>
          <a:off x="2833118" y="2832353"/>
          <a:ext cx="2020567" cy="101028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l-PL" sz="1300" kern="1200" dirty="0" smtClean="0"/>
            <a:t>w znacznym stopniu</a:t>
          </a:r>
          <a:endParaRPr lang="pl-PL" sz="1300" kern="1200" dirty="0"/>
        </a:p>
      </dsp:txBody>
      <dsp:txXfrm>
        <a:off x="2862708" y="2861943"/>
        <a:ext cx="1961387" cy="951103"/>
      </dsp:txXfrm>
    </dsp:sp>
    <dsp:sp modelId="{88797299-5455-406D-BF72-00653ED95829}">
      <dsp:nvSpPr>
        <dsp:cNvPr id="0" name=""/>
        <dsp:cNvSpPr/>
      </dsp:nvSpPr>
      <dsp:spPr>
        <a:xfrm>
          <a:off x="4853686" y="3316599"/>
          <a:ext cx="808227" cy="41791"/>
        </a:xfrm>
        <a:custGeom>
          <a:avLst/>
          <a:gdLst/>
          <a:ahLst/>
          <a:cxnLst/>
          <a:rect l="0" t="0" r="0" b="0"/>
          <a:pathLst>
            <a:path>
              <a:moveTo>
                <a:pt x="0" y="20895"/>
              </a:moveTo>
              <a:lnTo>
                <a:pt x="808227" y="208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5237594" y="3317289"/>
        <a:ext cx="40411" cy="40411"/>
      </dsp:txXfrm>
    </dsp:sp>
    <dsp:sp modelId="{D0D24AEF-4B42-47E0-B09E-7ECEF0B98BD4}">
      <dsp:nvSpPr>
        <dsp:cNvPr id="0" name=""/>
        <dsp:cNvSpPr/>
      </dsp:nvSpPr>
      <dsp:spPr>
        <a:xfrm>
          <a:off x="5661913" y="2832353"/>
          <a:ext cx="2020567" cy="101028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l-PL" sz="1300" kern="1200" dirty="0" smtClean="0"/>
            <a:t>organ wnioskujący decyduje o przeprowadzeniu ponownych uzgodnień, opiniowania i konsultacji</a:t>
          </a:r>
          <a:endParaRPr lang="pl-PL" sz="1300" kern="1200" dirty="0"/>
        </a:p>
      </dsp:txBody>
      <dsp:txXfrm>
        <a:off x="5691503" y="2861943"/>
        <a:ext cx="1961387" cy="951103"/>
      </dsp:txXfrm>
    </dsp:sp>
    <dsp:sp modelId="{3EE52869-F19F-4A27-AA9D-5932E2EE21D5}">
      <dsp:nvSpPr>
        <dsp:cNvPr id="0" name=""/>
        <dsp:cNvSpPr/>
      </dsp:nvSpPr>
      <dsp:spPr>
        <a:xfrm>
          <a:off x="7682481" y="3316599"/>
          <a:ext cx="808227" cy="41791"/>
        </a:xfrm>
        <a:custGeom>
          <a:avLst/>
          <a:gdLst/>
          <a:ahLst/>
          <a:cxnLst/>
          <a:rect l="0" t="0" r="0" b="0"/>
          <a:pathLst>
            <a:path>
              <a:moveTo>
                <a:pt x="0" y="20895"/>
              </a:moveTo>
              <a:lnTo>
                <a:pt x="808227" y="208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8066388" y="3317289"/>
        <a:ext cx="40411" cy="40411"/>
      </dsp:txXfrm>
    </dsp:sp>
    <dsp:sp modelId="{21F3E47F-1B5C-47E0-9AE1-BCC5CF342CCD}">
      <dsp:nvSpPr>
        <dsp:cNvPr id="0" name=""/>
        <dsp:cNvSpPr/>
      </dsp:nvSpPr>
      <dsp:spPr>
        <a:xfrm>
          <a:off x="8490708" y="2832353"/>
          <a:ext cx="2020567" cy="101028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l-PL" sz="1300" kern="1200" dirty="0" smtClean="0"/>
            <a:t>procedura się powtarza</a:t>
          </a:r>
          <a:endParaRPr lang="pl-PL" sz="1300" kern="1200" dirty="0"/>
        </a:p>
      </dsp:txBody>
      <dsp:txXfrm>
        <a:off x="8520298" y="2861943"/>
        <a:ext cx="1961387" cy="95110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43D6-2371-4119-9DD2-E0E7EE2D955D}">
      <dsp:nvSpPr>
        <dsp:cNvPr id="0" name=""/>
        <dsp:cNvSpPr/>
      </dsp:nvSpPr>
      <dsp:spPr>
        <a:xfrm>
          <a:off x="706503" y="0"/>
          <a:ext cx="8007038" cy="4102499"/>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75D7D314-DB79-471B-B370-574581D56D14}">
      <dsp:nvSpPr>
        <dsp:cNvPr id="0" name=""/>
        <dsp:cNvSpPr/>
      </dsp:nvSpPr>
      <dsp:spPr>
        <a:xfrm>
          <a:off x="2587" y="1230749"/>
          <a:ext cx="1506379" cy="164099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b="1" kern="1200" dirty="0"/>
            <a:t>Uzgodnienia, opiniowanie, konsultacje publiczne</a:t>
          </a:r>
        </a:p>
      </dsp:txBody>
      <dsp:txXfrm>
        <a:off x="76122" y="1304284"/>
        <a:ext cx="1359309" cy="1493929"/>
      </dsp:txXfrm>
    </dsp:sp>
    <dsp:sp modelId="{9875E722-F381-4F2B-A7B1-42CEE71051B8}">
      <dsp:nvSpPr>
        <dsp:cNvPr id="0" name=""/>
        <dsp:cNvSpPr/>
      </dsp:nvSpPr>
      <dsp:spPr>
        <a:xfrm>
          <a:off x="1584285" y="1230749"/>
          <a:ext cx="1506379" cy="1640999"/>
        </a:xfrm>
        <a:prstGeom prst="roundRect">
          <a:avLst/>
        </a:prstGeom>
        <a:solidFill>
          <a:schemeClr val="accent5">
            <a:hueOff val="-1351709"/>
            <a:satOff val="-3484"/>
            <a:lumOff val="-2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b="1" kern="1200" dirty="0"/>
            <a:t>Właściwe</a:t>
          </a:r>
          <a:r>
            <a:rPr lang="pl-PL" sz="1600" kern="1200" dirty="0"/>
            <a:t> </a:t>
          </a:r>
          <a:r>
            <a:rPr lang="pl-PL" sz="1600" b="1" kern="1200" dirty="0"/>
            <a:t>komitety</a:t>
          </a:r>
        </a:p>
      </dsp:txBody>
      <dsp:txXfrm>
        <a:off x="1657820" y="1304284"/>
        <a:ext cx="1359309" cy="1493929"/>
      </dsp:txXfrm>
    </dsp:sp>
    <dsp:sp modelId="{17474BF2-7BF9-48F9-BE7A-5914C4EFA287}">
      <dsp:nvSpPr>
        <dsp:cNvPr id="0" name=""/>
        <dsp:cNvSpPr/>
      </dsp:nvSpPr>
      <dsp:spPr>
        <a:xfrm>
          <a:off x="3165983" y="1230749"/>
          <a:ext cx="1506379" cy="1640999"/>
        </a:xfrm>
        <a:prstGeom prst="roundRect">
          <a:avLst/>
        </a:prstGeom>
        <a:solidFill>
          <a:schemeClr val="accent5">
            <a:hueOff val="-2703417"/>
            <a:satOff val="-6968"/>
            <a:lumOff val="-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b="1" kern="1200" dirty="0"/>
            <a:t>Stały</a:t>
          </a:r>
          <a:r>
            <a:rPr lang="pl-PL" sz="1600" kern="1200" dirty="0"/>
            <a:t> </a:t>
          </a:r>
          <a:r>
            <a:rPr lang="pl-PL" sz="1600" b="1" kern="1200" dirty="0"/>
            <a:t>Komitet</a:t>
          </a:r>
          <a:r>
            <a:rPr lang="pl-PL" sz="1600" kern="1200" dirty="0"/>
            <a:t> </a:t>
          </a:r>
          <a:r>
            <a:rPr lang="pl-PL" sz="1600" b="1" kern="1200" dirty="0"/>
            <a:t>Rady</a:t>
          </a:r>
          <a:r>
            <a:rPr lang="pl-PL" sz="1600" kern="1200" dirty="0"/>
            <a:t> </a:t>
          </a:r>
          <a:r>
            <a:rPr lang="pl-PL" sz="1600" b="1" kern="1200" dirty="0"/>
            <a:t>Ministrów</a:t>
          </a:r>
        </a:p>
      </dsp:txBody>
      <dsp:txXfrm>
        <a:off x="3239518" y="1304284"/>
        <a:ext cx="1359309" cy="1493929"/>
      </dsp:txXfrm>
    </dsp:sp>
    <dsp:sp modelId="{4DAFC8C1-41AF-42E4-BDF6-1418EC977B97}">
      <dsp:nvSpPr>
        <dsp:cNvPr id="0" name=""/>
        <dsp:cNvSpPr/>
      </dsp:nvSpPr>
      <dsp:spPr>
        <a:xfrm>
          <a:off x="4747681" y="1230749"/>
          <a:ext cx="1506379" cy="1640999"/>
        </a:xfrm>
        <a:prstGeom prst="roundRect">
          <a:avLst/>
        </a:prstGeom>
        <a:solidFill>
          <a:schemeClr val="accent5">
            <a:hueOff val="-4055126"/>
            <a:satOff val="-10451"/>
            <a:lumOff val="-705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b="1" kern="1200" dirty="0"/>
            <a:t>Komisja</a:t>
          </a:r>
          <a:r>
            <a:rPr lang="pl-PL" sz="1600" kern="1200" dirty="0"/>
            <a:t> </a:t>
          </a:r>
          <a:r>
            <a:rPr lang="pl-PL" sz="1600" b="1" kern="1200" dirty="0"/>
            <a:t>prawnicza</a:t>
          </a:r>
        </a:p>
      </dsp:txBody>
      <dsp:txXfrm>
        <a:off x="4821216" y="1304284"/>
        <a:ext cx="1359309" cy="1493929"/>
      </dsp:txXfrm>
    </dsp:sp>
    <dsp:sp modelId="{B67A4561-675A-4EE0-B2AF-22D1AC6F6F72}">
      <dsp:nvSpPr>
        <dsp:cNvPr id="0" name=""/>
        <dsp:cNvSpPr/>
      </dsp:nvSpPr>
      <dsp:spPr>
        <a:xfrm>
          <a:off x="6329380" y="1230749"/>
          <a:ext cx="1506379" cy="1640999"/>
        </a:xfrm>
        <a:prstGeom prst="roundRect">
          <a:avLst/>
        </a:prstGeom>
        <a:solidFill>
          <a:schemeClr val="accent5">
            <a:hueOff val="-5406834"/>
            <a:satOff val="-13935"/>
            <a:lumOff val="-941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b="1" kern="1200" dirty="0"/>
            <a:t>Potwierdzenie przez SKRM</a:t>
          </a:r>
        </a:p>
      </dsp:txBody>
      <dsp:txXfrm>
        <a:off x="6402915" y="1304284"/>
        <a:ext cx="1359309" cy="1493929"/>
      </dsp:txXfrm>
    </dsp:sp>
    <dsp:sp modelId="{BD658BF9-45BD-4D57-9793-6F10B386BB32}">
      <dsp:nvSpPr>
        <dsp:cNvPr id="0" name=""/>
        <dsp:cNvSpPr/>
      </dsp:nvSpPr>
      <dsp:spPr>
        <a:xfrm>
          <a:off x="7911078" y="1230749"/>
          <a:ext cx="1506379" cy="1640999"/>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b="1" kern="1200" dirty="0"/>
            <a:t>Rada</a:t>
          </a:r>
          <a:r>
            <a:rPr lang="pl-PL" sz="1600" kern="1200" dirty="0"/>
            <a:t> </a:t>
          </a:r>
          <a:r>
            <a:rPr lang="pl-PL" sz="1600" b="1" kern="1200" dirty="0"/>
            <a:t>Ministrów</a:t>
          </a:r>
        </a:p>
      </dsp:txBody>
      <dsp:txXfrm>
        <a:off x="7984613" y="1304284"/>
        <a:ext cx="1359309" cy="149392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5DFB7-917E-4038-9E9F-098612512F8B}">
      <dsp:nvSpPr>
        <dsp:cNvPr id="0" name=""/>
        <dsp:cNvSpPr/>
      </dsp:nvSpPr>
      <dsp:spPr>
        <a:xfrm>
          <a:off x="0" y="390284"/>
          <a:ext cx="11845159" cy="2976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9316" tIns="562356" rIns="919316" bIns="199136" numCol="1" spcCol="1270" anchor="t" anchorCtr="0">
          <a:noAutofit/>
        </a:bodyPr>
        <a:lstStyle/>
        <a:p>
          <a:pPr marL="285750" lvl="1" indent="-285750" algn="just" defTabSz="1244600">
            <a:lnSpc>
              <a:spcPct val="90000"/>
            </a:lnSpc>
            <a:spcBef>
              <a:spcPct val="0"/>
            </a:spcBef>
            <a:spcAft>
              <a:spcPct val="15000"/>
            </a:spcAft>
            <a:buChar char="••"/>
          </a:pPr>
          <a:r>
            <a:rPr lang="pl-PL" sz="2800" kern="1200" dirty="0"/>
            <a:t>Komitet Rady Ministrów do spraw Cyfryzacji</a:t>
          </a:r>
        </a:p>
        <a:p>
          <a:pPr marL="285750" lvl="1" indent="-285750" algn="just" defTabSz="1244600">
            <a:lnSpc>
              <a:spcPct val="90000"/>
            </a:lnSpc>
            <a:spcBef>
              <a:spcPct val="0"/>
            </a:spcBef>
            <a:spcAft>
              <a:spcPct val="15000"/>
            </a:spcAft>
            <a:buChar char="••"/>
          </a:pPr>
          <a:r>
            <a:rPr lang="pl-PL" sz="2800" kern="1200" dirty="0"/>
            <a:t>Komitet Ekonomiczny Rady Ministrów</a:t>
          </a:r>
        </a:p>
        <a:p>
          <a:pPr marL="285750" lvl="1" indent="-285750" algn="just" defTabSz="1244600">
            <a:lnSpc>
              <a:spcPct val="90000"/>
            </a:lnSpc>
            <a:spcBef>
              <a:spcPct val="0"/>
            </a:spcBef>
            <a:spcAft>
              <a:spcPct val="15000"/>
            </a:spcAft>
            <a:buChar char="••"/>
          </a:pPr>
          <a:r>
            <a:rPr lang="pl-PL" sz="2800" kern="1200" dirty="0"/>
            <a:t>Komitet Społeczny Rady Ministrów</a:t>
          </a:r>
        </a:p>
        <a:p>
          <a:pPr marL="285750" lvl="1" indent="-285750" algn="just" defTabSz="1244600">
            <a:lnSpc>
              <a:spcPct val="90000"/>
            </a:lnSpc>
            <a:spcBef>
              <a:spcPct val="0"/>
            </a:spcBef>
            <a:spcAft>
              <a:spcPct val="15000"/>
            </a:spcAft>
            <a:buChar char="••"/>
          </a:pPr>
          <a:r>
            <a:rPr lang="pl-PL" sz="2800" kern="1200" dirty="0"/>
            <a:t>Komitet Rady Ministrów do spraw Bezpieczeństwa Narodowego i spraw Obronnych</a:t>
          </a:r>
        </a:p>
      </dsp:txBody>
      <dsp:txXfrm>
        <a:off x="0" y="390284"/>
        <a:ext cx="11845159" cy="2976750"/>
      </dsp:txXfrm>
    </dsp:sp>
    <dsp:sp modelId="{56EA2CF6-9CB1-4D66-9BA2-4D7444A6E2A4}">
      <dsp:nvSpPr>
        <dsp:cNvPr id="0" name=""/>
        <dsp:cNvSpPr/>
      </dsp:nvSpPr>
      <dsp:spPr>
        <a:xfrm>
          <a:off x="592257" y="9499"/>
          <a:ext cx="8291611"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403" tIns="0" rIns="313403" bIns="0" numCol="1" spcCol="1270" anchor="ctr" anchorCtr="0">
          <a:noAutofit/>
        </a:bodyPr>
        <a:lstStyle/>
        <a:p>
          <a:pPr lvl="0" algn="l" defTabSz="933450">
            <a:lnSpc>
              <a:spcPct val="90000"/>
            </a:lnSpc>
            <a:spcBef>
              <a:spcPct val="0"/>
            </a:spcBef>
            <a:spcAft>
              <a:spcPct val="35000"/>
            </a:spcAft>
          </a:pPr>
          <a:r>
            <a:rPr lang="pl-PL" sz="2100" kern="1200" dirty="0"/>
            <a:t>Organy pomocnicze Rady Ministrów (</a:t>
          </a:r>
          <a:r>
            <a:rPr lang="pl-PL" sz="1800" kern="1200" dirty="0"/>
            <a:t>na podstawie art. 12 ustawy o RM)</a:t>
          </a:r>
        </a:p>
      </dsp:txBody>
      <dsp:txXfrm>
        <a:off x="631165" y="48407"/>
        <a:ext cx="8213795" cy="719224"/>
      </dsp:txXfrm>
    </dsp:sp>
    <dsp:sp modelId="{F711B687-6242-4BD1-8A0F-D8494043FE12}">
      <dsp:nvSpPr>
        <dsp:cNvPr id="0" name=""/>
        <dsp:cNvSpPr/>
      </dsp:nvSpPr>
      <dsp:spPr>
        <a:xfrm>
          <a:off x="0" y="3929089"/>
          <a:ext cx="11845159" cy="11694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9316" tIns="562356" rIns="919316" bIns="199136" numCol="1" spcCol="1270" anchor="ctr" anchorCtr="0">
          <a:noAutofit/>
        </a:bodyPr>
        <a:lstStyle/>
        <a:p>
          <a:pPr marL="285750" lvl="1" indent="-285750" algn="l" defTabSz="1244600">
            <a:lnSpc>
              <a:spcPct val="90000"/>
            </a:lnSpc>
            <a:spcBef>
              <a:spcPct val="0"/>
            </a:spcBef>
            <a:spcAft>
              <a:spcPct val="15000"/>
            </a:spcAft>
            <a:buChar char="••"/>
          </a:pPr>
          <a:r>
            <a:rPr lang="pl-PL" sz="2800" b="0" kern="1200" dirty="0"/>
            <a:t>Komitet do spraw Europejskich </a:t>
          </a:r>
        </a:p>
      </dsp:txBody>
      <dsp:txXfrm>
        <a:off x="0" y="3929089"/>
        <a:ext cx="11845159" cy="1169437"/>
      </dsp:txXfrm>
    </dsp:sp>
    <dsp:sp modelId="{3262F443-97C7-4762-9BEA-63C316D74C0B}">
      <dsp:nvSpPr>
        <dsp:cNvPr id="0" name=""/>
        <dsp:cNvSpPr/>
      </dsp:nvSpPr>
      <dsp:spPr>
        <a:xfrm>
          <a:off x="592257" y="3530569"/>
          <a:ext cx="8291611"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403" tIns="0" rIns="313403" bIns="0" numCol="1" spcCol="1270" anchor="ctr" anchorCtr="0">
          <a:noAutofit/>
        </a:bodyPr>
        <a:lstStyle/>
        <a:p>
          <a:pPr lvl="0" algn="l" defTabSz="800100">
            <a:lnSpc>
              <a:spcPct val="90000"/>
            </a:lnSpc>
            <a:spcBef>
              <a:spcPct val="0"/>
            </a:spcBef>
            <a:spcAft>
              <a:spcPct val="35000"/>
            </a:spcAft>
          </a:pPr>
          <a:r>
            <a:rPr lang="pl-PL" sz="1800" kern="1200" dirty="0"/>
            <a:t>Organ </a:t>
          </a:r>
          <a:r>
            <a:rPr lang="pl-PL" sz="1600" kern="1200" dirty="0"/>
            <a:t>powołany w ustawie </a:t>
          </a:r>
          <a:r>
            <a:rPr lang="pl-PL" sz="1600" b="0" kern="1200" dirty="0"/>
            <a:t>z dnia 27 sierpnia 2009 r. o Komitecie do Spraw Europejskich</a:t>
          </a:r>
          <a:endParaRPr lang="pl-PL" sz="1600" kern="1200" dirty="0"/>
        </a:p>
      </dsp:txBody>
      <dsp:txXfrm>
        <a:off x="631165" y="3569477"/>
        <a:ext cx="8213795" cy="719224"/>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564A0-882D-4850-977D-1BA08EDCBFC7}">
      <dsp:nvSpPr>
        <dsp:cNvPr id="0" name=""/>
        <dsp:cNvSpPr/>
      </dsp:nvSpPr>
      <dsp:spPr>
        <a:xfrm>
          <a:off x="2376452" y="805"/>
          <a:ext cx="2272087" cy="227208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pl-PL" sz="2700" kern="1200" dirty="0"/>
            <a:t>Właściwe komitety</a:t>
          </a:r>
        </a:p>
      </dsp:txBody>
      <dsp:txXfrm>
        <a:off x="2709191" y="333544"/>
        <a:ext cx="1606609" cy="1606609"/>
      </dsp:txXfrm>
    </dsp:sp>
    <dsp:sp modelId="{A8F6CDEF-D3F1-443F-9039-20BCFE7D7390}">
      <dsp:nvSpPr>
        <dsp:cNvPr id="0" name=""/>
        <dsp:cNvSpPr/>
      </dsp:nvSpPr>
      <dsp:spPr>
        <a:xfrm>
          <a:off x="4989352" y="714241"/>
          <a:ext cx="722523" cy="845216"/>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pl-PL" sz="2500" kern="1200"/>
        </a:p>
      </dsp:txBody>
      <dsp:txXfrm>
        <a:off x="4989352" y="883284"/>
        <a:ext cx="505766" cy="507130"/>
      </dsp:txXfrm>
    </dsp:sp>
    <dsp:sp modelId="{733A23BF-0587-49DF-86A9-5C86D8F226FD}">
      <dsp:nvSpPr>
        <dsp:cNvPr id="0" name=""/>
        <dsp:cNvSpPr/>
      </dsp:nvSpPr>
      <dsp:spPr>
        <a:xfrm>
          <a:off x="6011791" y="805"/>
          <a:ext cx="2272087" cy="2272087"/>
        </a:xfrm>
        <a:prstGeom prst="ellips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pl-PL" sz="2700" kern="1200" dirty="0"/>
            <a:t>Stały Komitet Rady Ministrów</a:t>
          </a:r>
        </a:p>
      </dsp:txBody>
      <dsp:txXfrm>
        <a:off x="6344530" y="333544"/>
        <a:ext cx="1606609" cy="160660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DF090-045D-438D-BBDD-4B7AF917D080}">
      <dsp:nvSpPr>
        <dsp:cNvPr id="0" name=""/>
        <dsp:cNvSpPr/>
      </dsp:nvSpPr>
      <dsp:spPr>
        <a:xfrm>
          <a:off x="2712047" y="0"/>
          <a:ext cx="1999606" cy="199960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l-PL" sz="1400" b="1" kern="1200" dirty="0"/>
            <a:t>Stały Komitet Rady Ministrów</a:t>
          </a:r>
        </a:p>
      </dsp:txBody>
      <dsp:txXfrm>
        <a:off x="3004883" y="292836"/>
        <a:ext cx="1413934" cy="1413934"/>
      </dsp:txXfrm>
    </dsp:sp>
    <dsp:sp modelId="{F865A027-6A3F-4CEF-A571-3AAFB5144E8E}">
      <dsp:nvSpPr>
        <dsp:cNvPr id="0" name=""/>
        <dsp:cNvSpPr/>
      </dsp:nvSpPr>
      <dsp:spPr>
        <a:xfrm rot="346">
          <a:off x="5011594" y="628039"/>
          <a:ext cx="635874" cy="743853"/>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pl-PL" sz="3100" kern="1200"/>
        </a:p>
      </dsp:txBody>
      <dsp:txXfrm>
        <a:off x="5011594" y="776800"/>
        <a:ext cx="445112" cy="446311"/>
      </dsp:txXfrm>
    </dsp:sp>
    <dsp:sp modelId="{BFBF7D0C-7067-4759-8585-DFE9FF9D0364}">
      <dsp:nvSpPr>
        <dsp:cNvPr id="0" name=""/>
        <dsp:cNvSpPr/>
      </dsp:nvSpPr>
      <dsp:spPr>
        <a:xfrm>
          <a:off x="5911417" y="321"/>
          <a:ext cx="1999606" cy="1999606"/>
        </a:xfrm>
        <a:prstGeom prst="ellips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l-PL" sz="1400" b="1" kern="1200" dirty="0"/>
            <a:t>Komitet do spraw Europejskich</a:t>
          </a:r>
        </a:p>
      </dsp:txBody>
      <dsp:txXfrm>
        <a:off x="6204253" y="293157"/>
        <a:ext cx="1413934" cy="1413934"/>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79E93-D600-4E61-93C0-A942B5077DA7}">
      <dsp:nvSpPr>
        <dsp:cNvPr id="0" name=""/>
        <dsp:cNvSpPr/>
      </dsp:nvSpPr>
      <dsp:spPr>
        <a:xfrm>
          <a:off x="170800" y="0"/>
          <a:ext cx="4150678" cy="104013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kern="1200" dirty="0"/>
            <a:t>właściwy w sprawie </a:t>
          </a:r>
          <a:r>
            <a:rPr lang="pl-PL" sz="1600" b="1" kern="1200" dirty="0"/>
            <a:t>komitet i jego sekretarz</a:t>
          </a:r>
        </a:p>
      </dsp:txBody>
      <dsp:txXfrm>
        <a:off x="201264" y="30464"/>
        <a:ext cx="3028297" cy="979202"/>
      </dsp:txXfrm>
    </dsp:sp>
    <dsp:sp modelId="{CD49BE48-8CE4-4F16-8EC7-8978371D2962}">
      <dsp:nvSpPr>
        <dsp:cNvPr id="0" name=""/>
        <dsp:cNvSpPr/>
      </dsp:nvSpPr>
      <dsp:spPr>
        <a:xfrm>
          <a:off x="396370" y="1252916"/>
          <a:ext cx="4150678" cy="104013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kern="1200" dirty="0"/>
            <a:t>projekt wnosi </a:t>
          </a:r>
          <a:r>
            <a:rPr lang="pl-PL" sz="1600" b="1" kern="1200" dirty="0"/>
            <a:t>organ wnioskujący </a:t>
          </a:r>
          <a:r>
            <a:rPr lang="pl-PL" sz="1600" u="sng" kern="1200" dirty="0"/>
            <a:t>za pośrednictwem sekretarza</a:t>
          </a:r>
        </a:p>
      </dsp:txBody>
      <dsp:txXfrm>
        <a:off x="426834" y="1283380"/>
        <a:ext cx="3047429" cy="979202"/>
      </dsp:txXfrm>
    </dsp:sp>
    <dsp:sp modelId="{29584279-9B35-4A95-AD51-190B5200C710}">
      <dsp:nvSpPr>
        <dsp:cNvPr id="0" name=""/>
        <dsp:cNvSpPr/>
      </dsp:nvSpPr>
      <dsp:spPr>
        <a:xfrm>
          <a:off x="732472" y="2426969"/>
          <a:ext cx="4150678" cy="104013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kern="1200" dirty="0">
              <a:solidFill>
                <a:srgbClr val="C00000"/>
              </a:solidFill>
            </a:rPr>
            <a:t>wyjątek </a:t>
          </a:r>
        </a:p>
        <a:p>
          <a:pPr lvl="0" algn="ctr" defTabSz="711200">
            <a:lnSpc>
              <a:spcPct val="90000"/>
            </a:lnSpc>
            <a:spcBef>
              <a:spcPct val="0"/>
            </a:spcBef>
            <a:spcAft>
              <a:spcPct val="35000"/>
            </a:spcAft>
          </a:pPr>
          <a:r>
            <a:rPr lang="pl-PL" sz="1600" kern="1200" dirty="0"/>
            <a:t>przepisy regulujące tryb pracy danego komitetu stanowią inaczej</a:t>
          </a:r>
        </a:p>
      </dsp:txBody>
      <dsp:txXfrm>
        <a:off x="762936" y="2457433"/>
        <a:ext cx="3047429" cy="979202"/>
      </dsp:txXfrm>
    </dsp:sp>
    <dsp:sp modelId="{A469C084-C588-40C5-805F-E837ABEF4D65}">
      <dsp:nvSpPr>
        <dsp:cNvPr id="0" name=""/>
        <dsp:cNvSpPr/>
      </dsp:nvSpPr>
      <dsp:spPr>
        <a:xfrm>
          <a:off x="3474593" y="788765"/>
          <a:ext cx="676084" cy="67608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pl-PL" sz="3000" kern="1200"/>
        </a:p>
      </dsp:txBody>
      <dsp:txXfrm>
        <a:off x="3626712" y="788765"/>
        <a:ext cx="371846" cy="508753"/>
      </dsp:txXfrm>
    </dsp:sp>
    <dsp:sp modelId="{5D74EF2A-FBDD-4B35-8A5F-F36DF03BB890}">
      <dsp:nvSpPr>
        <dsp:cNvPr id="0" name=""/>
        <dsp:cNvSpPr/>
      </dsp:nvSpPr>
      <dsp:spPr>
        <a:xfrm>
          <a:off x="3840830" y="1995316"/>
          <a:ext cx="676084" cy="67608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pl-PL" sz="3000" kern="1200"/>
        </a:p>
      </dsp:txBody>
      <dsp:txXfrm>
        <a:off x="3992949" y="1995316"/>
        <a:ext cx="371846" cy="508753"/>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97470-839A-4DB2-BEED-C13A555674D6}">
      <dsp:nvSpPr>
        <dsp:cNvPr id="0" name=""/>
        <dsp:cNvSpPr/>
      </dsp:nvSpPr>
      <dsp:spPr>
        <a:xfrm>
          <a:off x="97043" y="2718"/>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kern="1200" dirty="0"/>
            <a:t>Wniesienie projektu za pośrednictwem sekretarza komitetu* </a:t>
          </a:r>
        </a:p>
      </dsp:txBody>
      <dsp:txXfrm>
        <a:off x="144776" y="50451"/>
        <a:ext cx="2620721" cy="1534246"/>
      </dsp:txXfrm>
    </dsp:sp>
    <dsp:sp modelId="{07416B68-6091-4CC7-A9AC-18A137D290A0}">
      <dsp:nvSpPr>
        <dsp:cNvPr id="0" name=""/>
        <dsp:cNvSpPr/>
      </dsp:nvSpPr>
      <dsp:spPr>
        <a:xfrm>
          <a:off x="3052255" y="480767"/>
          <a:ext cx="575831" cy="67361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l-PL" sz="1600" kern="1200"/>
        </a:p>
      </dsp:txBody>
      <dsp:txXfrm>
        <a:off x="3052255" y="615490"/>
        <a:ext cx="403082" cy="404168"/>
      </dsp:txXfrm>
    </dsp:sp>
    <dsp:sp modelId="{41592D1B-27CB-41D3-BC6B-A60F536BC50D}">
      <dsp:nvSpPr>
        <dsp:cNvPr id="0" name=""/>
        <dsp:cNvSpPr/>
      </dsp:nvSpPr>
      <dsp:spPr>
        <a:xfrm>
          <a:off x="3899706" y="2718"/>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kern="1200" dirty="0"/>
            <a:t>Weryfikacja wymagań formalnych</a:t>
          </a:r>
        </a:p>
      </dsp:txBody>
      <dsp:txXfrm>
        <a:off x="3947439" y="50451"/>
        <a:ext cx="2620721" cy="1534246"/>
      </dsp:txXfrm>
    </dsp:sp>
    <dsp:sp modelId="{7DA20019-0562-480E-A8C8-00A196B1907B}">
      <dsp:nvSpPr>
        <dsp:cNvPr id="0" name=""/>
        <dsp:cNvSpPr/>
      </dsp:nvSpPr>
      <dsp:spPr>
        <a:xfrm>
          <a:off x="6854918" y="480767"/>
          <a:ext cx="575831" cy="67361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l-PL" sz="1600" kern="1200"/>
        </a:p>
      </dsp:txBody>
      <dsp:txXfrm>
        <a:off x="6854918" y="615490"/>
        <a:ext cx="403082" cy="404168"/>
      </dsp:txXfrm>
    </dsp:sp>
    <dsp:sp modelId="{C35A8C56-116E-4E36-A20E-CBEEBCE51DD6}">
      <dsp:nvSpPr>
        <dsp:cNvPr id="0" name=""/>
        <dsp:cNvSpPr/>
      </dsp:nvSpPr>
      <dsp:spPr>
        <a:xfrm>
          <a:off x="7702368" y="2718"/>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kern="1200" dirty="0"/>
            <a:t>Przekazanie do rozpatrzenia (na posiedzeniu lub w trybie obiegowym)</a:t>
          </a:r>
        </a:p>
      </dsp:txBody>
      <dsp:txXfrm>
        <a:off x="7750101" y="50451"/>
        <a:ext cx="2620721" cy="1534246"/>
      </dsp:txXfrm>
    </dsp:sp>
    <dsp:sp modelId="{2400A424-CA7E-4667-8483-3FA57AEE4D62}">
      <dsp:nvSpPr>
        <dsp:cNvPr id="0" name=""/>
        <dsp:cNvSpPr/>
      </dsp:nvSpPr>
      <dsp:spPr>
        <a:xfrm rot="5400000">
          <a:off x="8772546" y="1822564"/>
          <a:ext cx="575831" cy="67361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l-PL" sz="1600" kern="1200"/>
        </a:p>
      </dsp:txBody>
      <dsp:txXfrm rot="-5400000">
        <a:off x="8858378" y="1871456"/>
        <a:ext cx="404168" cy="403082"/>
      </dsp:txXfrm>
    </dsp:sp>
    <dsp:sp modelId="{D274D2C5-3A16-48CD-B973-FD8F68EFC426}">
      <dsp:nvSpPr>
        <dsp:cNvPr id="0" name=""/>
        <dsp:cNvSpPr/>
      </dsp:nvSpPr>
      <dsp:spPr>
        <a:xfrm>
          <a:off x="7702368" y="2718906"/>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kern="1200" dirty="0"/>
            <a:t>(Możliwość zgłoszenia uwag przez członków Komitetu *)</a:t>
          </a:r>
        </a:p>
      </dsp:txBody>
      <dsp:txXfrm>
        <a:off x="7750101" y="2766639"/>
        <a:ext cx="2620721" cy="1534246"/>
      </dsp:txXfrm>
    </dsp:sp>
    <dsp:sp modelId="{544F82FF-B2FD-4061-9BA0-A4DA6ADCC7D1}">
      <dsp:nvSpPr>
        <dsp:cNvPr id="0" name=""/>
        <dsp:cNvSpPr/>
      </dsp:nvSpPr>
      <dsp:spPr>
        <a:xfrm rot="10800000">
          <a:off x="6887512" y="3196955"/>
          <a:ext cx="575831" cy="67361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l-PL" sz="1600" kern="1200"/>
        </a:p>
      </dsp:txBody>
      <dsp:txXfrm rot="10800000">
        <a:off x="7060261" y="3331678"/>
        <a:ext cx="403082" cy="404168"/>
      </dsp:txXfrm>
    </dsp:sp>
    <dsp:sp modelId="{3B73DE70-E01B-4D6A-8FE8-B4D203DE3E66}">
      <dsp:nvSpPr>
        <dsp:cNvPr id="0" name=""/>
        <dsp:cNvSpPr/>
      </dsp:nvSpPr>
      <dsp:spPr>
        <a:xfrm>
          <a:off x="3899706" y="2718906"/>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kern="1200" dirty="0"/>
            <a:t>Komitet rozpatruje w szczególności rozbieżności stanowisk objęte właściwością danego komitetu</a:t>
          </a:r>
        </a:p>
      </dsp:txBody>
      <dsp:txXfrm>
        <a:off x="3947439" y="2766639"/>
        <a:ext cx="2620721" cy="1534246"/>
      </dsp:txXfrm>
    </dsp:sp>
    <dsp:sp modelId="{22C11D16-4A5A-4E8B-AF29-8043721A05B3}">
      <dsp:nvSpPr>
        <dsp:cNvPr id="0" name=""/>
        <dsp:cNvSpPr/>
      </dsp:nvSpPr>
      <dsp:spPr>
        <a:xfrm rot="10800000">
          <a:off x="3084849" y="3196955"/>
          <a:ext cx="575831" cy="67361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l-PL" sz="1600" kern="1200"/>
        </a:p>
      </dsp:txBody>
      <dsp:txXfrm rot="10800000">
        <a:off x="3257598" y="3331678"/>
        <a:ext cx="403082" cy="404168"/>
      </dsp:txXfrm>
    </dsp:sp>
    <dsp:sp modelId="{F3AB3DCF-5477-4E1D-AF06-EB98B506672F}">
      <dsp:nvSpPr>
        <dsp:cNvPr id="0" name=""/>
        <dsp:cNvSpPr/>
      </dsp:nvSpPr>
      <dsp:spPr>
        <a:xfrm>
          <a:off x="97043" y="2718906"/>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kern="1200" dirty="0"/>
            <a:t>Podjęcie rozstrzygnięcia</a:t>
          </a:r>
        </a:p>
      </dsp:txBody>
      <dsp:txXfrm>
        <a:off x="144776" y="2766639"/>
        <a:ext cx="2620721" cy="1534246"/>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43D6-2371-4119-9DD2-E0E7EE2D955D}">
      <dsp:nvSpPr>
        <dsp:cNvPr id="0" name=""/>
        <dsp:cNvSpPr/>
      </dsp:nvSpPr>
      <dsp:spPr>
        <a:xfrm>
          <a:off x="706503" y="0"/>
          <a:ext cx="8007038" cy="4102499"/>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875E722-F381-4F2B-A7B1-42CEE71051B8}">
      <dsp:nvSpPr>
        <dsp:cNvPr id="0" name=""/>
        <dsp:cNvSpPr/>
      </dsp:nvSpPr>
      <dsp:spPr>
        <a:xfrm>
          <a:off x="4139" y="1230749"/>
          <a:ext cx="1809954" cy="164099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b="1" kern="1200" dirty="0"/>
            <a:t>Właściwe</a:t>
          </a:r>
          <a:r>
            <a:rPr lang="pl-PL" sz="1700" kern="1200" dirty="0"/>
            <a:t> </a:t>
          </a:r>
          <a:r>
            <a:rPr lang="pl-PL" sz="1700" b="1" kern="1200" dirty="0"/>
            <a:t>komitety</a:t>
          </a:r>
        </a:p>
        <a:p>
          <a:pPr lvl="0" algn="ctr" defTabSz="755650">
            <a:lnSpc>
              <a:spcPct val="90000"/>
            </a:lnSpc>
            <a:spcBef>
              <a:spcPct val="0"/>
            </a:spcBef>
            <a:spcAft>
              <a:spcPct val="35000"/>
            </a:spcAft>
          </a:pPr>
          <a:r>
            <a:rPr lang="pl-PL" sz="1700" b="1" kern="1200" dirty="0"/>
            <a:t>Komitet do spraw Europejskich</a:t>
          </a:r>
        </a:p>
      </dsp:txBody>
      <dsp:txXfrm>
        <a:off x="84246" y="1310856"/>
        <a:ext cx="1649740" cy="1480785"/>
      </dsp:txXfrm>
    </dsp:sp>
    <dsp:sp modelId="{17474BF2-7BF9-48F9-BE7A-5914C4EFA287}">
      <dsp:nvSpPr>
        <dsp:cNvPr id="0" name=""/>
        <dsp:cNvSpPr/>
      </dsp:nvSpPr>
      <dsp:spPr>
        <a:xfrm>
          <a:off x="1904592" y="1230749"/>
          <a:ext cx="1809954" cy="1640999"/>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b="1" kern="1200" dirty="0"/>
            <a:t>Stały</a:t>
          </a:r>
          <a:r>
            <a:rPr lang="pl-PL" sz="1700" kern="1200" dirty="0"/>
            <a:t> </a:t>
          </a:r>
          <a:r>
            <a:rPr lang="pl-PL" sz="1700" b="1" kern="1200" dirty="0"/>
            <a:t>Komitet</a:t>
          </a:r>
          <a:r>
            <a:rPr lang="pl-PL" sz="1700" kern="1200" dirty="0"/>
            <a:t> </a:t>
          </a:r>
          <a:r>
            <a:rPr lang="pl-PL" sz="1700" b="1" kern="1200" dirty="0"/>
            <a:t>Rady</a:t>
          </a:r>
          <a:r>
            <a:rPr lang="pl-PL" sz="1700" kern="1200" dirty="0"/>
            <a:t> </a:t>
          </a:r>
          <a:r>
            <a:rPr lang="pl-PL" sz="1700" b="1" kern="1200" dirty="0"/>
            <a:t>Ministrów</a:t>
          </a:r>
        </a:p>
      </dsp:txBody>
      <dsp:txXfrm>
        <a:off x="1984699" y="1310856"/>
        <a:ext cx="1649740" cy="1480785"/>
      </dsp:txXfrm>
    </dsp:sp>
    <dsp:sp modelId="{4DAFC8C1-41AF-42E4-BDF6-1418EC977B97}">
      <dsp:nvSpPr>
        <dsp:cNvPr id="0" name=""/>
        <dsp:cNvSpPr/>
      </dsp:nvSpPr>
      <dsp:spPr>
        <a:xfrm>
          <a:off x="3805045" y="1230749"/>
          <a:ext cx="1809954" cy="1640999"/>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b="1" kern="1200" dirty="0"/>
            <a:t>Komisja</a:t>
          </a:r>
          <a:r>
            <a:rPr lang="pl-PL" sz="1700" kern="1200" dirty="0"/>
            <a:t> </a:t>
          </a:r>
          <a:r>
            <a:rPr lang="pl-PL" sz="1700" b="1" kern="1200" dirty="0"/>
            <a:t>prawnicza</a:t>
          </a:r>
        </a:p>
      </dsp:txBody>
      <dsp:txXfrm>
        <a:off x="3885152" y="1310856"/>
        <a:ext cx="1649740" cy="1480785"/>
      </dsp:txXfrm>
    </dsp:sp>
    <dsp:sp modelId="{B67A4561-675A-4EE0-B2AF-22D1AC6F6F72}">
      <dsp:nvSpPr>
        <dsp:cNvPr id="0" name=""/>
        <dsp:cNvSpPr/>
      </dsp:nvSpPr>
      <dsp:spPr>
        <a:xfrm>
          <a:off x="5705497" y="1230749"/>
          <a:ext cx="1809954" cy="1640999"/>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b="1" kern="1200" dirty="0"/>
            <a:t>Potwierdzenie przez SKRM</a:t>
          </a:r>
        </a:p>
      </dsp:txBody>
      <dsp:txXfrm>
        <a:off x="5785604" y="1310856"/>
        <a:ext cx="1649740" cy="1480785"/>
      </dsp:txXfrm>
    </dsp:sp>
    <dsp:sp modelId="{BD658BF9-45BD-4D57-9793-6F10B386BB32}">
      <dsp:nvSpPr>
        <dsp:cNvPr id="0" name=""/>
        <dsp:cNvSpPr/>
      </dsp:nvSpPr>
      <dsp:spPr>
        <a:xfrm>
          <a:off x="7605950" y="1230749"/>
          <a:ext cx="1809954" cy="1640999"/>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b="1" kern="1200" dirty="0"/>
            <a:t>Rada</a:t>
          </a:r>
          <a:r>
            <a:rPr lang="pl-PL" sz="1700" kern="1200" dirty="0"/>
            <a:t> </a:t>
          </a:r>
          <a:r>
            <a:rPr lang="pl-PL" sz="1700" b="1" kern="1200" dirty="0"/>
            <a:t>Ministrów</a:t>
          </a:r>
        </a:p>
      </dsp:txBody>
      <dsp:txXfrm>
        <a:off x="7686057" y="1310856"/>
        <a:ext cx="1649740" cy="1480785"/>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DF090-045D-438D-BBDD-4B7AF917D080}">
      <dsp:nvSpPr>
        <dsp:cNvPr id="0" name=""/>
        <dsp:cNvSpPr/>
      </dsp:nvSpPr>
      <dsp:spPr>
        <a:xfrm>
          <a:off x="3285508" y="254"/>
          <a:ext cx="1609469" cy="1609469"/>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l-PL" sz="1400" b="1" kern="1200" dirty="0"/>
            <a:t>Stały Komitet Rady Ministrów</a:t>
          </a:r>
        </a:p>
      </dsp:txBody>
      <dsp:txXfrm>
        <a:off x="3521209" y="235955"/>
        <a:ext cx="1138067" cy="1138067"/>
      </dsp:txXfrm>
    </dsp:sp>
    <dsp:sp modelId="{F865A027-6A3F-4CEF-A571-3AAFB5144E8E}">
      <dsp:nvSpPr>
        <dsp:cNvPr id="0" name=""/>
        <dsp:cNvSpPr/>
      </dsp:nvSpPr>
      <dsp:spPr>
        <a:xfrm>
          <a:off x="5153541" y="505627"/>
          <a:ext cx="548155" cy="598722"/>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pl-PL" sz="2500" kern="1200"/>
        </a:p>
      </dsp:txBody>
      <dsp:txXfrm>
        <a:off x="5153541" y="625371"/>
        <a:ext cx="383709" cy="359234"/>
      </dsp:txXfrm>
    </dsp:sp>
    <dsp:sp modelId="{BFBF7D0C-7067-4759-8585-DFE9FF9D0364}">
      <dsp:nvSpPr>
        <dsp:cNvPr id="0" name=""/>
        <dsp:cNvSpPr/>
      </dsp:nvSpPr>
      <dsp:spPr>
        <a:xfrm>
          <a:off x="5929233" y="254"/>
          <a:ext cx="1609469" cy="1609469"/>
        </a:xfrm>
        <a:prstGeom prst="ellips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l-PL" sz="1400" b="1" kern="1200" dirty="0"/>
            <a:t>Komitet do spraw Europejskich</a:t>
          </a:r>
        </a:p>
      </dsp:txBody>
      <dsp:txXfrm>
        <a:off x="6164934" y="235955"/>
        <a:ext cx="1138067" cy="1138067"/>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43D6-2371-4119-9DD2-E0E7EE2D955D}">
      <dsp:nvSpPr>
        <dsp:cNvPr id="0" name=""/>
        <dsp:cNvSpPr/>
      </dsp:nvSpPr>
      <dsp:spPr>
        <a:xfrm>
          <a:off x="706503" y="0"/>
          <a:ext cx="8007038" cy="4102499"/>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875E722-F381-4F2B-A7B1-42CEE71051B8}">
      <dsp:nvSpPr>
        <dsp:cNvPr id="0" name=""/>
        <dsp:cNvSpPr/>
      </dsp:nvSpPr>
      <dsp:spPr>
        <a:xfrm>
          <a:off x="4139" y="1230749"/>
          <a:ext cx="1809954" cy="164099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pl-PL" sz="2200" b="1" kern="1200" dirty="0"/>
            <a:t>Właściwe</a:t>
          </a:r>
          <a:r>
            <a:rPr lang="pl-PL" sz="2200" kern="1200" dirty="0"/>
            <a:t> </a:t>
          </a:r>
          <a:r>
            <a:rPr lang="pl-PL" sz="2200" b="1" kern="1200" dirty="0"/>
            <a:t>komitety</a:t>
          </a:r>
        </a:p>
      </dsp:txBody>
      <dsp:txXfrm>
        <a:off x="84246" y="1310856"/>
        <a:ext cx="1649740" cy="1480785"/>
      </dsp:txXfrm>
    </dsp:sp>
    <dsp:sp modelId="{17474BF2-7BF9-48F9-BE7A-5914C4EFA287}">
      <dsp:nvSpPr>
        <dsp:cNvPr id="0" name=""/>
        <dsp:cNvSpPr/>
      </dsp:nvSpPr>
      <dsp:spPr>
        <a:xfrm>
          <a:off x="1904592" y="1230749"/>
          <a:ext cx="1809954" cy="1640999"/>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pl-PL" sz="2200" b="1" kern="1200" dirty="0"/>
            <a:t>Stały</a:t>
          </a:r>
          <a:r>
            <a:rPr lang="pl-PL" sz="2200" kern="1200" dirty="0"/>
            <a:t> </a:t>
          </a:r>
          <a:r>
            <a:rPr lang="pl-PL" sz="2200" b="1" kern="1200" dirty="0"/>
            <a:t>Komitet</a:t>
          </a:r>
          <a:r>
            <a:rPr lang="pl-PL" sz="2200" kern="1200" dirty="0"/>
            <a:t> </a:t>
          </a:r>
          <a:r>
            <a:rPr lang="pl-PL" sz="2200" b="1" kern="1200" dirty="0"/>
            <a:t>Rady</a:t>
          </a:r>
          <a:r>
            <a:rPr lang="pl-PL" sz="2200" kern="1200" dirty="0"/>
            <a:t> </a:t>
          </a:r>
          <a:r>
            <a:rPr lang="pl-PL" sz="2200" b="1" kern="1200" dirty="0"/>
            <a:t>Ministrów</a:t>
          </a:r>
        </a:p>
      </dsp:txBody>
      <dsp:txXfrm>
        <a:off x="1984699" y="1310856"/>
        <a:ext cx="1649740" cy="1480785"/>
      </dsp:txXfrm>
    </dsp:sp>
    <dsp:sp modelId="{4DAFC8C1-41AF-42E4-BDF6-1418EC977B97}">
      <dsp:nvSpPr>
        <dsp:cNvPr id="0" name=""/>
        <dsp:cNvSpPr/>
      </dsp:nvSpPr>
      <dsp:spPr>
        <a:xfrm>
          <a:off x="3805045" y="1230749"/>
          <a:ext cx="1809954" cy="1640999"/>
        </a:xfrm>
        <a:prstGeom prst="round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pl-PL" sz="2200" b="1" kern="1200" dirty="0"/>
            <a:t>Komitet do spraw Europejskich </a:t>
          </a:r>
        </a:p>
      </dsp:txBody>
      <dsp:txXfrm>
        <a:off x="3885152" y="1310856"/>
        <a:ext cx="1649740" cy="1480785"/>
      </dsp:txXfrm>
    </dsp:sp>
    <dsp:sp modelId="{B67A4561-675A-4EE0-B2AF-22D1AC6F6F72}">
      <dsp:nvSpPr>
        <dsp:cNvPr id="0" name=""/>
        <dsp:cNvSpPr/>
      </dsp:nvSpPr>
      <dsp:spPr>
        <a:xfrm>
          <a:off x="5705497" y="1230749"/>
          <a:ext cx="1809954" cy="1640999"/>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pl-PL" sz="2200" b="1" kern="1200" dirty="0"/>
            <a:t>Komisja prawnicza</a:t>
          </a:r>
        </a:p>
      </dsp:txBody>
      <dsp:txXfrm>
        <a:off x="5785604" y="1310856"/>
        <a:ext cx="1649740" cy="1480785"/>
      </dsp:txXfrm>
    </dsp:sp>
    <dsp:sp modelId="{BD658BF9-45BD-4D57-9793-6F10B386BB32}">
      <dsp:nvSpPr>
        <dsp:cNvPr id="0" name=""/>
        <dsp:cNvSpPr/>
      </dsp:nvSpPr>
      <dsp:spPr>
        <a:xfrm>
          <a:off x="7605950" y="1230749"/>
          <a:ext cx="1809954" cy="1640999"/>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pl-PL" sz="2200" b="1" kern="1200" dirty="0"/>
            <a:t>Rada</a:t>
          </a:r>
          <a:r>
            <a:rPr lang="pl-PL" sz="2200" kern="1200" dirty="0"/>
            <a:t> </a:t>
          </a:r>
          <a:r>
            <a:rPr lang="pl-PL" sz="2200" b="1" kern="1200" dirty="0"/>
            <a:t>Ministrów</a:t>
          </a:r>
        </a:p>
      </dsp:txBody>
      <dsp:txXfrm>
        <a:off x="7686057" y="1310856"/>
        <a:ext cx="1649740" cy="14807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9D1F1-48BB-4742-AA89-F13FDB5266F8}">
      <dsp:nvSpPr>
        <dsp:cNvPr id="0" name=""/>
        <dsp:cNvSpPr/>
      </dsp:nvSpPr>
      <dsp:spPr>
        <a:xfrm>
          <a:off x="772033" y="0"/>
          <a:ext cx="8749709" cy="4369917"/>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1407494-8D94-413F-9780-090517B0E717}">
      <dsp:nvSpPr>
        <dsp:cNvPr id="0" name=""/>
        <dsp:cNvSpPr/>
      </dsp:nvSpPr>
      <dsp:spPr>
        <a:xfrm>
          <a:off x="4523" y="1310975"/>
          <a:ext cx="1977832" cy="1747966"/>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Opracowanie projektu</a:t>
          </a:r>
          <a:endParaRPr lang="pl-PL" sz="1900" b="1" kern="1200" dirty="0"/>
        </a:p>
      </dsp:txBody>
      <dsp:txXfrm>
        <a:off x="89852" y="1396304"/>
        <a:ext cx="1807174" cy="1577308"/>
      </dsp:txXfrm>
    </dsp:sp>
    <dsp:sp modelId="{E19E4991-345B-4917-AFC0-8BE6BEAA6FC8}">
      <dsp:nvSpPr>
        <dsp:cNvPr id="0" name=""/>
        <dsp:cNvSpPr/>
      </dsp:nvSpPr>
      <dsp:spPr>
        <a:xfrm>
          <a:off x="2081247" y="1310975"/>
          <a:ext cx="1977832" cy="1747966"/>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Uzgodnienia</a:t>
          </a:r>
          <a:endParaRPr lang="pl-PL" sz="1900" b="1" kern="1200" dirty="0"/>
        </a:p>
      </dsp:txBody>
      <dsp:txXfrm>
        <a:off x="2166576" y="1396304"/>
        <a:ext cx="1807174" cy="1577308"/>
      </dsp:txXfrm>
    </dsp:sp>
    <dsp:sp modelId="{81EF82BB-D812-4ADC-AB60-556D1BC55A48}">
      <dsp:nvSpPr>
        <dsp:cNvPr id="0" name=""/>
        <dsp:cNvSpPr/>
      </dsp:nvSpPr>
      <dsp:spPr>
        <a:xfrm>
          <a:off x="4176726" y="1285087"/>
          <a:ext cx="1977832" cy="1747966"/>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Opiniowanie</a:t>
          </a:r>
          <a:endParaRPr lang="pl-PL" sz="1900" b="1" kern="1200" dirty="0"/>
        </a:p>
      </dsp:txBody>
      <dsp:txXfrm>
        <a:off x="4262055" y="1370416"/>
        <a:ext cx="1807174" cy="1577308"/>
      </dsp:txXfrm>
    </dsp:sp>
    <dsp:sp modelId="{E0D58114-0785-4CC0-B9B8-4E465EA9CE23}">
      <dsp:nvSpPr>
        <dsp:cNvPr id="0" name=""/>
        <dsp:cNvSpPr/>
      </dsp:nvSpPr>
      <dsp:spPr>
        <a:xfrm>
          <a:off x="6234695" y="1310975"/>
          <a:ext cx="1977832" cy="1747966"/>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Konsultacje</a:t>
          </a:r>
          <a:r>
            <a:rPr lang="pl-PL" sz="1900" kern="1200" dirty="0" smtClean="0"/>
            <a:t> </a:t>
          </a:r>
          <a:r>
            <a:rPr lang="pl-PL" sz="1900" b="1" kern="1200" dirty="0" smtClean="0"/>
            <a:t>publiczne</a:t>
          </a:r>
          <a:endParaRPr lang="pl-PL" sz="1900" b="1" kern="1200" dirty="0"/>
        </a:p>
      </dsp:txBody>
      <dsp:txXfrm>
        <a:off x="6320024" y="1396304"/>
        <a:ext cx="1807174" cy="1577308"/>
      </dsp:txXfrm>
    </dsp:sp>
    <dsp:sp modelId="{49CB3DCC-D65A-4000-AA53-326C9562F63A}">
      <dsp:nvSpPr>
        <dsp:cNvPr id="0" name=""/>
        <dsp:cNvSpPr/>
      </dsp:nvSpPr>
      <dsp:spPr>
        <a:xfrm>
          <a:off x="8311419" y="1310975"/>
          <a:ext cx="1977832" cy="1747966"/>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kern="1200" dirty="0" smtClean="0"/>
            <a:t>(</a:t>
          </a:r>
          <a:r>
            <a:rPr lang="pl-PL" sz="1900" b="1" kern="1200" dirty="0" smtClean="0"/>
            <a:t>Konferencja</a:t>
          </a:r>
          <a:r>
            <a:rPr lang="pl-PL" sz="1900" kern="1200" dirty="0" smtClean="0"/>
            <a:t> </a:t>
          </a:r>
          <a:r>
            <a:rPr lang="pl-PL" sz="1900" b="1" kern="1200" dirty="0" smtClean="0"/>
            <a:t>uzgodnieniowa</a:t>
          </a:r>
          <a:r>
            <a:rPr lang="pl-PL" sz="1900" kern="1200" dirty="0" smtClean="0"/>
            <a:t>)</a:t>
          </a:r>
          <a:endParaRPr lang="pl-PL" sz="1900" kern="1200" dirty="0"/>
        </a:p>
      </dsp:txBody>
      <dsp:txXfrm>
        <a:off x="8396748" y="1396304"/>
        <a:ext cx="1807174" cy="1577308"/>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0A461-89A0-41FC-BEB1-CA3FFFB1A4F7}">
      <dsp:nvSpPr>
        <dsp:cNvPr id="0" name=""/>
        <dsp:cNvSpPr/>
      </dsp:nvSpPr>
      <dsp:spPr>
        <a:xfrm>
          <a:off x="0" y="2884924"/>
          <a:ext cx="10515600" cy="10638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pl-PL" sz="3200" kern="1200" dirty="0"/>
            <a:t>Uczestnicy</a:t>
          </a:r>
        </a:p>
      </dsp:txBody>
      <dsp:txXfrm>
        <a:off x="0" y="2884924"/>
        <a:ext cx="3154680" cy="1063882"/>
      </dsp:txXfrm>
    </dsp:sp>
    <dsp:sp modelId="{88BFF18D-0FF5-4168-AB2C-A90EA5A5E9C4}">
      <dsp:nvSpPr>
        <dsp:cNvPr id="0" name=""/>
        <dsp:cNvSpPr/>
      </dsp:nvSpPr>
      <dsp:spPr>
        <a:xfrm>
          <a:off x="0" y="1643727"/>
          <a:ext cx="10515600" cy="10638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pl-PL" sz="3200" kern="1200" dirty="0"/>
            <a:t>Członkowie</a:t>
          </a:r>
        </a:p>
      </dsp:txBody>
      <dsp:txXfrm>
        <a:off x="0" y="1643727"/>
        <a:ext cx="3154680" cy="1063882"/>
      </dsp:txXfrm>
    </dsp:sp>
    <dsp:sp modelId="{E757B7BB-07D4-411A-B8AC-CCBA5F29B571}">
      <dsp:nvSpPr>
        <dsp:cNvPr id="0" name=""/>
        <dsp:cNvSpPr/>
      </dsp:nvSpPr>
      <dsp:spPr>
        <a:xfrm>
          <a:off x="0" y="402530"/>
          <a:ext cx="10515600" cy="10638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pl-PL" sz="3200" kern="1200" dirty="0"/>
            <a:t>Przewodniczący</a:t>
          </a:r>
        </a:p>
      </dsp:txBody>
      <dsp:txXfrm>
        <a:off x="0" y="402530"/>
        <a:ext cx="3154680" cy="1063882"/>
      </dsp:txXfrm>
    </dsp:sp>
    <dsp:sp modelId="{7F72CAF5-F829-423C-96C7-288068A824E8}">
      <dsp:nvSpPr>
        <dsp:cNvPr id="0" name=""/>
        <dsp:cNvSpPr/>
      </dsp:nvSpPr>
      <dsp:spPr>
        <a:xfrm>
          <a:off x="6705604" y="491187"/>
          <a:ext cx="1864760" cy="8865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kern="1200" dirty="0"/>
            <a:t>Minister właściwy do spraw członkostwa RP w UE</a:t>
          </a:r>
        </a:p>
      </dsp:txBody>
      <dsp:txXfrm>
        <a:off x="6731571" y="517154"/>
        <a:ext cx="1812826" cy="834635"/>
      </dsp:txXfrm>
    </dsp:sp>
    <dsp:sp modelId="{BD37EC62-DFE2-437E-9910-6E2C585D2122}">
      <dsp:nvSpPr>
        <dsp:cNvPr id="0" name=""/>
        <dsp:cNvSpPr/>
      </dsp:nvSpPr>
      <dsp:spPr>
        <a:xfrm>
          <a:off x="5822428" y="1377756"/>
          <a:ext cx="1815556" cy="354627"/>
        </a:xfrm>
        <a:custGeom>
          <a:avLst/>
          <a:gdLst/>
          <a:ahLst/>
          <a:cxnLst/>
          <a:rect l="0" t="0" r="0" b="0"/>
          <a:pathLst>
            <a:path>
              <a:moveTo>
                <a:pt x="1815556" y="0"/>
              </a:moveTo>
              <a:lnTo>
                <a:pt x="1815556" y="177313"/>
              </a:lnTo>
              <a:lnTo>
                <a:pt x="0" y="177313"/>
              </a:lnTo>
              <a:lnTo>
                <a:pt x="0" y="3546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7D51EC-D434-40F6-8688-FE564EEFF02F}">
      <dsp:nvSpPr>
        <dsp:cNvPr id="0" name=""/>
        <dsp:cNvSpPr/>
      </dsp:nvSpPr>
      <dsp:spPr>
        <a:xfrm>
          <a:off x="4976289" y="1732384"/>
          <a:ext cx="1692278" cy="8865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kern="1200" dirty="0"/>
            <a:t>Ministrowie, kierujący działami administracji</a:t>
          </a:r>
        </a:p>
      </dsp:txBody>
      <dsp:txXfrm>
        <a:off x="5002256" y="1758351"/>
        <a:ext cx="1640344" cy="834635"/>
      </dsp:txXfrm>
    </dsp:sp>
    <dsp:sp modelId="{FAEC66FA-44B1-4BE5-9731-D33D56AFEAB0}">
      <dsp:nvSpPr>
        <dsp:cNvPr id="0" name=""/>
        <dsp:cNvSpPr/>
      </dsp:nvSpPr>
      <dsp:spPr>
        <a:xfrm>
          <a:off x="4110394" y="2618953"/>
          <a:ext cx="1712033" cy="354627"/>
        </a:xfrm>
        <a:custGeom>
          <a:avLst/>
          <a:gdLst/>
          <a:ahLst/>
          <a:cxnLst/>
          <a:rect l="0" t="0" r="0" b="0"/>
          <a:pathLst>
            <a:path>
              <a:moveTo>
                <a:pt x="1712033" y="0"/>
              </a:moveTo>
              <a:lnTo>
                <a:pt x="1712033" y="177313"/>
              </a:lnTo>
              <a:lnTo>
                <a:pt x="0" y="177313"/>
              </a:lnTo>
              <a:lnTo>
                <a:pt x="0" y="35462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F07E19-7235-43AF-AFFC-65048047A807}">
      <dsp:nvSpPr>
        <dsp:cNvPr id="0" name=""/>
        <dsp:cNvSpPr/>
      </dsp:nvSpPr>
      <dsp:spPr>
        <a:xfrm>
          <a:off x="3160287" y="2973581"/>
          <a:ext cx="1900214" cy="8865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organy, instytucje lub organizacje właściwe w sprawach będących przedmiotem prac Komitetu</a:t>
          </a:r>
        </a:p>
      </dsp:txBody>
      <dsp:txXfrm>
        <a:off x="3186254" y="2999548"/>
        <a:ext cx="1848280" cy="834635"/>
      </dsp:txXfrm>
    </dsp:sp>
    <dsp:sp modelId="{2AE6FAB8-BD7B-43A9-82AE-E29A42C0B374}">
      <dsp:nvSpPr>
        <dsp:cNvPr id="0" name=""/>
        <dsp:cNvSpPr/>
      </dsp:nvSpPr>
      <dsp:spPr>
        <a:xfrm>
          <a:off x="5822428" y="2618953"/>
          <a:ext cx="1149585" cy="354627"/>
        </a:xfrm>
        <a:custGeom>
          <a:avLst/>
          <a:gdLst/>
          <a:ahLst/>
          <a:cxnLst/>
          <a:rect l="0" t="0" r="0" b="0"/>
          <a:pathLst>
            <a:path>
              <a:moveTo>
                <a:pt x="0" y="0"/>
              </a:moveTo>
              <a:lnTo>
                <a:pt x="0" y="177313"/>
              </a:lnTo>
              <a:lnTo>
                <a:pt x="1149585" y="177313"/>
              </a:lnTo>
              <a:lnTo>
                <a:pt x="1149585" y="35462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C5B158-C725-4ADE-8250-16E557CEDDF1}">
      <dsp:nvSpPr>
        <dsp:cNvPr id="0" name=""/>
        <dsp:cNvSpPr/>
      </dsp:nvSpPr>
      <dsp:spPr>
        <a:xfrm>
          <a:off x="5459458" y="2973581"/>
          <a:ext cx="3025111" cy="8865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kern="1200" dirty="0"/>
            <a:t>eksperci reprezentujących organy, instytucje lub organizacje właściwe w sprawach będących przedmiotem prac Komitetu</a:t>
          </a:r>
        </a:p>
      </dsp:txBody>
      <dsp:txXfrm>
        <a:off x="5485425" y="2999548"/>
        <a:ext cx="2973177" cy="834635"/>
      </dsp:txXfrm>
    </dsp:sp>
    <dsp:sp modelId="{0AC43C46-BB79-45BE-91A7-8C3CFD51A25A}">
      <dsp:nvSpPr>
        <dsp:cNvPr id="0" name=""/>
        <dsp:cNvSpPr/>
      </dsp:nvSpPr>
      <dsp:spPr>
        <a:xfrm>
          <a:off x="7637984" y="1377756"/>
          <a:ext cx="181212" cy="354627"/>
        </a:xfrm>
        <a:custGeom>
          <a:avLst/>
          <a:gdLst/>
          <a:ahLst/>
          <a:cxnLst/>
          <a:rect l="0" t="0" r="0" b="0"/>
          <a:pathLst>
            <a:path>
              <a:moveTo>
                <a:pt x="0" y="0"/>
              </a:moveTo>
              <a:lnTo>
                <a:pt x="0" y="177313"/>
              </a:lnTo>
              <a:lnTo>
                <a:pt x="181212" y="177313"/>
              </a:lnTo>
              <a:lnTo>
                <a:pt x="181212" y="3546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DFA109-2813-4782-828A-D8647B01516D}">
      <dsp:nvSpPr>
        <dsp:cNvPr id="0" name=""/>
        <dsp:cNvSpPr/>
      </dsp:nvSpPr>
      <dsp:spPr>
        <a:xfrm>
          <a:off x="7067524" y="1732384"/>
          <a:ext cx="1503346" cy="8865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Prezes Prokuratorii Generalnej Rzeczypospolitej Polskiej </a:t>
          </a:r>
        </a:p>
      </dsp:txBody>
      <dsp:txXfrm>
        <a:off x="7093491" y="1758351"/>
        <a:ext cx="1451412" cy="834635"/>
      </dsp:txXfrm>
    </dsp:sp>
    <dsp:sp modelId="{AE0398E3-B814-484C-AC9E-ADE0C2A43CC7}">
      <dsp:nvSpPr>
        <dsp:cNvPr id="0" name=""/>
        <dsp:cNvSpPr/>
      </dsp:nvSpPr>
      <dsp:spPr>
        <a:xfrm>
          <a:off x="7637984" y="1377756"/>
          <a:ext cx="1996768" cy="354627"/>
        </a:xfrm>
        <a:custGeom>
          <a:avLst/>
          <a:gdLst/>
          <a:ahLst/>
          <a:cxnLst/>
          <a:rect l="0" t="0" r="0" b="0"/>
          <a:pathLst>
            <a:path>
              <a:moveTo>
                <a:pt x="0" y="0"/>
              </a:moveTo>
              <a:lnTo>
                <a:pt x="0" y="177313"/>
              </a:lnTo>
              <a:lnTo>
                <a:pt x="1996768" y="177313"/>
              </a:lnTo>
              <a:lnTo>
                <a:pt x="1996768" y="3546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5E2F2F-BF9A-4F2E-AFB3-F5287A6E57A4}">
      <dsp:nvSpPr>
        <dsp:cNvPr id="0" name=""/>
        <dsp:cNvSpPr/>
      </dsp:nvSpPr>
      <dsp:spPr>
        <a:xfrm>
          <a:off x="8969826" y="1732384"/>
          <a:ext cx="1329853" cy="8865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Szef KPRM</a:t>
          </a:r>
        </a:p>
      </dsp:txBody>
      <dsp:txXfrm>
        <a:off x="8995793" y="1758351"/>
        <a:ext cx="1277919" cy="834635"/>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7C870-3204-41DB-B3D5-B929744A601D}">
      <dsp:nvSpPr>
        <dsp:cNvPr id="0" name=""/>
        <dsp:cNvSpPr/>
      </dsp:nvSpPr>
      <dsp:spPr>
        <a:xfrm>
          <a:off x="-5282230" y="-808986"/>
          <a:ext cx="6289985" cy="6289985"/>
        </a:xfrm>
        <a:prstGeom prst="blockArc">
          <a:avLst>
            <a:gd name="adj1" fmla="val 18900000"/>
            <a:gd name="adj2" fmla="val 2700000"/>
            <a:gd name="adj3" fmla="val 343"/>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1F633E1-3C26-43CE-A42D-9CFE6FA06F53}">
      <dsp:nvSpPr>
        <dsp:cNvPr id="0" name=""/>
        <dsp:cNvSpPr/>
      </dsp:nvSpPr>
      <dsp:spPr>
        <a:xfrm>
          <a:off x="375781" y="246028"/>
          <a:ext cx="10494129" cy="4918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421" tIns="63500" rIns="63500" bIns="63500" numCol="1" spcCol="1270" anchor="ctr" anchorCtr="0">
          <a:noAutofit/>
        </a:bodyPr>
        <a:lstStyle/>
        <a:p>
          <a:pPr lvl="0" algn="l" defTabSz="1111250">
            <a:lnSpc>
              <a:spcPct val="90000"/>
            </a:lnSpc>
            <a:spcBef>
              <a:spcPct val="0"/>
            </a:spcBef>
            <a:spcAft>
              <a:spcPct val="35000"/>
            </a:spcAft>
          </a:pPr>
          <a:r>
            <a:rPr lang="pl-PL" sz="2500" kern="1200" dirty="0"/>
            <a:t>Przewodniczący Stałego Komitetu Rady Ministrów </a:t>
          </a:r>
        </a:p>
      </dsp:txBody>
      <dsp:txXfrm>
        <a:off x="375781" y="246028"/>
        <a:ext cx="10494129" cy="491869"/>
      </dsp:txXfrm>
    </dsp:sp>
    <dsp:sp modelId="{26848BEB-653C-46ED-82CD-76508664C499}">
      <dsp:nvSpPr>
        <dsp:cNvPr id="0" name=""/>
        <dsp:cNvSpPr/>
      </dsp:nvSpPr>
      <dsp:spPr>
        <a:xfrm>
          <a:off x="68362" y="184544"/>
          <a:ext cx="614836" cy="61483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F7AC290-A747-4772-B22C-9BD749FE1171}">
      <dsp:nvSpPr>
        <dsp:cNvPr id="0" name=""/>
        <dsp:cNvSpPr/>
      </dsp:nvSpPr>
      <dsp:spPr>
        <a:xfrm>
          <a:off x="780377" y="983739"/>
          <a:ext cx="10089532" cy="4918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421" tIns="63500" rIns="63500" bIns="63500" numCol="1" spcCol="1270" anchor="ctr" anchorCtr="0">
          <a:noAutofit/>
        </a:bodyPr>
        <a:lstStyle/>
        <a:p>
          <a:pPr lvl="0" algn="l" defTabSz="1111250">
            <a:lnSpc>
              <a:spcPct val="90000"/>
            </a:lnSpc>
            <a:spcBef>
              <a:spcPct val="0"/>
            </a:spcBef>
            <a:spcAft>
              <a:spcPct val="35000"/>
            </a:spcAft>
          </a:pPr>
          <a:r>
            <a:rPr lang="pl-PL" sz="2500" kern="1200" dirty="0"/>
            <a:t>Prezes Rządowego Centrum Legislacji </a:t>
          </a:r>
        </a:p>
      </dsp:txBody>
      <dsp:txXfrm>
        <a:off x="780377" y="983739"/>
        <a:ext cx="10089532" cy="491869"/>
      </dsp:txXfrm>
    </dsp:sp>
    <dsp:sp modelId="{FEB74876-310D-4B45-B104-B14A2144BD2B}">
      <dsp:nvSpPr>
        <dsp:cNvPr id="0" name=""/>
        <dsp:cNvSpPr/>
      </dsp:nvSpPr>
      <dsp:spPr>
        <a:xfrm>
          <a:off x="472959" y="922255"/>
          <a:ext cx="614836" cy="61483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7F3F1F3-55FF-4532-9994-015AD19B5362}">
      <dsp:nvSpPr>
        <dsp:cNvPr id="0" name=""/>
        <dsp:cNvSpPr/>
      </dsp:nvSpPr>
      <dsp:spPr>
        <a:xfrm>
          <a:off x="965389" y="1721449"/>
          <a:ext cx="9904521" cy="4918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421" tIns="63500" rIns="63500" bIns="63500" numCol="1" spcCol="1270" anchor="ctr" anchorCtr="0">
          <a:noAutofit/>
        </a:bodyPr>
        <a:lstStyle/>
        <a:p>
          <a:pPr lvl="0" algn="l" defTabSz="1111250">
            <a:lnSpc>
              <a:spcPct val="90000"/>
            </a:lnSpc>
            <a:spcBef>
              <a:spcPct val="0"/>
            </a:spcBef>
            <a:spcAft>
              <a:spcPct val="35000"/>
            </a:spcAft>
          </a:pPr>
          <a:r>
            <a:rPr lang="pl-PL" sz="2500" kern="1200" dirty="0"/>
            <a:t>Prezes Urzędu Ochrony Konkurencji i Konsumentów</a:t>
          </a:r>
        </a:p>
      </dsp:txBody>
      <dsp:txXfrm>
        <a:off x="965389" y="1721449"/>
        <a:ext cx="9904521" cy="491869"/>
      </dsp:txXfrm>
    </dsp:sp>
    <dsp:sp modelId="{20D6D290-C377-4FB5-A121-5FCBB4EFF773}">
      <dsp:nvSpPr>
        <dsp:cNvPr id="0" name=""/>
        <dsp:cNvSpPr/>
      </dsp:nvSpPr>
      <dsp:spPr>
        <a:xfrm>
          <a:off x="657970" y="1659966"/>
          <a:ext cx="614836" cy="61483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67B2F9E-3C6A-4FFB-83CC-AB7766E74326}">
      <dsp:nvSpPr>
        <dsp:cNvPr id="0" name=""/>
        <dsp:cNvSpPr/>
      </dsp:nvSpPr>
      <dsp:spPr>
        <a:xfrm>
          <a:off x="965389" y="2458693"/>
          <a:ext cx="9904521" cy="4918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421" tIns="63500" rIns="63500" bIns="63500" numCol="1" spcCol="1270" anchor="ctr" anchorCtr="0">
          <a:noAutofit/>
        </a:bodyPr>
        <a:lstStyle/>
        <a:p>
          <a:pPr lvl="0" algn="l" defTabSz="1111250">
            <a:lnSpc>
              <a:spcPct val="90000"/>
            </a:lnSpc>
            <a:spcBef>
              <a:spcPct val="0"/>
            </a:spcBef>
            <a:spcAft>
              <a:spcPct val="35000"/>
            </a:spcAft>
          </a:pPr>
          <a:r>
            <a:rPr lang="pl-PL" sz="2500" kern="1200" dirty="0"/>
            <a:t>Prezes Urzędu Zamówień Publicznych</a:t>
          </a:r>
        </a:p>
      </dsp:txBody>
      <dsp:txXfrm>
        <a:off x="965389" y="2458693"/>
        <a:ext cx="9904521" cy="491869"/>
      </dsp:txXfrm>
    </dsp:sp>
    <dsp:sp modelId="{AA03D961-62B2-4150-9417-A392B63A4290}">
      <dsp:nvSpPr>
        <dsp:cNvPr id="0" name=""/>
        <dsp:cNvSpPr/>
      </dsp:nvSpPr>
      <dsp:spPr>
        <a:xfrm>
          <a:off x="657970" y="2397209"/>
          <a:ext cx="614836" cy="61483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FDD4598-983B-4A2E-B2D7-D1243DD076B0}">
      <dsp:nvSpPr>
        <dsp:cNvPr id="0" name=""/>
        <dsp:cNvSpPr/>
      </dsp:nvSpPr>
      <dsp:spPr>
        <a:xfrm>
          <a:off x="780377" y="3196404"/>
          <a:ext cx="10089532" cy="4918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421" tIns="63500" rIns="63500" bIns="63500" numCol="1" spcCol="1270" anchor="ctr" anchorCtr="0">
          <a:noAutofit/>
        </a:bodyPr>
        <a:lstStyle/>
        <a:p>
          <a:pPr lvl="0" algn="l" defTabSz="1111250">
            <a:lnSpc>
              <a:spcPct val="90000"/>
            </a:lnSpc>
            <a:spcBef>
              <a:spcPct val="0"/>
            </a:spcBef>
            <a:spcAft>
              <a:spcPct val="35000"/>
            </a:spcAft>
          </a:pPr>
          <a:r>
            <a:rPr lang="pl-PL" sz="2500" kern="1200" dirty="0"/>
            <a:t>Szef Kancelarii Prezydenta Rzeczypospolitej Polskiej</a:t>
          </a:r>
        </a:p>
      </dsp:txBody>
      <dsp:txXfrm>
        <a:off x="780377" y="3196404"/>
        <a:ext cx="10089532" cy="491869"/>
      </dsp:txXfrm>
    </dsp:sp>
    <dsp:sp modelId="{DEBF4552-C543-4B7B-A290-76D2AA98FB09}">
      <dsp:nvSpPr>
        <dsp:cNvPr id="0" name=""/>
        <dsp:cNvSpPr/>
      </dsp:nvSpPr>
      <dsp:spPr>
        <a:xfrm>
          <a:off x="472959" y="3134920"/>
          <a:ext cx="614836" cy="61483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EF144B4-FF52-4E91-9326-762C56090DA8}">
      <dsp:nvSpPr>
        <dsp:cNvPr id="0" name=""/>
        <dsp:cNvSpPr/>
      </dsp:nvSpPr>
      <dsp:spPr>
        <a:xfrm>
          <a:off x="375781" y="3934115"/>
          <a:ext cx="10494129" cy="4918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421" tIns="63500" rIns="63500" bIns="63500" numCol="1" spcCol="1270" anchor="ctr" anchorCtr="0">
          <a:noAutofit/>
        </a:bodyPr>
        <a:lstStyle/>
        <a:p>
          <a:pPr lvl="0" algn="l" defTabSz="1111250">
            <a:lnSpc>
              <a:spcPct val="90000"/>
            </a:lnSpc>
            <a:spcBef>
              <a:spcPct val="0"/>
            </a:spcBef>
            <a:spcAft>
              <a:spcPct val="35000"/>
            </a:spcAft>
          </a:pPr>
          <a:r>
            <a:rPr lang="pl-PL" sz="2500" kern="1200" dirty="0"/>
            <a:t>Prezes Narodowego Banku Polskiego.</a:t>
          </a:r>
        </a:p>
      </dsp:txBody>
      <dsp:txXfrm>
        <a:off x="375781" y="3934115"/>
        <a:ext cx="10494129" cy="491869"/>
      </dsp:txXfrm>
    </dsp:sp>
    <dsp:sp modelId="{061007C2-A038-4AE3-9F67-5A95BE20023C}">
      <dsp:nvSpPr>
        <dsp:cNvPr id="0" name=""/>
        <dsp:cNvSpPr/>
      </dsp:nvSpPr>
      <dsp:spPr>
        <a:xfrm>
          <a:off x="68362" y="3872631"/>
          <a:ext cx="614836" cy="61483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8D816-383C-460C-B8EB-D29901BD8F02}">
      <dsp:nvSpPr>
        <dsp:cNvPr id="0" name=""/>
        <dsp:cNvSpPr/>
      </dsp:nvSpPr>
      <dsp:spPr>
        <a:xfrm>
          <a:off x="7897660" y="2708817"/>
          <a:ext cx="1060363" cy="504636"/>
        </a:xfrm>
        <a:custGeom>
          <a:avLst/>
          <a:gdLst/>
          <a:ahLst/>
          <a:cxnLst/>
          <a:rect l="0" t="0" r="0" b="0"/>
          <a:pathLst>
            <a:path>
              <a:moveTo>
                <a:pt x="0" y="0"/>
              </a:moveTo>
              <a:lnTo>
                <a:pt x="0" y="343895"/>
              </a:lnTo>
              <a:lnTo>
                <a:pt x="1060363" y="343895"/>
              </a:lnTo>
              <a:lnTo>
                <a:pt x="1060363" y="50463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F5A8BE-86EC-4B53-A4AC-11A9E27DD22E}">
      <dsp:nvSpPr>
        <dsp:cNvPr id="0" name=""/>
        <dsp:cNvSpPr/>
      </dsp:nvSpPr>
      <dsp:spPr>
        <a:xfrm>
          <a:off x="5877122" y="2708817"/>
          <a:ext cx="2020537" cy="504636"/>
        </a:xfrm>
        <a:custGeom>
          <a:avLst/>
          <a:gdLst/>
          <a:ahLst/>
          <a:cxnLst/>
          <a:rect l="0" t="0" r="0" b="0"/>
          <a:pathLst>
            <a:path>
              <a:moveTo>
                <a:pt x="2020537" y="0"/>
              </a:moveTo>
              <a:lnTo>
                <a:pt x="2020537" y="343895"/>
              </a:lnTo>
              <a:lnTo>
                <a:pt x="0" y="343895"/>
              </a:lnTo>
              <a:lnTo>
                <a:pt x="0" y="50463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8B8069-1EDF-461B-A550-09E44D77DD11}">
      <dsp:nvSpPr>
        <dsp:cNvPr id="0" name=""/>
        <dsp:cNvSpPr/>
      </dsp:nvSpPr>
      <dsp:spPr>
        <a:xfrm>
          <a:off x="4747483" y="1102367"/>
          <a:ext cx="3150176" cy="504636"/>
        </a:xfrm>
        <a:custGeom>
          <a:avLst/>
          <a:gdLst/>
          <a:ahLst/>
          <a:cxnLst/>
          <a:rect l="0" t="0" r="0" b="0"/>
          <a:pathLst>
            <a:path>
              <a:moveTo>
                <a:pt x="0" y="0"/>
              </a:moveTo>
              <a:lnTo>
                <a:pt x="0" y="343895"/>
              </a:lnTo>
              <a:lnTo>
                <a:pt x="3150176" y="343895"/>
              </a:lnTo>
              <a:lnTo>
                <a:pt x="3150176" y="50463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F02ED4-9BC7-4028-A375-73558E3BF587}">
      <dsp:nvSpPr>
        <dsp:cNvPr id="0" name=""/>
        <dsp:cNvSpPr/>
      </dsp:nvSpPr>
      <dsp:spPr>
        <a:xfrm>
          <a:off x="4747483" y="1102367"/>
          <a:ext cx="218306" cy="504636"/>
        </a:xfrm>
        <a:custGeom>
          <a:avLst/>
          <a:gdLst/>
          <a:ahLst/>
          <a:cxnLst/>
          <a:rect l="0" t="0" r="0" b="0"/>
          <a:pathLst>
            <a:path>
              <a:moveTo>
                <a:pt x="0" y="0"/>
              </a:moveTo>
              <a:lnTo>
                <a:pt x="0" y="343895"/>
              </a:lnTo>
              <a:lnTo>
                <a:pt x="218306" y="343895"/>
              </a:lnTo>
              <a:lnTo>
                <a:pt x="218306" y="50463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675BCF-CD14-4637-8D75-5741932905EE}">
      <dsp:nvSpPr>
        <dsp:cNvPr id="0" name=""/>
        <dsp:cNvSpPr/>
      </dsp:nvSpPr>
      <dsp:spPr>
        <a:xfrm>
          <a:off x="1815613" y="1102367"/>
          <a:ext cx="2931870" cy="504636"/>
        </a:xfrm>
        <a:custGeom>
          <a:avLst/>
          <a:gdLst/>
          <a:ahLst/>
          <a:cxnLst/>
          <a:rect l="0" t="0" r="0" b="0"/>
          <a:pathLst>
            <a:path>
              <a:moveTo>
                <a:pt x="2931870" y="0"/>
              </a:moveTo>
              <a:lnTo>
                <a:pt x="2931870" y="343895"/>
              </a:lnTo>
              <a:lnTo>
                <a:pt x="0" y="343895"/>
              </a:lnTo>
              <a:lnTo>
                <a:pt x="0" y="50463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C99639-AA27-45AA-AC13-3ECCDA98F858}">
      <dsp:nvSpPr>
        <dsp:cNvPr id="0" name=""/>
        <dsp:cNvSpPr/>
      </dsp:nvSpPr>
      <dsp:spPr>
        <a:xfrm>
          <a:off x="3525641" y="553"/>
          <a:ext cx="2443684" cy="110181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F5C26B2-5472-4A10-BD00-2174D02CCB98}">
      <dsp:nvSpPr>
        <dsp:cNvPr id="0" name=""/>
        <dsp:cNvSpPr/>
      </dsp:nvSpPr>
      <dsp:spPr>
        <a:xfrm>
          <a:off x="3718435" y="183706"/>
          <a:ext cx="2443684" cy="110181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Organ wnioskujący</a:t>
          </a:r>
        </a:p>
      </dsp:txBody>
      <dsp:txXfrm>
        <a:off x="3750706" y="215977"/>
        <a:ext cx="2379142" cy="1037271"/>
      </dsp:txXfrm>
    </dsp:sp>
    <dsp:sp modelId="{85463605-F24E-4B56-BA86-A6F8AF5307F6}">
      <dsp:nvSpPr>
        <dsp:cNvPr id="0" name=""/>
        <dsp:cNvSpPr/>
      </dsp:nvSpPr>
      <dsp:spPr>
        <a:xfrm>
          <a:off x="270462" y="1607003"/>
          <a:ext cx="3090301" cy="110181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BE3AE4B-E66C-45B4-B59F-F8A159B8C46E}">
      <dsp:nvSpPr>
        <dsp:cNvPr id="0" name=""/>
        <dsp:cNvSpPr/>
      </dsp:nvSpPr>
      <dsp:spPr>
        <a:xfrm>
          <a:off x="463256" y="1790157"/>
          <a:ext cx="3090301" cy="110181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kern="1200" dirty="0"/>
            <a:t>członkowie Rady Ministrów stosownie do zakresu swojej właściwości</a:t>
          </a:r>
        </a:p>
      </dsp:txBody>
      <dsp:txXfrm>
        <a:off x="495527" y="1822428"/>
        <a:ext cx="3025759" cy="1037271"/>
      </dsp:txXfrm>
    </dsp:sp>
    <dsp:sp modelId="{C5A9751A-2A1C-44C0-8A0D-D4173CDFF8FE}">
      <dsp:nvSpPr>
        <dsp:cNvPr id="0" name=""/>
        <dsp:cNvSpPr/>
      </dsp:nvSpPr>
      <dsp:spPr>
        <a:xfrm>
          <a:off x="3746351" y="1607003"/>
          <a:ext cx="2438878" cy="110181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88D86B-F5DD-4892-BBD5-AC0D0786821C}">
      <dsp:nvSpPr>
        <dsp:cNvPr id="0" name=""/>
        <dsp:cNvSpPr/>
      </dsp:nvSpPr>
      <dsp:spPr>
        <a:xfrm>
          <a:off x="3939144" y="1790157"/>
          <a:ext cx="2438878" cy="110181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kern="1200" dirty="0"/>
            <a:t>Szef Kancelarii Prezesa Rady Ministrów</a:t>
          </a:r>
        </a:p>
      </dsp:txBody>
      <dsp:txXfrm>
        <a:off x="3971415" y="1822428"/>
        <a:ext cx="2374336" cy="1037271"/>
      </dsp:txXfrm>
    </dsp:sp>
    <dsp:sp modelId="{F4B5F4DF-5E37-4A91-83B4-E633ACC8EBFF}">
      <dsp:nvSpPr>
        <dsp:cNvPr id="0" name=""/>
        <dsp:cNvSpPr/>
      </dsp:nvSpPr>
      <dsp:spPr>
        <a:xfrm>
          <a:off x="6570816" y="1607003"/>
          <a:ext cx="2653688" cy="110181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2390491-4223-4FDA-9D44-B72D190AD26F}">
      <dsp:nvSpPr>
        <dsp:cNvPr id="0" name=""/>
        <dsp:cNvSpPr/>
      </dsp:nvSpPr>
      <dsp:spPr>
        <a:xfrm>
          <a:off x="6763609" y="1790157"/>
          <a:ext cx="2653688" cy="110181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kern="1200" dirty="0"/>
            <a:t>inny podmiot</a:t>
          </a:r>
        </a:p>
      </dsp:txBody>
      <dsp:txXfrm>
        <a:off x="6795880" y="1822428"/>
        <a:ext cx="2589146" cy="1037271"/>
      </dsp:txXfrm>
    </dsp:sp>
    <dsp:sp modelId="{DD8E73F9-E85B-4878-AFC1-502545C7A9F2}">
      <dsp:nvSpPr>
        <dsp:cNvPr id="0" name=""/>
        <dsp:cNvSpPr/>
      </dsp:nvSpPr>
      <dsp:spPr>
        <a:xfrm>
          <a:off x="5009552" y="3213454"/>
          <a:ext cx="1735140" cy="110181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0CEE57F-5CDB-41F6-85DA-FFB712430388}">
      <dsp:nvSpPr>
        <dsp:cNvPr id="0" name=""/>
        <dsp:cNvSpPr/>
      </dsp:nvSpPr>
      <dsp:spPr>
        <a:xfrm>
          <a:off x="5202346" y="3396607"/>
          <a:ext cx="1735140" cy="11018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upoważniony przez Prezesa Rady Ministrów</a:t>
          </a:r>
        </a:p>
      </dsp:txBody>
      <dsp:txXfrm>
        <a:off x="5234617" y="3428878"/>
        <a:ext cx="1670598" cy="1037271"/>
      </dsp:txXfrm>
    </dsp:sp>
    <dsp:sp modelId="{F3E8D23E-2287-4D7A-A21D-CF0CBF515ED6}">
      <dsp:nvSpPr>
        <dsp:cNvPr id="0" name=""/>
        <dsp:cNvSpPr/>
      </dsp:nvSpPr>
      <dsp:spPr>
        <a:xfrm>
          <a:off x="7130279" y="3213454"/>
          <a:ext cx="3655489" cy="110181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8A4A769-6F54-4E08-873B-8A84D6F3A7E1}">
      <dsp:nvSpPr>
        <dsp:cNvPr id="0" name=""/>
        <dsp:cNvSpPr/>
      </dsp:nvSpPr>
      <dsp:spPr>
        <a:xfrm>
          <a:off x="7323072" y="3396607"/>
          <a:ext cx="3655489" cy="11018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pl-PL" sz="1100" kern="1200" dirty="0"/>
            <a:t>którego upoważnienie do opracowania, prowadzenia procesu uzgodnień, konsultacji publicznych lub opiniowania oraz wnoszenia do rozpatrzenia projektu dokumentu wynika z przepisów odrębnych, w szczególności upoważniony w tym zakresie pełnomocnik Rządu</a:t>
          </a:r>
        </a:p>
      </dsp:txBody>
      <dsp:txXfrm>
        <a:off x="7355343" y="3428878"/>
        <a:ext cx="3590947" cy="1037271"/>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8FC27-0360-4521-8DE0-265AFC952505}">
      <dsp:nvSpPr>
        <dsp:cNvPr id="0" name=""/>
        <dsp:cNvSpPr/>
      </dsp:nvSpPr>
      <dsp:spPr>
        <a:xfrm>
          <a:off x="800814" y="0"/>
          <a:ext cx="9075895" cy="2843211"/>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500699AB-AFBA-4C1D-BDF7-77067258243F}">
      <dsp:nvSpPr>
        <dsp:cNvPr id="0" name=""/>
        <dsp:cNvSpPr/>
      </dsp:nvSpPr>
      <dsp:spPr>
        <a:xfrm>
          <a:off x="7901" y="852963"/>
          <a:ext cx="5158549" cy="1137284"/>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pl-PL" sz="3000" kern="1200" dirty="0"/>
            <a:t>Właściwe komitety</a:t>
          </a:r>
        </a:p>
      </dsp:txBody>
      <dsp:txXfrm>
        <a:off x="63419" y="908481"/>
        <a:ext cx="5047513" cy="1026248"/>
      </dsp:txXfrm>
    </dsp:sp>
    <dsp:sp modelId="{55A9CE9F-98EA-4FFC-8E8F-9A90BEF135C5}">
      <dsp:nvSpPr>
        <dsp:cNvPr id="0" name=""/>
        <dsp:cNvSpPr/>
      </dsp:nvSpPr>
      <dsp:spPr>
        <a:xfrm>
          <a:off x="5511072" y="852963"/>
          <a:ext cx="5158549" cy="1137284"/>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pl-PL" sz="3000" kern="1200" dirty="0"/>
            <a:t>Komitet do spraw Europejskich</a:t>
          </a:r>
        </a:p>
      </dsp:txBody>
      <dsp:txXfrm>
        <a:off x="5566590" y="908481"/>
        <a:ext cx="5047513" cy="1026248"/>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A753A-88E5-47F2-89BC-62B8F48D62F3}">
      <dsp:nvSpPr>
        <dsp:cNvPr id="0" name=""/>
        <dsp:cNvSpPr/>
      </dsp:nvSpPr>
      <dsp:spPr>
        <a:xfrm rot="5400000">
          <a:off x="6024446" y="-3405585"/>
          <a:ext cx="1591744" cy="8800950"/>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889000">
            <a:lnSpc>
              <a:spcPct val="90000"/>
            </a:lnSpc>
            <a:spcBef>
              <a:spcPct val="0"/>
            </a:spcBef>
            <a:spcAft>
              <a:spcPct val="15000"/>
            </a:spcAft>
            <a:buChar char="••"/>
          </a:pPr>
          <a:r>
            <a:rPr lang="pl-PL" sz="2000" kern="1200" dirty="0"/>
            <a:t>w miarę potrzeby wraz z uzasadnieniem, opracowuje się z uwzględnieniem wymagań określonych w odrębnych przepisach (§26 ust. 1 Regulaminu pracy Rady Ministrów)</a:t>
          </a:r>
        </a:p>
      </dsp:txBody>
      <dsp:txXfrm rot="-5400000">
        <a:off x="2419844" y="276720"/>
        <a:ext cx="8723247" cy="1436338"/>
      </dsp:txXfrm>
    </dsp:sp>
    <dsp:sp modelId="{3D178068-D852-4DBF-8E12-EBA96FF9C71B}">
      <dsp:nvSpPr>
        <dsp:cNvPr id="0" name=""/>
        <dsp:cNvSpPr/>
      </dsp:nvSpPr>
      <dsp:spPr>
        <a:xfrm>
          <a:off x="62105" y="49"/>
          <a:ext cx="2357737" cy="19896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pl-PL" sz="2400" b="1" kern="1200" dirty="0"/>
            <a:t>Dokument rządowy </a:t>
          </a:r>
        </a:p>
      </dsp:txBody>
      <dsp:txXfrm>
        <a:off x="159233" y="97177"/>
        <a:ext cx="2163481" cy="1795424"/>
      </dsp:txXfrm>
    </dsp:sp>
    <dsp:sp modelId="{E9DACD83-CE92-4877-A97B-F36D07F025AE}">
      <dsp:nvSpPr>
        <dsp:cNvPr id="0" name=""/>
        <dsp:cNvSpPr/>
      </dsp:nvSpPr>
      <dsp:spPr>
        <a:xfrm rot="5400000">
          <a:off x="5876398" y="-1270098"/>
          <a:ext cx="1773505" cy="870830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pl-PL" sz="1500" kern="1200" dirty="0"/>
            <a:t>opracowany </a:t>
          </a:r>
          <a:r>
            <a:rPr lang="pl-PL" sz="1500" b="1" kern="1200" dirty="0"/>
            <a:t>zgodnie z zasadami techniki prawodawczej </a:t>
          </a:r>
          <a:r>
            <a:rPr lang="pl-PL" sz="1500" kern="1200" dirty="0"/>
            <a:t>określonymi w odrębnym trybie (§ 26 ust. 2 Regulaminu pracy Rady Ministrów)</a:t>
          </a:r>
        </a:p>
        <a:p>
          <a:pPr marL="114300" lvl="1" indent="-114300" algn="l" defTabSz="666750">
            <a:lnSpc>
              <a:spcPct val="90000"/>
            </a:lnSpc>
            <a:spcBef>
              <a:spcPct val="0"/>
            </a:spcBef>
            <a:spcAft>
              <a:spcPct val="15000"/>
            </a:spcAft>
            <a:buChar char="••"/>
          </a:pPr>
          <a:r>
            <a:rPr lang="pl-PL" sz="1500" kern="1200" dirty="0"/>
            <a:t>opracowanie pod względem prawnym, legislacyjnym i redakcyjnym stwierdza swoim podpisem kierownik właściwej w sprawach legislacji komórki organizacyjnej sprawującej obsługę organu wnioskującego (§ 26 ust. 3 Regulaminu pracy Rady Ministrów)</a:t>
          </a:r>
        </a:p>
        <a:p>
          <a:pPr marL="114300" lvl="1" indent="-114300" algn="l" defTabSz="666750">
            <a:lnSpc>
              <a:spcPct val="90000"/>
            </a:lnSpc>
            <a:spcBef>
              <a:spcPct val="0"/>
            </a:spcBef>
            <a:spcAft>
              <a:spcPct val="15000"/>
            </a:spcAft>
            <a:buChar char="••"/>
          </a:pPr>
          <a:r>
            <a:rPr lang="pl-PL" sz="1500" kern="1200" dirty="0"/>
            <a:t>koniecznie </a:t>
          </a:r>
          <a:r>
            <a:rPr lang="pl-PL" sz="1500" b="1" kern="1200" dirty="0"/>
            <a:t>dołączenie uzasadnienia, w tym Oceny Skutków Regulacji </a:t>
          </a:r>
          <a:r>
            <a:rPr lang="pl-PL" sz="1500" kern="1200" dirty="0"/>
            <a:t>(§ 27 i 28 Regulaminu pracy Rady Ministrów)</a:t>
          </a:r>
        </a:p>
      </dsp:txBody>
      <dsp:txXfrm rot="-5400000">
        <a:off x="2408999" y="2283876"/>
        <a:ext cx="8621729" cy="1600355"/>
      </dsp:txXfrm>
    </dsp:sp>
    <dsp:sp modelId="{E9D1ECFB-5D63-4589-A811-FDD1491E7696}">
      <dsp:nvSpPr>
        <dsp:cNvPr id="0" name=""/>
        <dsp:cNvSpPr/>
      </dsp:nvSpPr>
      <dsp:spPr>
        <a:xfrm>
          <a:off x="62105" y="2089214"/>
          <a:ext cx="2346892" cy="19896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pl-PL" sz="2400" b="1" kern="1200" dirty="0"/>
            <a:t>Projekt aktu normatywnego</a:t>
          </a:r>
        </a:p>
      </dsp:txBody>
      <dsp:txXfrm>
        <a:off x="159233" y="2186342"/>
        <a:ext cx="2152636" cy="1795424"/>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FC43B-4CAF-4745-BD3C-A1C79EBE40C3}">
      <dsp:nvSpPr>
        <dsp:cNvPr id="0" name=""/>
        <dsp:cNvSpPr/>
      </dsp:nvSpPr>
      <dsp:spPr>
        <a:xfrm>
          <a:off x="5543" y="0"/>
          <a:ext cx="11342712" cy="47148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pl-PL" sz="3600" kern="1200" dirty="0"/>
            <a:t>Wraz z projektem ustawy i rozporządzenia wnosi się</a:t>
          </a:r>
        </a:p>
      </dsp:txBody>
      <dsp:txXfrm>
        <a:off x="5543" y="0"/>
        <a:ext cx="11342712" cy="1414462"/>
      </dsp:txXfrm>
    </dsp:sp>
    <dsp:sp modelId="{44A75223-08AB-4C82-9304-B1C073A65C28}">
      <dsp:nvSpPr>
        <dsp:cNvPr id="0" name=""/>
        <dsp:cNvSpPr/>
      </dsp:nvSpPr>
      <dsp:spPr>
        <a:xfrm>
          <a:off x="1139815" y="1414675"/>
          <a:ext cx="9074169" cy="4638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pl-PL" sz="1400" kern="1200" dirty="0"/>
            <a:t>informację o wynikach przeprowadzonych uzgodnień</a:t>
          </a:r>
        </a:p>
      </dsp:txBody>
      <dsp:txXfrm>
        <a:off x="1153401" y="1428261"/>
        <a:ext cx="9046997" cy="436677"/>
      </dsp:txXfrm>
    </dsp:sp>
    <dsp:sp modelId="{F959B38C-4425-431F-9E1F-96FB1D7FD4F2}">
      <dsp:nvSpPr>
        <dsp:cNvPr id="0" name=""/>
        <dsp:cNvSpPr/>
      </dsp:nvSpPr>
      <dsp:spPr>
        <a:xfrm>
          <a:off x="1139815" y="1928080"/>
          <a:ext cx="9074169" cy="4281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pl-PL" sz="1600" kern="1200" dirty="0"/>
            <a:t>uzasadnienie projektu ustawy albo projektu rozporządzenia Rady Ministrów wraz z oceną skutków regulacji (OSR),</a:t>
          </a:r>
        </a:p>
      </dsp:txBody>
      <dsp:txXfrm>
        <a:off x="1152354" y="1940619"/>
        <a:ext cx="9049091" cy="403043"/>
      </dsp:txXfrm>
    </dsp:sp>
    <dsp:sp modelId="{5F216DB2-3FCD-42C2-9BEA-30FF3BA46CC9}">
      <dsp:nvSpPr>
        <dsp:cNvPr id="0" name=""/>
        <dsp:cNvSpPr/>
      </dsp:nvSpPr>
      <dsp:spPr>
        <a:xfrm>
          <a:off x="1139815" y="2405756"/>
          <a:ext cx="9074169" cy="3221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pl-PL" sz="1800" kern="1200" dirty="0"/>
            <a:t>protokół rozbieżności</a:t>
          </a:r>
        </a:p>
      </dsp:txBody>
      <dsp:txXfrm>
        <a:off x="1149249" y="2415190"/>
        <a:ext cx="9055301" cy="303236"/>
      </dsp:txXfrm>
    </dsp:sp>
    <dsp:sp modelId="{AC5C9130-EAB4-4A58-8D21-97B10EBFFAD2}">
      <dsp:nvSpPr>
        <dsp:cNvPr id="0" name=""/>
        <dsp:cNvSpPr/>
      </dsp:nvSpPr>
      <dsp:spPr>
        <a:xfrm>
          <a:off x="1139815" y="2777415"/>
          <a:ext cx="9074169" cy="450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pl-PL" sz="1400" kern="1200" dirty="0"/>
            <a:t>tabelaryczne zestawienie przepisów dyrektywy lub dyrektyw, których wdrożenie jest celem projektu ustawy albo projektu oraz projektowanych przepisów prawa polskiego,</a:t>
          </a:r>
        </a:p>
      </dsp:txBody>
      <dsp:txXfrm>
        <a:off x="1153010" y="2790610"/>
        <a:ext cx="9047779" cy="424134"/>
      </dsp:txXfrm>
    </dsp:sp>
    <dsp:sp modelId="{16479EEF-67D3-428B-860D-8CC84536DA09}">
      <dsp:nvSpPr>
        <dsp:cNvPr id="0" name=""/>
        <dsp:cNvSpPr/>
      </dsp:nvSpPr>
      <dsp:spPr>
        <a:xfrm>
          <a:off x="1139815" y="3277494"/>
          <a:ext cx="9074169" cy="6478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pl-PL" sz="1400" kern="1200" dirty="0"/>
            <a:t>wyjaśnienie określające przyczyny wejścia w życie w danym terminie oraz zawierające informacje, czy proponowany termin wejścia w życie uwzględnia wymogi w zakresie terminów wdrożenia dyrektywy lub dyrektyw</a:t>
          </a:r>
        </a:p>
      </dsp:txBody>
      <dsp:txXfrm>
        <a:off x="1158790" y="3296469"/>
        <a:ext cx="9036219" cy="609917"/>
      </dsp:txXfrm>
    </dsp:sp>
    <dsp:sp modelId="{AC7D09A6-6DDD-4376-B3B5-E6053F1F68E3}">
      <dsp:nvSpPr>
        <dsp:cNvPr id="0" name=""/>
        <dsp:cNvSpPr/>
      </dsp:nvSpPr>
      <dsp:spPr>
        <a:xfrm>
          <a:off x="1139815" y="3974916"/>
          <a:ext cx="9074169" cy="5039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pl-PL" sz="1400" kern="1200" dirty="0"/>
            <a:t>tabelaryczne zestawienie przepisów projektu ustawy, które wykraczają poza cel wdrożenia prawa Unii Europejskiej, wraz z wyjaśnieniem niezbędności objęcia ich tym projektem,</a:t>
          </a:r>
        </a:p>
      </dsp:txBody>
      <dsp:txXfrm>
        <a:off x="1154577" y="3989678"/>
        <a:ext cx="9044645" cy="474475"/>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4F71D-B8A5-446B-819A-247194263193}">
      <dsp:nvSpPr>
        <dsp:cNvPr id="0" name=""/>
        <dsp:cNvSpPr/>
      </dsp:nvSpPr>
      <dsp:spPr>
        <a:xfrm>
          <a:off x="0" y="0"/>
          <a:ext cx="1051560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pl-PL" sz="3000" kern="1200" dirty="0"/>
            <a:t>Do innego dokumentu niż projekt ustawy i rozporządzenia podlegającego </a:t>
          </a:r>
          <a:r>
            <a:rPr lang="pl-PL" sz="3000" b="1" kern="1200" dirty="0"/>
            <a:t>rozpatrzeniu i rozstrzygnięciu </a:t>
          </a:r>
          <a:r>
            <a:rPr lang="pl-PL" sz="3000" kern="1200" dirty="0"/>
            <a:t>przez KSE załącza się</a:t>
          </a:r>
        </a:p>
      </dsp:txBody>
      <dsp:txXfrm>
        <a:off x="0" y="0"/>
        <a:ext cx="10515600" cy="1305401"/>
      </dsp:txXfrm>
    </dsp:sp>
    <dsp:sp modelId="{0EFE9EE1-8A9D-406C-BBC1-98DAF1EED2FE}">
      <dsp:nvSpPr>
        <dsp:cNvPr id="0" name=""/>
        <dsp:cNvSpPr/>
      </dsp:nvSpPr>
      <dsp:spPr>
        <a:xfrm>
          <a:off x="1051559" y="1305773"/>
          <a:ext cx="8412480" cy="854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lvl="0" algn="ctr" defTabSz="1111250">
            <a:lnSpc>
              <a:spcPct val="90000"/>
            </a:lnSpc>
            <a:spcBef>
              <a:spcPct val="0"/>
            </a:spcBef>
            <a:spcAft>
              <a:spcPct val="35000"/>
            </a:spcAft>
          </a:pPr>
          <a:r>
            <a:rPr lang="pl-PL" sz="2500" kern="1200" dirty="0"/>
            <a:t>informację o wynikach przeprowadzonych uzgodnień</a:t>
          </a:r>
        </a:p>
      </dsp:txBody>
      <dsp:txXfrm>
        <a:off x="1076597" y="1330811"/>
        <a:ext cx="8362404" cy="804787"/>
      </dsp:txXfrm>
    </dsp:sp>
    <dsp:sp modelId="{1408C7DC-0768-4FBE-8FAD-2115B8555C91}">
      <dsp:nvSpPr>
        <dsp:cNvPr id="0" name=""/>
        <dsp:cNvSpPr/>
      </dsp:nvSpPr>
      <dsp:spPr>
        <a:xfrm>
          <a:off x="1051559" y="2292154"/>
          <a:ext cx="8412480" cy="854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lvl="0" algn="ctr" defTabSz="1111250">
            <a:lnSpc>
              <a:spcPct val="90000"/>
            </a:lnSpc>
            <a:spcBef>
              <a:spcPct val="0"/>
            </a:spcBef>
            <a:spcAft>
              <a:spcPct val="35000"/>
            </a:spcAft>
          </a:pPr>
          <a:r>
            <a:rPr lang="pl-PL" sz="2500" kern="1200" dirty="0"/>
            <a:t>protokół rozbieżności</a:t>
          </a:r>
        </a:p>
      </dsp:txBody>
      <dsp:txXfrm>
        <a:off x="1076597" y="2317192"/>
        <a:ext cx="8362404" cy="804787"/>
      </dsp:txXfrm>
    </dsp:sp>
    <dsp:sp modelId="{27EFA75D-CF09-45F5-BC40-9416AC4A9C7E}">
      <dsp:nvSpPr>
        <dsp:cNvPr id="0" name=""/>
        <dsp:cNvSpPr/>
      </dsp:nvSpPr>
      <dsp:spPr>
        <a:xfrm>
          <a:off x="1051559" y="3278535"/>
          <a:ext cx="8412480" cy="854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lvl="0" algn="ctr" defTabSz="1111250">
            <a:lnSpc>
              <a:spcPct val="90000"/>
            </a:lnSpc>
            <a:spcBef>
              <a:spcPct val="0"/>
            </a:spcBef>
            <a:spcAft>
              <a:spcPct val="35000"/>
            </a:spcAft>
          </a:pPr>
          <a:r>
            <a:rPr lang="pl-PL" sz="2500" kern="1200" dirty="0"/>
            <a:t>informację na temat ustaleń Stałego Komitetu Rady Ministrów lub właściwych komitetów</a:t>
          </a:r>
        </a:p>
      </dsp:txBody>
      <dsp:txXfrm>
        <a:off x="1076597" y="3303573"/>
        <a:ext cx="8362404" cy="804787"/>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714FA-0A82-44F7-B49C-D608EBE03893}">
      <dsp:nvSpPr>
        <dsp:cNvPr id="0" name=""/>
        <dsp:cNvSpPr/>
      </dsp:nvSpPr>
      <dsp:spPr>
        <a:xfrm>
          <a:off x="0" y="0"/>
          <a:ext cx="1051560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pl-PL" sz="3100" kern="1200" dirty="0"/>
            <a:t>Do innego dokumentu niż projekt ustawy i rozporządzenia podlegającego </a:t>
          </a:r>
          <a:r>
            <a:rPr lang="pl-PL" sz="3100" b="1" kern="1200" dirty="0"/>
            <a:t>rozpatrzeniu i uzgodnieniu </a:t>
          </a:r>
          <a:r>
            <a:rPr lang="pl-PL" sz="3100" kern="1200" dirty="0"/>
            <a:t>przez KSE załącza się</a:t>
          </a:r>
        </a:p>
      </dsp:txBody>
      <dsp:txXfrm>
        <a:off x="0" y="0"/>
        <a:ext cx="10515600" cy="1305401"/>
      </dsp:txXfrm>
    </dsp:sp>
    <dsp:sp modelId="{2E22218B-6884-4F0E-96E1-8F28993E08E0}">
      <dsp:nvSpPr>
        <dsp:cNvPr id="0" name=""/>
        <dsp:cNvSpPr/>
      </dsp:nvSpPr>
      <dsp:spPr>
        <a:xfrm>
          <a:off x="1051559" y="1305507"/>
          <a:ext cx="8412480" cy="633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pl-PL" sz="1600" kern="1200"/>
            <a:t>informację o wynikach przeprowadzonych uzgodnień</a:t>
          </a:r>
        </a:p>
      </dsp:txBody>
      <dsp:txXfrm>
        <a:off x="1070125" y="1324073"/>
        <a:ext cx="8375348" cy="596765"/>
      </dsp:txXfrm>
    </dsp:sp>
    <dsp:sp modelId="{5A3CC028-90AC-4349-A226-AA0B4A56EE43}">
      <dsp:nvSpPr>
        <dsp:cNvPr id="0" name=""/>
        <dsp:cNvSpPr/>
      </dsp:nvSpPr>
      <dsp:spPr>
        <a:xfrm>
          <a:off x="1051559" y="2036927"/>
          <a:ext cx="8412480" cy="633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pl-PL" sz="1600" kern="1200" dirty="0"/>
            <a:t>uzasadnienie projektu wraz z oceną skutków regulacji (OSR) albo informację o przewidywanych skutkach społeczno-gospodarczych projektu, w tym jego wpływie na sektor finansów publicznych</a:t>
          </a:r>
        </a:p>
      </dsp:txBody>
      <dsp:txXfrm>
        <a:off x="1070125" y="2055493"/>
        <a:ext cx="8375348" cy="596765"/>
      </dsp:txXfrm>
    </dsp:sp>
    <dsp:sp modelId="{A1CE4261-FF43-4C44-8F51-1552654EA4A0}">
      <dsp:nvSpPr>
        <dsp:cNvPr id="0" name=""/>
        <dsp:cNvSpPr/>
      </dsp:nvSpPr>
      <dsp:spPr>
        <a:xfrm>
          <a:off x="1051559" y="2768347"/>
          <a:ext cx="8412480" cy="633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pl-PL" sz="1600" kern="1200" dirty="0"/>
            <a:t>protokół rozbieżności</a:t>
          </a:r>
        </a:p>
      </dsp:txBody>
      <dsp:txXfrm>
        <a:off x="1070125" y="2786913"/>
        <a:ext cx="8375348" cy="596765"/>
      </dsp:txXfrm>
    </dsp:sp>
    <dsp:sp modelId="{C12616EE-34A3-456F-B933-1E413D2FF772}">
      <dsp:nvSpPr>
        <dsp:cNvPr id="0" name=""/>
        <dsp:cNvSpPr/>
      </dsp:nvSpPr>
      <dsp:spPr>
        <a:xfrm>
          <a:off x="1051559" y="3499767"/>
          <a:ext cx="8412480" cy="633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pl-PL" sz="1600" kern="1200" dirty="0"/>
            <a:t>informację wskazującą zakres, w jakim projekt ma charakter dostosowawczy</a:t>
          </a:r>
        </a:p>
      </dsp:txBody>
      <dsp:txXfrm>
        <a:off x="1070125" y="3518333"/>
        <a:ext cx="8375348" cy="596765"/>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2ED24-E6BB-40E5-91B5-BFD7E726F439}">
      <dsp:nvSpPr>
        <dsp:cNvPr id="0" name=""/>
        <dsp:cNvSpPr/>
      </dsp:nvSpPr>
      <dsp:spPr>
        <a:xfrm>
          <a:off x="1967738" y="1493846"/>
          <a:ext cx="1731611" cy="86580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pl-PL" sz="1800" kern="1200" dirty="0"/>
            <a:t>Po rozpatrzeniu KSE rozstrzyga o</a:t>
          </a:r>
        </a:p>
      </dsp:txBody>
      <dsp:txXfrm>
        <a:off x="1993097" y="1519205"/>
        <a:ext cx="1680893" cy="815087"/>
      </dsp:txXfrm>
    </dsp:sp>
    <dsp:sp modelId="{A02366FB-2061-4FE2-A34C-31FA3414F964}">
      <dsp:nvSpPr>
        <dsp:cNvPr id="0" name=""/>
        <dsp:cNvSpPr/>
      </dsp:nvSpPr>
      <dsp:spPr>
        <a:xfrm rot="17692822">
          <a:off x="3222515" y="1162084"/>
          <a:ext cx="1646312" cy="35815"/>
        </a:xfrm>
        <a:custGeom>
          <a:avLst/>
          <a:gdLst/>
          <a:ahLst/>
          <a:cxnLst/>
          <a:rect l="0" t="0" r="0" b="0"/>
          <a:pathLst>
            <a:path>
              <a:moveTo>
                <a:pt x="0" y="17907"/>
              </a:moveTo>
              <a:lnTo>
                <a:pt x="1646312" y="179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4004514" y="1138834"/>
        <a:ext cx="82315" cy="82315"/>
      </dsp:txXfrm>
    </dsp:sp>
    <dsp:sp modelId="{D50DBD1E-1C11-44CD-9035-BE4A0AED8606}">
      <dsp:nvSpPr>
        <dsp:cNvPr id="0" name=""/>
        <dsp:cNvSpPr/>
      </dsp:nvSpPr>
      <dsp:spPr>
        <a:xfrm>
          <a:off x="4391994" y="331"/>
          <a:ext cx="1731611" cy="86580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pl-PL" sz="1800" kern="1200" dirty="0"/>
            <a:t>odrzuceniu projektu</a:t>
          </a:r>
        </a:p>
      </dsp:txBody>
      <dsp:txXfrm>
        <a:off x="4417353" y="25690"/>
        <a:ext cx="1680893" cy="815087"/>
      </dsp:txXfrm>
    </dsp:sp>
    <dsp:sp modelId="{51E8B6F8-3A93-4802-B3C9-5EA9AB767A2C}">
      <dsp:nvSpPr>
        <dsp:cNvPr id="0" name=""/>
        <dsp:cNvSpPr/>
      </dsp:nvSpPr>
      <dsp:spPr>
        <a:xfrm rot="19479799">
          <a:off x="3620060" y="1659922"/>
          <a:ext cx="860745" cy="35815"/>
        </a:xfrm>
        <a:custGeom>
          <a:avLst/>
          <a:gdLst/>
          <a:ahLst/>
          <a:cxnLst/>
          <a:rect l="0" t="0" r="0" b="0"/>
          <a:pathLst>
            <a:path>
              <a:moveTo>
                <a:pt x="0" y="17907"/>
              </a:moveTo>
              <a:lnTo>
                <a:pt x="860745" y="179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4028915" y="1656312"/>
        <a:ext cx="43037" cy="43037"/>
      </dsp:txXfrm>
    </dsp:sp>
    <dsp:sp modelId="{EA3C6B19-60FB-41A2-B5C4-9EC3900251F9}">
      <dsp:nvSpPr>
        <dsp:cNvPr id="0" name=""/>
        <dsp:cNvSpPr/>
      </dsp:nvSpPr>
      <dsp:spPr>
        <a:xfrm>
          <a:off x="4401518" y="996008"/>
          <a:ext cx="1731611" cy="86580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pl-PL" sz="1800" kern="1200" dirty="0"/>
            <a:t>przyjęciu projektu</a:t>
          </a:r>
        </a:p>
      </dsp:txBody>
      <dsp:txXfrm>
        <a:off x="4426877" y="1021367"/>
        <a:ext cx="1680893" cy="815087"/>
      </dsp:txXfrm>
    </dsp:sp>
    <dsp:sp modelId="{F5AE2DC0-092E-46F4-A611-46940EE486B5}">
      <dsp:nvSpPr>
        <dsp:cNvPr id="0" name=""/>
        <dsp:cNvSpPr/>
      </dsp:nvSpPr>
      <dsp:spPr>
        <a:xfrm rot="2142401">
          <a:off x="3619174" y="2157761"/>
          <a:ext cx="852994" cy="35815"/>
        </a:xfrm>
        <a:custGeom>
          <a:avLst/>
          <a:gdLst/>
          <a:ahLst/>
          <a:cxnLst/>
          <a:rect l="0" t="0" r="0" b="0"/>
          <a:pathLst>
            <a:path>
              <a:moveTo>
                <a:pt x="0" y="17907"/>
              </a:moveTo>
              <a:lnTo>
                <a:pt x="852994" y="179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4024347" y="2154344"/>
        <a:ext cx="42649" cy="42649"/>
      </dsp:txXfrm>
    </dsp:sp>
    <dsp:sp modelId="{FC58650A-585D-4E4A-AF98-2CB480D87E33}">
      <dsp:nvSpPr>
        <dsp:cNvPr id="0" name=""/>
        <dsp:cNvSpPr/>
      </dsp:nvSpPr>
      <dsp:spPr>
        <a:xfrm>
          <a:off x="4391994" y="1991685"/>
          <a:ext cx="1731611" cy="86580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pl-PL" sz="1800" kern="1200" dirty="0"/>
            <a:t>przyjęciu po wprowadzeniu zmian</a:t>
          </a:r>
        </a:p>
      </dsp:txBody>
      <dsp:txXfrm>
        <a:off x="4417353" y="2017044"/>
        <a:ext cx="1680893" cy="815087"/>
      </dsp:txXfrm>
    </dsp:sp>
    <dsp:sp modelId="{A65C8597-FF87-4E52-B5FE-93632F1F57E4}">
      <dsp:nvSpPr>
        <dsp:cNvPr id="0" name=""/>
        <dsp:cNvSpPr/>
      </dsp:nvSpPr>
      <dsp:spPr>
        <a:xfrm rot="3907178">
          <a:off x="3222515" y="2655599"/>
          <a:ext cx="1646312" cy="35815"/>
        </a:xfrm>
        <a:custGeom>
          <a:avLst/>
          <a:gdLst/>
          <a:ahLst/>
          <a:cxnLst/>
          <a:rect l="0" t="0" r="0" b="0"/>
          <a:pathLst>
            <a:path>
              <a:moveTo>
                <a:pt x="0" y="17907"/>
              </a:moveTo>
              <a:lnTo>
                <a:pt x="1646312" y="179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4004514" y="2632349"/>
        <a:ext cx="82315" cy="82315"/>
      </dsp:txXfrm>
    </dsp:sp>
    <dsp:sp modelId="{BDD1033B-05F2-46DC-B295-A5E4F22B9975}">
      <dsp:nvSpPr>
        <dsp:cNvPr id="0" name=""/>
        <dsp:cNvSpPr/>
      </dsp:nvSpPr>
      <dsp:spPr>
        <a:xfrm>
          <a:off x="4391994" y="2987361"/>
          <a:ext cx="1731611" cy="86580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pl-PL" sz="1800" kern="1200" dirty="0"/>
            <a:t>kieruje projekt do ponownego rozstrzygnięcia</a:t>
          </a:r>
        </a:p>
      </dsp:txBody>
      <dsp:txXfrm>
        <a:off x="4417353" y="3012720"/>
        <a:ext cx="1680893" cy="815087"/>
      </dsp:txXfrm>
    </dsp:sp>
    <dsp:sp modelId="{DB12BD94-874A-4BDF-A674-099DA8253258}">
      <dsp:nvSpPr>
        <dsp:cNvPr id="0" name=""/>
        <dsp:cNvSpPr/>
      </dsp:nvSpPr>
      <dsp:spPr>
        <a:xfrm rot="19457599">
          <a:off x="6043430" y="3153437"/>
          <a:ext cx="852994" cy="35815"/>
        </a:xfrm>
        <a:custGeom>
          <a:avLst/>
          <a:gdLst/>
          <a:ahLst/>
          <a:cxnLst/>
          <a:rect l="0" t="0" r="0" b="0"/>
          <a:pathLst>
            <a:path>
              <a:moveTo>
                <a:pt x="0" y="17907"/>
              </a:moveTo>
              <a:lnTo>
                <a:pt x="852994" y="1790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6448603" y="3150020"/>
        <a:ext cx="42649" cy="42649"/>
      </dsp:txXfrm>
    </dsp:sp>
    <dsp:sp modelId="{72D7B240-9E94-4696-A683-0D516F8E283A}">
      <dsp:nvSpPr>
        <dsp:cNvPr id="0" name=""/>
        <dsp:cNvSpPr/>
      </dsp:nvSpPr>
      <dsp:spPr>
        <a:xfrm>
          <a:off x="6816250" y="2489523"/>
          <a:ext cx="1731611" cy="865805"/>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pl-PL" sz="1800" kern="1200" dirty="0"/>
            <a:t>po spełnieniu określonych wymogów l</a:t>
          </a:r>
        </a:p>
      </dsp:txBody>
      <dsp:txXfrm>
        <a:off x="6841609" y="2514882"/>
        <a:ext cx="1680893" cy="815087"/>
      </dsp:txXfrm>
    </dsp:sp>
    <dsp:sp modelId="{F066140C-610B-49BF-AC55-1974AD14FB98}">
      <dsp:nvSpPr>
        <dsp:cNvPr id="0" name=""/>
        <dsp:cNvSpPr/>
      </dsp:nvSpPr>
      <dsp:spPr>
        <a:xfrm rot="2142401">
          <a:off x="6043430" y="3651276"/>
          <a:ext cx="852994" cy="35815"/>
        </a:xfrm>
        <a:custGeom>
          <a:avLst/>
          <a:gdLst/>
          <a:ahLst/>
          <a:cxnLst/>
          <a:rect l="0" t="0" r="0" b="0"/>
          <a:pathLst>
            <a:path>
              <a:moveTo>
                <a:pt x="0" y="17907"/>
              </a:moveTo>
              <a:lnTo>
                <a:pt x="852994" y="1790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6448603" y="3647859"/>
        <a:ext cx="42649" cy="42649"/>
      </dsp:txXfrm>
    </dsp:sp>
    <dsp:sp modelId="{08B06EEA-C4D8-4D76-875C-1EEB69687966}">
      <dsp:nvSpPr>
        <dsp:cNvPr id="0" name=""/>
        <dsp:cNvSpPr/>
      </dsp:nvSpPr>
      <dsp:spPr>
        <a:xfrm>
          <a:off x="6816250" y="3485200"/>
          <a:ext cx="1731611" cy="865805"/>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pl-PL" sz="1800" kern="1200"/>
            <a:t>w </a:t>
          </a:r>
          <a:r>
            <a:rPr lang="pl-PL" sz="1800" kern="1200" dirty="0"/>
            <a:t>innym terminie</a:t>
          </a:r>
        </a:p>
      </dsp:txBody>
      <dsp:txXfrm>
        <a:off x="6841609" y="3510559"/>
        <a:ext cx="1680893" cy="815087"/>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B0740-52EF-4B11-802C-BFC4A0103E6F}">
      <dsp:nvSpPr>
        <dsp:cNvPr id="0" name=""/>
        <dsp:cNvSpPr/>
      </dsp:nvSpPr>
      <dsp:spPr>
        <a:xfrm>
          <a:off x="97043" y="2718"/>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kern="1200" dirty="0"/>
            <a:t>Brak rozstrzygnięcia przez KSE </a:t>
          </a:r>
        </a:p>
        <a:p>
          <a:pPr lvl="0" algn="ctr" defTabSz="622300">
            <a:lnSpc>
              <a:spcPct val="90000"/>
            </a:lnSpc>
            <a:spcBef>
              <a:spcPct val="0"/>
            </a:spcBef>
            <a:spcAft>
              <a:spcPct val="35000"/>
            </a:spcAft>
          </a:pPr>
          <a:r>
            <a:rPr lang="pl-PL" sz="1400" kern="1200" dirty="0"/>
            <a:t>Sekretarz Komitetu w porozumieniu z właściwymi ze względu na przedmiot sprawy członkami Komitetu sporządza</a:t>
          </a:r>
        </a:p>
      </dsp:txBody>
      <dsp:txXfrm>
        <a:off x="144776" y="50451"/>
        <a:ext cx="2620721" cy="1534246"/>
      </dsp:txXfrm>
    </dsp:sp>
    <dsp:sp modelId="{7706A06E-6671-46EB-BD07-6F28792713F4}">
      <dsp:nvSpPr>
        <dsp:cNvPr id="0" name=""/>
        <dsp:cNvSpPr/>
      </dsp:nvSpPr>
      <dsp:spPr>
        <a:xfrm>
          <a:off x="3052255" y="480767"/>
          <a:ext cx="575831" cy="67361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l-PL" sz="1100" kern="1200"/>
        </a:p>
      </dsp:txBody>
      <dsp:txXfrm>
        <a:off x="3052255" y="615490"/>
        <a:ext cx="403082" cy="404168"/>
      </dsp:txXfrm>
    </dsp:sp>
    <dsp:sp modelId="{401152F2-D842-462E-A5E1-EF838D2E766F}">
      <dsp:nvSpPr>
        <dsp:cNvPr id="0" name=""/>
        <dsp:cNvSpPr/>
      </dsp:nvSpPr>
      <dsp:spPr>
        <a:xfrm>
          <a:off x="3899706" y="2718"/>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kern="1200" dirty="0"/>
            <a:t>Protokół rozbieżności</a:t>
          </a:r>
        </a:p>
      </dsp:txBody>
      <dsp:txXfrm>
        <a:off x="3947439" y="50451"/>
        <a:ext cx="2620721" cy="1534246"/>
      </dsp:txXfrm>
    </dsp:sp>
    <dsp:sp modelId="{E55C19D8-24A1-4EC4-A89A-7951C7A3C67A}">
      <dsp:nvSpPr>
        <dsp:cNvPr id="0" name=""/>
        <dsp:cNvSpPr/>
      </dsp:nvSpPr>
      <dsp:spPr>
        <a:xfrm>
          <a:off x="6854918" y="480767"/>
          <a:ext cx="575831" cy="67361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l-PL" sz="1100" kern="1200"/>
        </a:p>
      </dsp:txBody>
      <dsp:txXfrm>
        <a:off x="6854918" y="615490"/>
        <a:ext cx="403082" cy="404168"/>
      </dsp:txXfrm>
    </dsp:sp>
    <dsp:sp modelId="{B3FC7C86-2290-4E7E-BDF5-CF6B3AAE05C6}">
      <dsp:nvSpPr>
        <dsp:cNvPr id="0" name=""/>
        <dsp:cNvSpPr/>
      </dsp:nvSpPr>
      <dsp:spPr>
        <a:xfrm>
          <a:off x="7702368" y="2718"/>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kern="1200" dirty="0"/>
            <a:t>Przewodniczący Komitetu wnosi opracowany przez organ wnioskujący dokument w brzmieniu przyjętym przez Komitet wraz z protokołem rozbieżności pod obrady Rady Ministrów</a:t>
          </a:r>
        </a:p>
      </dsp:txBody>
      <dsp:txXfrm>
        <a:off x="7750101" y="50451"/>
        <a:ext cx="2620721" cy="1534246"/>
      </dsp:txXfrm>
    </dsp:sp>
    <dsp:sp modelId="{B686F8CD-CA49-4385-88BE-D1CCAD22CD25}">
      <dsp:nvSpPr>
        <dsp:cNvPr id="0" name=""/>
        <dsp:cNvSpPr/>
      </dsp:nvSpPr>
      <dsp:spPr>
        <a:xfrm rot="5400000">
          <a:off x="8772546" y="1822564"/>
          <a:ext cx="575831" cy="67361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l-PL" sz="1100" kern="1200"/>
        </a:p>
      </dsp:txBody>
      <dsp:txXfrm rot="-5400000">
        <a:off x="8858378" y="1871456"/>
        <a:ext cx="404168" cy="403082"/>
      </dsp:txXfrm>
    </dsp:sp>
    <dsp:sp modelId="{5ECB6F79-4195-4530-9146-C8A48C7345BB}">
      <dsp:nvSpPr>
        <dsp:cNvPr id="0" name=""/>
        <dsp:cNvSpPr/>
      </dsp:nvSpPr>
      <dsp:spPr>
        <a:xfrm>
          <a:off x="7702368" y="2718906"/>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kern="1200" dirty="0"/>
            <a:t>Sekretarz Komitetu informuje członków Komitetu o decyzji Rady Ministrów</a:t>
          </a:r>
        </a:p>
      </dsp:txBody>
      <dsp:txXfrm>
        <a:off x="7750101" y="2766639"/>
        <a:ext cx="2620721" cy="1534246"/>
      </dsp:txXfrm>
    </dsp:sp>
    <dsp:sp modelId="{07154564-BA9E-41C6-997C-15DBE4794FE5}">
      <dsp:nvSpPr>
        <dsp:cNvPr id="0" name=""/>
        <dsp:cNvSpPr/>
      </dsp:nvSpPr>
      <dsp:spPr>
        <a:xfrm rot="10800000">
          <a:off x="6887512" y="3196955"/>
          <a:ext cx="575831" cy="67361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l-PL" sz="1100" kern="1200"/>
        </a:p>
      </dsp:txBody>
      <dsp:txXfrm rot="10800000">
        <a:off x="7060261" y="3331678"/>
        <a:ext cx="403082" cy="404168"/>
      </dsp:txXfrm>
    </dsp:sp>
    <dsp:sp modelId="{9E15F986-B5EA-4F0C-BF11-B854F1BA4FCE}">
      <dsp:nvSpPr>
        <dsp:cNvPr id="0" name=""/>
        <dsp:cNvSpPr/>
      </dsp:nvSpPr>
      <dsp:spPr>
        <a:xfrm>
          <a:off x="3899706" y="2718906"/>
          <a:ext cx="2716187" cy="16297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kern="1200" dirty="0"/>
            <a:t>Sekretarz przekazuje im opracowany w odrębnym trybie, zgodnym z Regulaminem pracy Rady Ministrów, tekst ostateczny dokumentu uwzględniający decyzje Komitetu oraz Rady Ministrów.</a:t>
          </a:r>
        </a:p>
      </dsp:txBody>
      <dsp:txXfrm>
        <a:off x="3947439" y="2766639"/>
        <a:ext cx="2620721" cy="1534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43D6-2371-4119-9DD2-E0E7EE2D955D}">
      <dsp:nvSpPr>
        <dsp:cNvPr id="0" name=""/>
        <dsp:cNvSpPr/>
      </dsp:nvSpPr>
      <dsp:spPr>
        <a:xfrm>
          <a:off x="706503" y="0"/>
          <a:ext cx="8007038" cy="4102499"/>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875E722-F381-4F2B-A7B1-42CEE71051B8}">
      <dsp:nvSpPr>
        <dsp:cNvPr id="0" name=""/>
        <dsp:cNvSpPr/>
      </dsp:nvSpPr>
      <dsp:spPr>
        <a:xfrm>
          <a:off x="4139" y="1230749"/>
          <a:ext cx="1809954" cy="164099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Właściwe</a:t>
          </a:r>
          <a:r>
            <a:rPr lang="pl-PL" sz="1900" kern="1200" dirty="0" smtClean="0"/>
            <a:t> </a:t>
          </a:r>
          <a:r>
            <a:rPr lang="pl-PL" sz="1900" b="1" kern="1200" dirty="0" smtClean="0"/>
            <a:t>komitety</a:t>
          </a:r>
          <a:endParaRPr lang="pl-PL" sz="1900" b="1" kern="1200" dirty="0"/>
        </a:p>
      </dsp:txBody>
      <dsp:txXfrm>
        <a:off x="84246" y="1310856"/>
        <a:ext cx="1649740" cy="1480785"/>
      </dsp:txXfrm>
    </dsp:sp>
    <dsp:sp modelId="{17474BF2-7BF9-48F9-BE7A-5914C4EFA287}">
      <dsp:nvSpPr>
        <dsp:cNvPr id="0" name=""/>
        <dsp:cNvSpPr/>
      </dsp:nvSpPr>
      <dsp:spPr>
        <a:xfrm>
          <a:off x="1904592" y="1230749"/>
          <a:ext cx="1809954" cy="1640999"/>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Stały</a:t>
          </a:r>
          <a:r>
            <a:rPr lang="pl-PL" sz="1900" kern="1200" dirty="0" smtClean="0"/>
            <a:t> </a:t>
          </a:r>
          <a:r>
            <a:rPr lang="pl-PL" sz="1900" b="1" kern="1200" dirty="0" smtClean="0"/>
            <a:t>Komitet</a:t>
          </a:r>
          <a:r>
            <a:rPr lang="pl-PL" sz="1900" kern="1200" dirty="0" smtClean="0"/>
            <a:t> </a:t>
          </a:r>
          <a:r>
            <a:rPr lang="pl-PL" sz="1900" b="1" kern="1200" dirty="0" smtClean="0"/>
            <a:t>Rady</a:t>
          </a:r>
          <a:r>
            <a:rPr lang="pl-PL" sz="1900" kern="1200" dirty="0" smtClean="0"/>
            <a:t> </a:t>
          </a:r>
          <a:r>
            <a:rPr lang="pl-PL" sz="1900" b="1" kern="1200" dirty="0" smtClean="0"/>
            <a:t>Ministrów</a:t>
          </a:r>
          <a:endParaRPr lang="pl-PL" sz="1900" b="1" kern="1200" dirty="0"/>
        </a:p>
      </dsp:txBody>
      <dsp:txXfrm>
        <a:off x="1984699" y="1310856"/>
        <a:ext cx="1649740" cy="1480785"/>
      </dsp:txXfrm>
    </dsp:sp>
    <dsp:sp modelId="{4DAFC8C1-41AF-42E4-BDF6-1418EC977B97}">
      <dsp:nvSpPr>
        <dsp:cNvPr id="0" name=""/>
        <dsp:cNvSpPr/>
      </dsp:nvSpPr>
      <dsp:spPr>
        <a:xfrm>
          <a:off x="3805045" y="1230749"/>
          <a:ext cx="1809954" cy="1640999"/>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Komisja</a:t>
          </a:r>
          <a:r>
            <a:rPr lang="pl-PL" sz="1900" kern="1200" dirty="0" smtClean="0"/>
            <a:t> </a:t>
          </a:r>
          <a:r>
            <a:rPr lang="pl-PL" sz="1900" b="1" kern="1200" dirty="0" smtClean="0"/>
            <a:t>prawnicza</a:t>
          </a:r>
          <a:endParaRPr lang="pl-PL" sz="1900" b="1" kern="1200" dirty="0"/>
        </a:p>
      </dsp:txBody>
      <dsp:txXfrm>
        <a:off x="3885152" y="1310856"/>
        <a:ext cx="1649740" cy="1480785"/>
      </dsp:txXfrm>
    </dsp:sp>
    <dsp:sp modelId="{B67A4561-675A-4EE0-B2AF-22D1AC6F6F72}">
      <dsp:nvSpPr>
        <dsp:cNvPr id="0" name=""/>
        <dsp:cNvSpPr/>
      </dsp:nvSpPr>
      <dsp:spPr>
        <a:xfrm>
          <a:off x="5705497" y="1230749"/>
          <a:ext cx="1809954" cy="1640999"/>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Potwierdzenie przez SKRM</a:t>
          </a:r>
          <a:endParaRPr lang="pl-PL" sz="1900" b="1" kern="1200" dirty="0"/>
        </a:p>
      </dsp:txBody>
      <dsp:txXfrm>
        <a:off x="5785604" y="1310856"/>
        <a:ext cx="1649740" cy="1480785"/>
      </dsp:txXfrm>
    </dsp:sp>
    <dsp:sp modelId="{BD658BF9-45BD-4D57-9793-6F10B386BB32}">
      <dsp:nvSpPr>
        <dsp:cNvPr id="0" name=""/>
        <dsp:cNvSpPr/>
      </dsp:nvSpPr>
      <dsp:spPr>
        <a:xfrm>
          <a:off x="7605950" y="1230749"/>
          <a:ext cx="1809954" cy="1640999"/>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smtClean="0"/>
            <a:t>Rada</a:t>
          </a:r>
          <a:r>
            <a:rPr lang="pl-PL" sz="1900" kern="1200" dirty="0" smtClean="0"/>
            <a:t> </a:t>
          </a:r>
          <a:r>
            <a:rPr lang="pl-PL" sz="1900" b="1" kern="1200" dirty="0" smtClean="0"/>
            <a:t>Ministrów</a:t>
          </a:r>
          <a:endParaRPr lang="pl-PL" sz="1900" b="1" kern="1200" dirty="0"/>
        </a:p>
      </dsp:txBody>
      <dsp:txXfrm>
        <a:off x="7686057" y="1310856"/>
        <a:ext cx="1649740" cy="1480785"/>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77789-51E6-44A1-97C7-D337C2F2E397}">
      <dsp:nvSpPr>
        <dsp:cNvPr id="0" name=""/>
        <dsp:cNvSpPr/>
      </dsp:nvSpPr>
      <dsp:spPr>
        <a:xfrm>
          <a:off x="1604206" y="1666957"/>
          <a:ext cx="1408885" cy="70444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pl-PL" sz="2800" kern="1200" dirty="0"/>
            <a:t>KSE</a:t>
          </a:r>
          <a:endParaRPr lang="pl-PL" sz="900" kern="1200" dirty="0"/>
        </a:p>
      </dsp:txBody>
      <dsp:txXfrm>
        <a:off x="1624838" y="1687589"/>
        <a:ext cx="1367621" cy="663178"/>
      </dsp:txXfrm>
    </dsp:sp>
    <dsp:sp modelId="{EDBDEAE2-A9EF-40F4-8E2E-22FA86F681F1}">
      <dsp:nvSpPr>
        <dsp:cNvPr id="0" name=""/>
        <dsp:cNvSpPr/>
      </dsp:nvSpPr>
      <dsp:spPr>
        <a:xfrm rot="17350740">
          <a:off x="2437153" y="1194801"/>
          <a:ext cx="1715430" cy="28536"/>
        </a:xfrm>
        <a:custGeom>
          <a:avLst/>
          <a:gdLst/>
          <a:ahLst/>
          <a:cxnLst/>
          <a:rect l="0" t="0" r="0" b="0"/>
          <a:pathLst>
            <a:path>
              <a:moveTo>
                <a:pt x="0" y="14268"/>
              </a:moveTo>
              <a:lnTo>
                <a:pt x="1715430" y="1426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l-PL" sz="600" kern="1200"/>
        </a:p>
      </dsp:txBody>
      <dsp:txXfrm>
        <a:off x="3251983" y="1166184"/>
        <a:ext cx="85771" cy="85771"/>
      </dsp:txXfrm>
    </dsp:sp>
    <dsp:sp modelId="{627A0C65-29DA-48B6-9D5A-260C154E56CB}">
      <dsp:nvSpPr>
        <dsp:cNvPr id="0" name=""/>
        <dsp:cNvSpPr/>
      </dsp:nvSpPr>
      <dsp:spPr>
        <a:xfrm>
          <a:off x="3576646" y="3349"/>
          <a:ext cx="2157891" cy="79122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l-PL" sz="1400" kern="1200" dirty="0"/>
            <a:t>przyjmuje bez zmian</a:t>
          </a:r>
        </a:p>
      </dsp:txBody>
      <dsp:txXfrm>
        <a:off x="3599820" y="26523"/>
        <a:ext cx="2111543" cy="744875"/>
      </dsp:txXfrm>
    </dsp:sp>
    <dsp:sp modelId="{00B738DB-FCD1-4235-9525-119B64AE4B62}">
      <dsp:nvSpPr>
        <dsp:cNvPr id="0" name=""/>
        <dsp:cNvSpPr/>
      </dsp:nvSpPr>
      <dsp:spPr>
        <a:xfrm>
          <a:off x="5734537" y="384692"/>
          <a:ext cx="563554" cy="28536"/>
        </a:xfrm>
        <a:custGeom>
          <a:avLst/>
          <a:gdLst/>
          <a:ahLst/>
          <a:cxnLst/>
          <a:rect l="0" t="0" r="0" b="0"/>
          <a:pathLst>
            <a:path>
              <a:moveTo>
                <a:pt x="0" y="14268"/>
              </a:moveTo>
              <a:lnTo>
                <a:pt x="563554" y="1426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6002225" y="384871"/>
        <a:ext cx="28177" cy="28177"/>
      </dsp:txXfrm>
    </dsp:sp>
    <dsp:sp modelId="{6918B9FF-2653-45BA-8691-E107081799C1}">
      <dsp:nvSpPr>
        <dsp:cNvPr id="0" name=""/>
        <dsp:cNvSpPr/>
      </dsp:nvSpPr>
      <dsp:spPr>
        <a:xfrm>
          <a:off x="6298091" y="46739"/>
          <a:ext cx="2880001" cy="70444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l-PL" sz="1300" kern="1200" dirty="0"/>
            <a:t>rekomenduje go Radzie Ministrów, właściwym komitetom lub Stałemu Komitetowi Rady Ministrów</a:t>
          </a:r>
        </a:p>
      </dsp:txBody>
      <dsp:txXfrm>
        <a:off x="6318723" y="67371"/>
        <a:ext cx="2838737" cy="663178"/>
      </dsp:txXfrm>
    </dsp:sp>
    <dsp:sp modelId="{C1E71820-C4AD-495D-84B2-BAC16E119E85}">
      <dsp:nvSpPr>
        <dsp:cNvPr id="0" name=""/>
        <dsp:cNvSpPr/>
      </dsp:nvSpPr>
      <dsp:spPr>
        <a:xfrm rot="18378999">
          <a:off x="2819092" y="1621551"/>
          <a:ext cx="951552" cy="28536"/>
        </a:xfrm>
        <a:custGeom>
          <a:avLst/>
          <a:gdLst/>
          <a:ahLst/>
          <a:cxnLst/>
          <a:rect l="0" t="0" r="0" b="0"/>
          <a:pathLst>
            <a:path>
              <a:moveTo>
                <a:pt x="0" y="14268"/>
              </a:moveTo>
              <a:lnTo>
                <a:pt x="951552" y="1426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3271080" y="1612030"/>
        <a:ext cx="47577" cy="47577"/>
      </dsp:txXfrm>
    </dsp:sp>
    <dsp:sp modelId="{1ADDFA86-2D01-4EDD-88CF-CC74E94D4654}">
      <dsp:nvSpPr>
        <dsp:cNvPr id="0" name=""/>
        <dsp:cNvSpPr/>
      </dsp:nvSpPr>
      <dsp:spPr>
        <a:xfrm>
          <a:off x="3576646" y="900238"/>
          <a:ext cx="2157891" cy="70444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l-PL" sz="1400" kern="1200" dirty="0"/>
            <a:t>przyjmuje ze zmianami </a:t>
          </a:r>
        </a:p>
      </dsp:txBody>
      <dsp:txXfrm>
        <a:off x="3597278" y="920870"/>
        <a:ext cx="2116627" cy="663178"/>
      </dsp:txXfrm>
    </dsp:sp>
    <dsp:sp modelId="{16BC16D3-0808-4ECF-B46A-B9FA5DFFA8B8}">
      <dsp:nvSpPr>
        <dsp:cNvPr id="0" name=""/>
        <dsp:cNvSpPr/>
      </dsp:nvSpPr>
      <dsp:spPr>
        <a:xfrm>
          <a:off x="5734537" y="1238191"/>
          <a:ext cx="563554" cy="28536"/>
        </a:xfrm>
        <a:custGeom>
          <a:avLst/>
          <a:gdLst/>
          <a:ahLst/>
          <a:cxnLst/>
          <a:rect l="0" t="0" r="0" b="0"/>
          <a:pathLst>
            <a:path>
              <a:moveTo>
                <a:pt x="0" y="14268"/>
              </a:moveTo>
              <a:lnTo>
                <a:pt x="563554" y="1426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6002225" y="1238371"/>
        <a:ext cx="28177" cy="28177"/>
      </dsp:txXfrm>
    </dsp:sp>
    <dsp:sp modelId="{637E5199-C3B3-4F3D-83C3-F11D2C9CB7CA}">
      <dsp:nvSpPr>
        <dsp:cNvPr id="0" name=""/>
        <dsp:cNvSpPr/>
      </dsp:nvSpPr>
      <dsp:spPr>
        <a:xfrm>
          <a:off x="6298091" y="900238"/>
          <a:ext cx="2880001" cy="70444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l-PL" sz="1300" kern="1200" dirty="0"/>
            <a:t>rekomenduje go Radzie Ministrów, właściwym komitetom lub Stałemu Komitetowi Rady Ministrów</a:t>
          </a:r>
        </a:p>
      </dsp:txBody>
      <dsp:txXfrm>
        <a:off x="6318723" y="920870"/>
        <a:ext cx="2838737" cy="663178"/>
      </dsp:txXfrm>
    </dsp:sp>
    <dsp:sp modelId="{7E380A51-1AD2-45AA-8417-9963C9AF309C}">
      <dsp:nvSpPr>
        <dsp:cNvPr id="0" name=""/>
        <dsp:cNvSpPr/>
      </dsp:nvSpPr>
      <dsp:spPr>
        <a:xfrm rot="264164">
          <a:off x="3012257" y="2026605"/>
          <a:ext cx="565222" cy="28536"/>
        </a:xfrm>
        <a:custGeom>
          <a:avLst/>
          <a:gdLst/>
          <a:ahLst/>
          <a:cxnLst/>
          <a:rect l="0" t="0" r="0" b="0"/>
          <a:pathLst>
            <a:path>
              <a:moveTo>
                <a:pt x="0" y="14268"/>
              </a:moveTo>
              <a:lnTo>
                <a:pt x="565222" y="1426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3280738" y="2026743"/>
        <a:ext cx="28261" cy="28261"/>
      </dsp:txXfrm>
    </dsp:sp>
    <dsp:sp modelId="{21F6FC54-1C11-4D45-86D0-A8C83E6AF1E7}">
      <dsp:nvSpPr>
        <dsp:cNvPr id="0" name=""/>
        <dsp:cNvSpPr/>
      </dsp:nvSpPr>
      <dsp:spPr>
        <a:xfrm>
          <a:off x="3576646" y="1710347"/>
          <a:ext cx="2157891" cy="70444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l-PL" sz="1400" kern="1200" dirty="0"/>
            <a:t>wyraża opinię o projekcie</a:t>
          </a:r>
        </a:p>
      </dsp:txBody>
      <dsp:txXfrm>
        <a:off x="3597278" y="1730979"/>
        <a:ext cx="2116627" cy="663178"/>
      </dsp:txXfrm>
    </dsp:sp>
    <dsp:sp modelId="{9F61C3ED-3925-4751-91C8-1BBA7C235D49}">
      <dsp:nvSpPr>
        <dsp:cNvPr id="0" name=""/>
        <dsp:cNvSpPr/>
      </dsp:nvSpPr>
      <dsp:spPr>
        <a:xfrm rot="3393825">
          <a:off x="2783484" y="2431660"/>
          <a:ext cx="1022768" cy="28536"/>
        </a:xfrm>
        <a:custGeom>
          <a:avLst/>
          <a:gdLst/>
          <a:ahLst/>
          <a:cxnLst/>
          <a:rect l="0" t="0" r="0" b="0"/>
          <a:pathLst>
            <a:path>
              <a:moveTo>
                <a:pt x="0" y="14268"/>
              </a:moveTo>
              <a:lnTo>
                <a:pt x="1022768" y="1426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3269299" y="2420359"/>
        <a:ext cx="51138" cy="51138"/>
      </dsp:txXfrm>
    </dsp:sp>
    <dsp:sp modelId="{3DA09651-50CC-4F01-BCD9-A3872C028825}">
      <dsp:nvSpPr>
        <dsp:cNvPr id="0" name=""/>
        <dsp:cNvSpPr/>
      </dsp:nvSpPr>
      <dsp:spPr>
        <a:xfrm>
          <a:off x="3576646" y="2520457"/>
          <a:ext cx="2157891" cy="70444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l-PL" sz="1400" kern="1200" dirty="0"/>
            <a:t>rekomenduje Radzie Ministrów jego odrzucenie</a:t>
          </a:r>
        </a:p>
      </dsp:txBody>
      <dsp:txXfrm>
        <a:off x="3597278" y="2541089"/>
        <a:ext cx="2116627" cy="663178"/>
      </dsp:txXfrm>
    </dsp:sp>
    <dsp:sp modelId="{F7EA7D9A-1BCC-4DCB-9BD9-16145C3D93A9}">
      <dsp:nvSpPr>
        <dsp:cNvPr id="0" name=""/>
        <dsp:cNvSpPr/>
      </dsp:nvSpPr>
      <dsp:spPr>
        <a:xfrm rot="4277159">
          <a:off x="2416633" y="2836715"/>
          <a:ext cx="1756470" cy="28536"/>
        </a:xfrm>
        <a:custGeom>
          <a:avLst/>
          <a:gdLst/>
          <a:ahLst/>
          <a:cxnLst/>
          <a:rect l="0" t="0" r="0" b="0"/>
          <a:pathLst>
            <a:path>
              <a:moveTo>
                <a:pt x="0" y="14268"/>
              </a:moveTo>
              <a:lnTo>
                <a:pt x="1756470" y="1426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l-PL" sz="600" kern="1200"/>
        </a:p>
      </dsp:txBody>
      <dsp:txXfrm>
        <a:off x="3250957" y="2807071"/>
        <a:ext cx="87823" cy="87823"/>
      </dsp:txXfrm>
    </dsp:sp>
    <dsp:sp modelId="{397667BF-AF74-4178-AC10-24CA4D4C65CD}">
      <dsp:nvSpPr>
        <dsp:cNvPr id="0" name=""/>
        <dsp:cNvSpPr/>
      </dsp:nvSpPr>
      <dsp:spPr>
        <a:xfrm>
          <a:off x="3576646" y="3330566"/>
          <a:ext cx="2157891" cy="70444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pl-PL" sz="1600" kern="1200" dirty="0"/>
            <a:t>kieruje go do ponownego uzgodnienia</a:t>
          </a:r>
        </a:p>
      </dsp:txBody>
      <dsp:txXfrm>
        <a:off x="3597278" y="3351198"/>
        <a:ext cx="2116627" cy="663178"/>
      </dsp:txXfrm>
    </dsp:sp>
    <dsp:sp modelId="{F530A670-485C-488D-87B9-FF37D23AB521}">
      <dsp:nvSpPr>
        <dsp:cNvPr id="0" name=""/>
        <dsp:cNvSpPr/>
      </dsp:nvSpPr>
      <dsp:spPr>
        <a:xfrm rot="19457599">
          <a:off x="5669305" y="3465992"/>
          <a:ext cx="694019" cy="28536"/>
        </a:xfrm>
        <a:custGeom>
          <a:avLst/>
          <a:gdLst/>
          <a:ahLst/>
          <a:cxnLst/>
          <a:rect l="0" t="0" r="0" b="0"/>
          <a:pathLst>
            <a:path>
              <a:moveTo>
                <a:pt x="0" y="14268"/>
              </a:moveTo>
              <a:lnTo>
                <a:pt x="694019" y="1426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5998964" y="3462910"/>
        <a:ext cx="34700" cy="34700"/>
      </dsp:txXfrm>
    </dsp:sp>
    <dsp:sp modelId="{F3B3D160-73F3-478A-8806-1F42C31DDA29}">
      <dsp:nvSpPr>
        <dsp:cNvPr id="0" name=""/>
        <dsp:cNvSpPr/>
      </dsp:nvSpPr>
      <dsp:spPr>
        <a:xfrm>
          <a:off x="6298091" y="2925511"/>
          <a:ext cx="2880001" cy="70444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l-PL" sz="1300" kern="1200" dirty="0"/>
            <a:t>po spełnieniu określonych wymogów</a:t>
          </a:r>
        </a:p>
      </dsp:txBody>
      <dsp:txXfrm>
        <a:off x="6318723" y="2946143"/>
        <a:ext cx="2838737" cy="663178"/>
      </dsp:txXfrm>
    </dsp:sp>
    <dsp:sp modelId="{565FA378-624F-4B13-92F0-EA59C4B6498E}">
      <dsp:nvSpPr>
        <dsp:cNvPr id="0" name=""/>
        <dsp:cNvSpPr/>
      </dsp:nvSpPr>
      <dsp:spPr>
        <a:xfrm rot="2142401">
          <a:off x="5669305" y="3871046"/>
          <a:ext cx="694019" cy="28536"/>
        </a:xfrm>
        <a:custGeom>
          <a:avLst/>
          <a:gdLst/>
          <a:ahLst/>
          <a:cxnLst/>
          <a:rect l="0" t="0" r="0" b="0"/>
          <a:pathLst>
            <a:path>
              <a:moveTo>
                <a:pt x="0" y="14268"/>
              </a:moveTo>
              <a:lnTo>
                <a:pt x="694019" y="1426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l-PL" sz="500" kern="1200"/>
        </a:p>
      </dsp:txBody>
      <dsp:txXfrm>
        <a:off x="5998964" y="3867964"/>
        <a:ext cx="34700" cy="34700"/>
      </dsp:txXfrm>
    </dsp:sp>
    <dsp:sp modelId="{1E20B2F4-5DAC-4CE0-B95B-8AD77018F071}">
      <dsp:nvSpPr>
        <dsp:cNvPr id="0" name=""/>
        <dsp:cNvSpPr/>
      </dsp:nvSpPr>
      <dsp:spPr>
        <a:xfrm>
          <a:off x="6298091" y="3735621"/>
          <a:ext cx="2880001" cy="70444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l-PL" sz="1300" kern="1200" dirty="0"/>
            <a:t>w innym terminie</a:t>
          </a:r>
        </a:p>
      </dsp:txBody>
      <dsp:txXfrm>
        <a:off x="6318723" y="3756253"/>
        <a:ext cx="2838737" cy="663178"/>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43D6-2371-4119-9DD2-E0E7EE2D955D}">
      <dsp:nvSpPr>
        <dsp:cNvPr id="0" name=""/>
        <dsp:cNvSpPr/>
      </dsp:nvSpPr>
      <dsp:spPr>
        <a:xfrm>
          <a:off x="706503" y="0"/>
          <a:ext cx="8007038" cy="4102499"/>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875E722-F381-4F2B-A7B1-42CEE71051B8}">
      <dsp:nvSpPr>
        <dsp:cNvPr id="0" name=""/>
        <dsp:cNvSpPr/>
      </dsp:nvSpPr>
      <dsp:spPr>
        <a:xfrm>
          <a:off x="4139" y="1230749"/>
          <a:ext cx="1809954" cy="164099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Właściwe</a:t>
          </a:r>
          <a:r>
            <a:rPr lang="pl-PL" sz="1900" kern="1200" dirty="0"/>
            <a:t> </a:t>
          </a:r>
          <a:r>
            <a:rPr lang="pl-PL" sz="1900" b="1" kern="1200" dirty="0"/>
            <a:t>komitety</a:t>
          </a:r>
        </a:p>
      </dsp:txBody>
      <dsp:txXfrm>
        <a:off x="84246" y="1310856"/>
        <a:ext cx="1649740" cy="1480785"/>
      </dsp:txXfrm>
    </dsp:sp>
    <dsp:sp modelId="{17474BF2-7BF9-48F9-BE7A-5914C4EFA287}">
      <dsp:nvSpPr>
        <dsp:cNvPr id="0" name=""/>
        <dsp:cNvSpPr/>
      </dsp:nvSpPr>
      <dsp:spPr>
        <a:xfrm>
          <a:off x="1904592" y="1230749"/>
          <a:ext cx="1809954" cy="1640999"/>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Stały</a:t>
          </a:r>
          <a:r>
            <a:rPr lang="pl-PL" sz="1900" kern="1200" dirty="0"/>
            <a:t> </a:t>
          </a:r>
          <a:r>
            <a:rPr lang="pl-PL" sz="1900" b="1" kern="1200" dirty="0"/>
            <a:t>Komitet</a:t>
          </a:r>
          <a:r>
            <a:rPr lang="pl-PL" sz="1900" kern="1200" dirty="0"/>
            <a:t> </a:t>
          </a:r>
          <a:r>
            <a:rPr lang="pl-PL" sz="1900" b="1" kern="1200" dirty="0"/>
            <a:t>Rady</a:t>
          </a:r>
          <a:r>
            <a:rPr lang="pl-PL" sz="1900" kern="1200" dirty="0"/>
            <a:t> </a:t>
          </a:r>
          <a:r>
            <a:rPr lang="pl-PL" sz="1900" b="1" kern="1200" dirty="0"/>
            <a:t>Ministrów</a:t>
          </a:r>
        </a:p>
      </dsp:txBody>
      <dsp:txXfrm>
        <a:off x="1984699" y="1310856"/>
        <a:ext cx="1649740" cy="1480785"/>
      </dsp:txXfrm>
    </dsp:sp>
    <dsp:sp modelId="{4DAFC8C1-41AF-42E4-BDF6-1418EC977B97}">
      <dsp:nvSpPr>
        <dsp:cNvPr id="0" name=""/>
        <dsp:cNvSpPr/>
      </dsp:nvSpPr>
      <dsp:spPr>
        <a:xfrm>
          <a:off x="3805045" y="1230749"/>
          <a:ext cx="1809954" cy="1640999"/>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Komisja</a:t>
          </a:r>
          <a:r>
            <a:rPr lang="pl-PL" sz="1900" kern="1200" dirty="0"/>
            <a:t> </a:t>
          </a:r>
          <a:r>
            <a:rPr lang="pl-PL" sz="1900" b="1" kern="1200" dirty="0"/>
            <a:t>prawnicza</a:t>
          </a:r>
        </a:p>
      </dsp:txBody>
      <dsp:txXfrm>
        <a:off x="3885152" y="1310856"/>
        <a:ext cx="1649740" cy="1480785"/>
      </dsp:txXfrm>
    </dsp:sp>
    <dsp:sp modelId="{B67A4561-675A-4EE0-B2AF-22D1AC6F6F72}">
      <dsp:nvSpPr>
        <dsp:cNvPr id="0" name=""/>
        <dsp:cNvSpPr/>
      </dsp:nvSpPr>
      <dsp:spPr>
        <a:xfrm>
          <a:off x="5705497" y="1230749"/>
          <a:ext cx="1809954" cy="1640999"/>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Potwierdzenie przez SKRM</a:t>
          </a:r>
        </a:p>
      </dsp:txBody>
      <dsp:txXfrm>
        <a:off x="5785604" y="1310856"/>
        <a:ext cx="1649740" cy="1480785"/>
      </dsp:txXfrm>
    </dsp:sp>
    <dsp:sp modelId="{BD658BF9-45BD-4D57-9793-6F10B386BB32}">
      <dsp:nvSpPr>
        <dsp:cNvPr id="0" name=""/>
        <dsp:cNvSpPr/>
      </dsp:nvSpPr>
      <dsp:spPr>
        <a:xfrm>
          <a:off x="7605950" y="1230749"/>
          <a:ext cx="1809954" cy="1640999"/>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Rada</a:t>
          </a:r>
          <a:r>
            <a:rPr lang="pl-PL" sz="1900" kern="1200" dirty="0"/>
            <a:t> </a:t>
          </a:r>
          <a:r>
            <a:rPr lang="pl-PL" sz="1900" b="1" kern="1200" dirty="0"/>
            <a:t>Ministrów</a:t>
          </a:r>
        </a:p>
      </dsp:txBody>
      <dsp:txXfrm>
        <a:off x="7686057" y="1310856"/>
        <a:ext cx="1649740" cy="1480785"/>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33F17-0AF4-401D-B9AF-72C9AB0BC78F}">
      <dsp:nvSpPr>
        <dsp:cNvPr id="0" name=""/>
        <dsp:cNvSpPr/>
      </dsp:nvSpPr>
      <dsp:spPr>
        <a:xfrm>
          <a:off x="3821121" y="150260"/>
          <a:ext cx="5111782" cy="108151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4840" tIns="91440" rIns="91440" bIns="91440" numCol="1" spcCol="1270" anchor="ctr" anchorCtr="0">
          <a:noAutofit/>
        </a:bodyPr>
        <a:lstStyle/>
        <a:p>
          <a:pPr lvl="0" algn="l" defTabSz="1066800">
            <a:lnSpc>
              <a:spcPct val="90000"/>
            </a:lnSpc>
            <a:spcBef>
              <a:spcPct val="0"/>
            </a:spcBef>
            <a:spcAft>
              <a:spcPct val="35000"/>
            </a:spcAft>
          </a:pPr>
          <a:r>
            <a:rPr lang="pl-PL" sz="2400" kern="1200" dirty="0"/>
            <a:t>Organ pomocniczy Rady Ministrów i Prezesa Rady Ministrów</a:t>
          </a:r>
        </a:p>
      </dsp:txBody>
      <dsp:txXfrm>
        <a:off x="3821121" y="150260"/>
        <a:ext cx="5111782" cy="1081515"/>
      </dsp:txXfrm>
    </dsp:sp>
    <dsp:sp modelId="{0D19F6A9-9E7D-4831-9419-D55887EA36FF}">
      <dsp:nvSpPr>
        <dsp:cNvPr id="0" name=""/>
        <dsp:cNvSpPr/>
      </dsp:nvSpPr>
      <dsp:spPr>
        <a:xfrm>
          <a:off x="2813359" y="51261"/>
          <a:ext cx="862777" cy="1294165"/>
        </a:xfrm>
        <a:prstGeom prst="rect">
          <a:avLst/>
        </a:prstGeom>
        <a:solidFill>
          <a:srgbClr val="00B0F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71EBD6DB-56EA-45DD-BAC8-9472165FA629}">
      <dsp:nvSpPr>
        <dsp:cNvPr id="0" name=""/>
        <dsp:cNvSpPr/>
      </dsp:nvSpPr>
      <dsp:spPr>
        <a:xfrm>
          <a:off x="3841591" y="1529531"/>
          <a:ext cx="5153038" cy="118483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4840" tIns="91440" rIns="91440" bIns="91440" numCol="1" spcCol="1270" anchor="ctr" anchorCtr="0">
          <a:noAutofit/>
        </a:bodyPr>
        <a:lstStyle/>
        <a:p>
          <a:pPr lvl="0" algn="l" defTabSz="1066800">
            <a:lnSpc>
              <a:spcPct val="90000"/>
            </a:lnSpc>
            <a:spcBef>
              <a:spcPct val="0"/>
            </a:spcBef>
            <a:spcAft>
              <a:spcPct val="35000"/>
            </a:spcAft>
          </a:pPr>
          <a:r>
            <a:rPr lang="pl-PL" sz="2400" kern="1200" dirty="0"/>
            <a:t>Utworzony na podstawie art. 12 ustawy o Radzie Ministrów</a:t>
          </a:r>
        </a:p>
      </dsp:txBody>
      <dsp:txXfrm>
        <a:off x="3841591" y="1529531"/>
        <a:ext cx="5153038" cy="1184839"/>
      </dsp:txXfrm>
    </dsp:sp>
    <dsp:sp modelId="{740203FD-49C7-4795-A988-F661D2A7DAA9}">
      <dsp:nvSpPr>
        <dsp:cNvPr id="0" name=""/>
        <dsp:cNvSpPr/>
      </dsp:nvSpPr>
      <dsp:spPr>
        <a:xfrm>
          <a:off x="2795681" y="1536219"/>
          <a:ext cx="862777" cy="1294165"/>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5E3E07-9B66-4A8D-AFB6-E13663B64B96}">
      <dsp:nvSpPr>
        <dsp:cNvPr id="0" name=""/>
        <dsp:cNvSpPr/>
      </dsp:nvSpPr>
      <dsp:spPr>
        <a:xfrm>
          <a:off x="3841886" y="2870700"/>
          <a:ext cx="5152920" cy="166056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4840" tIns="91440" rIns="91440" bIns="91440" numCol="1" spcCol="1270" anchor="ctr" anchorCtr="0">
          <a:noAutofit/>
        </a:bodyPr>
        <a:lstStyle/>
        <a:p>
          <a:pPr lvl="0" algn="l" defTabSz="1066800">
            <a:lnSpc>
              <a:spcPct val="90000"/>
            </a:lnSpc>
            <a:spcBef>
              <a:spcPct val="0"/>
            </a:spcBef>
            <a:spcAft>
              <a:spcPct val="35000"/>
            </a:spcAft>
          </a:pPr>
          <a:r>
            <a:rPr lang="pl-PL" sz="2400" kern="1200" dirty="0"/>
            <a:t>zarządzeniem nr 86 Prezesa Rady Ministrów z dnia 28 listopada 2013 r. w sprawie Stałego Komitetu Rady Ministrów (M.P. z 2021 r. poz. 327)</a:t>
          </a:r>
        </a:p>
      </dsp:txBody>
      <dsp:txXfrm>
        <a:off x="3841886" y="2870700"/>
        <a:ext cx="5152920" cy="1660562"/>
      </dsp:txXfrm>
    </dsp:sp>
    <dsp:sp modelId="{DFFAA9B2-F10A-4309-AFD2-8B2E75CD7FDA}">
      <dsp:nvSpPr>
        <dsp:cNvPr id="0" name=""/>
        <dsp:cNvSpPr/>
      </dsp:nvSpPr>
      <dsp:spPr>
        <a:xfrm>
          <a:off x="2795681" y="3075064"/>
          <a:ext cx="862777" cy="1294165"/>
        </a:xfrm>
        <a:prstGeom prst="rect">
          <a:avLst/>
        </a:prstGeom>
        <a:solidFill>
          <a:srgbClr val="0070C0"/>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C95EF-D9BC-483D-9C8A-AE8C126F70C7}">
      <dsp:nvSpPr>
        <dsp:cNvPr id="0" name=""/>
        <dsp:cNvSpPr/>
      </dsp:nvSpPr>
      <dsp:spPr>
        <a:xfrm>
          <a:off x="0" y="28676"/>
          <a:ext cx="10145059" cy="806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51F059-2D76-4DC8-9BA7-93DE19DCD767}">
      <dsp:nvSpPr>
        <dsp:cNvPr id="0" name=""/>
        <dsp:cNvSpPr/>
      </dsp:nvSpPr>
      <dsp:spPr>
        <a:xfrm>
          <a:off x="206583" y="2"/>
          <a:ext cx="9466993" cy="10108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421" tIns="0" rIns="268421" bIns="0" numCol="1" spcCol="1270" anchor="ctr" anchorCtr="0">
          <a:noAutofit/>
        </a:bodyPr>
        <a:lstStyle/>
        <a:p>
          <a:pPr lvl="0" algn="l" defTabSz="1377950">
            <a:lnSpc>
              <a:spcPct val="90000"/>
            </a:lnSpc>
            <a:spcBef>
              <a:spcPct val="0"/>
            </a:spcBef>
            <a:spcAft>
              <a:spcPct val="35000"/>
            </a:spcAft>
          </a:pPr>
          <a:r>
            <a:rPr lang="pl-PL" sz="3100" kern="1200" dirty="0"/>
            <a:t>	Przewodniczący</a:t>
          </a:r>
        </a:p>
      </dsp:txBody>
      <dsp:txXfrm>
        <a:off x="255929" y="49348"/>
        <a:ext cx="9368301" cy="912167"/>
      </dsp:txXfrm>
    </dsp:sp>
    <dsp:sp modelId="{F11F9CE2-AE19-4855-AEC2-35FC1C5FEDA2}">
      <dsp:nvSpPr>
        <dsp:cNvPr id="0" name=""/>
        <dsp:cNvSpPr/>
      </dsp:nvSpPr>
      <dsp:spPr>
        <a:xfrm>
          <a:off x="0" y="992725"/>
          <a:ext cx="10145059" cy="8646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9543CE-9C25-410B-AA27-56402ED13EAD}">
      <dsp:nvSpPr>
        <dsp:cNvPr id="0" name=""/>
        <dsp:cNvSpPr/>
      </dsp:nvSpPr>
      <dsp:spPr>
        <a:xfrm>
          <a:off x="0" y="1356755"/>
          <a:ext cx="9687665" cy="3054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421" tIns="0" rIns="268421" bIns="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lang="pl-PL" sz="3100" kern="1200" dirty="0"/>
            <a:t>	    Członkowie:</a:t>
          </a:r>
        </a:p>
        <a:p>
          <a:pPr marL="0" marR="0" lvl="0" indent="0" algn="just" defTabSz="914400" eaLnBrk="1" fontAlgn="auto" latinLnBrk="0" hangingPunct="1">
            <a:lnSpc>
              <a:spcPct val="100000"/>
            </a:lnSpc>
            <a:spcBef>
              <a:spcPct val="0"/>
            </a:spcBef>
            <a:spcAft>
              <a:spcPts val="0"/>
            </a:spcAft>
            <a:buClrTx/>
            <a:buSzTx/>
            <a:buFontTx/>
            <a:buNone/>
            <a:tabLst/>
            <a:defRPr/>
          </a:pPr>
          <a:r>
            <a:rPr lang="pl-PL" sz="3100" kern="1200" dirty="0"/>
            <a:t>       przedstawiciel Prezesa Rady Ministrów</a:t>
          </a:r>
        </a:p>
        <a:p>
          <a:pPr lvl="0" algn="just" defTabSz="1511300">
            <a:lnSpc>
              <a:spcPct val="150000"/>
            </a:lnSpc>
            <a:spcBef>
              <a:spcPct val="0"/>
            </a:spcBef>
            <a:spcAft>
              <a:spcPct val="35000"/>
            </a:spcAft>
          </a:pPr>
          <a:r>
            <a:rPr lang="pl-PL" sz="3100" kern="1200" dirty="0"/>
            <a:t>       przedstawiciele ministrów</a:t>
          </a:r>
        </a:p>
        <a:p>
          <a:pPr lvl="0" algn="just" defTabSz="1511300">
            <a:lnSpc>
              <a:spcPct val="90000"/>
            </a:lnSpc>
            <a:spcBef>
              <a:spcPct val="0"/>
            </a:spcBef>
            <a:spcAft>
              <a:spcPct val="35000"/>
            </a:spcAft>
          </a:pPr>
          <a:r>
            <a:rPr lang="pl-PL" sz="3100" kern="1200" dirty="0"/>
            <a:t>       przedstawiciele Kancelarii Prezesa Rady Ministrów</a:t>
          </a:r>
        </a:p>
      </dsp:txBody>
      <dsp:txXfrm>
        <a:off x="149094" y="1505849"/>
        <a:ext cx="9389477" cy="2756022"/>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E41B8-8BE9-47E1-A71B-5219F574521F}">
      <dsp:nvSpPr>
        <dsp:cNvPr id="0" name=""/>
        <dsp:cNvSpPr/>
      </dsp:nvSpPr>
      <dsp:spPr>
        <a:xfrm>
          <a:off x="905847" y="649"/>
          <a:ext cx="3863917" cy="22945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l-PL" sz="2800" kern="1200" dirty="0">
              <a:solidFill>
                <a:srgbClr val="92D050"/>
              </a:solidFill>
            </a:rPr>
            <a:t>Przewodniczący SKRM</a:t>
          </a:r>
        </a:p>
      </dsp:txBody>
      <dsp:txXfrm>
        <a:off x="905847" y="649"/>
        <a:ext cx="3863917" cy="2294569"/>
      </dsp:txXfrm>
    </dsp:sp>
    <dsp:sp modelId="{D1E00E30-6B3E-43CC-949C-F8E7F459019A}">
      <dsp:nvSpPr>
        <dsp:cNvPr id="0" name=""/>
        <dsp:cNvSpPr/>
      </dsp:nvSpPr>
      <dsp:spPr>
        <a:xfrm>
          <a:off x="5282499" y="3110"/>
          <a:ext cx="4865134" cy="22896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pl-PL" sz="2500" kern="1200" dirty="0"/>
            <a:t> powoływany przez Prezesa Rady Ministrów spośród członków Rady Ministrów</a:t>
          </a:r>
        </a:p>
      </dsp:txBody>
      <dsp:txXfrm>
        <a:off x="5282499" y="3110"/>
        <a:ext cx="4865134" cy="2289647"/>
      </dsp:txXfrm>
    </dsp:sp>
    <dsp:sp modelId="{8698AB6F-0616-4F74-A048-4B1BFEBB26B5}">
      <dsp:nvSpPr>
        <dsp:cNvPr id="0" name=""/>
        <dsp:cNvSpPr/>
      </dsp:nvSpPr>
      <dsp:spPr>
        <a:xfrm>
          <a:off x="873442" y="2808603"/>
          <a:ext cx="3888631" cy="18978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pl-PL" sz="2500" kern="1200" dirty="0"/>
            <a:t>Prezes Rady Ministrów – jeżeli jest obecny na posiedzeniu SKRM</a:t>
          </a:r>
        </a:p>
      </dsp:txBody>
      <dsp:txXfrm>
        <a:off x="873442" y="2808603"/>
        <a:ext cx="3888631" cy="1897867"/>
      </dsp:txXfrm>
    </dsp:sp>
    <dsp:sp modelId="{FBA20A4A-DB89-4F85-9062-5EFBCEC68204}">
      <dsp:nvSpPr>
        <dsp:cNvPr id="0" name=""/>
        <dsp:cNvSpPr/>
      </dsp:nvSpPr>
      <dsp:spPr>
        <a:xfrm>
          <a:off x="6029707" y="2859114"/>
          <a:ext cx="3395431" cy="13468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pl-PL" sz="2500" kern="1200" dirty="0"/>
            <a:t>odwoływany przez Prezesa Rady Ministrów </a:t>
          </a:r>
        </a:p>
        <a:p>
          <a:pPr marL="0" lvl="0" algn="ctr" defTabSz="666750">
            <a:lnSpc>
              <a:spcPct val="90000"/>
            </a:lnSpc>
            <a:spcBef>
              <a:spcPct val="0"/>
            </a:spcBef>
            <a:spcAft>
              <a:spcPct val="35000"/>
            </a:spcAft>
            <a:buNone/>
          </a:pPr>
          <a:endParaRPr lang="pl-PL" sz="2500" kern="1200" dirty="0"/>
        </a:p>
      </dsp:txBody>
      <dsp:txXfrm>
        <a:off x="6029707" y="2859114"/>
        <a:ext cx="3395431" cy="1346882"/>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EE6B7-A718-476A-96B1-80B5539C2544}">
      <dsp:nvSpPr>
        <dsp:cNvPr id="0" name=""/>
        <dsp:cNvSpPr/>
      </dsp:nvSpPr>
      <dsp:spPr>
        <a:xfrm>
          <a:off x="4286324" y="0"/>
          <a:ext cx="6429487" cy="1664073"/>
        </a:xfrm>
        <a:prstGeom prst="leftArrowCallou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pl-PL" sz="2000" kern="1200" dirty="0"/>
            <a:t>Szef Kancelarii Prezesa Rady Ministrów</a:t>
          </a:r>
        </a:p>
        <a:p>
          <a:pPr marL="228600" lvl="1" indent="-228600" algn="l" defTabSz="889000">
            <a:lnSpc>
              <a:spcPct val="90000"/>
            </a:lnSpc>
            <a:spcBef>
              <a:spcPct val="0"/>
            </a:spcBef>
            <a:spcAft>
              <a:spcPct val="15000"/>
            </a:spcAft>
            <a:buChar char="••"/>
          </a:pPr>
          <a:r>
            <a:rPr lang="pl-PL" sz="2000" kern="1200" dirty="0"/>
            <a:t>Wyznaczony przez Prezesa RM sekretarz stanu albo podsekretarz stanu w KPRM</a:t>
          </a:r>
        </a:p>
      </dsp:txBody>
      <dsp:txXfrm>
        <a:off x="6538123" y="0"/>
        <a:ext cx="4177688" cy="1664073"/>
      </dsp:txXfrm>
    </dsp:sp>
    <dsp:sp modelId="{73923F93-309A-41C5-A92F-6DD3C645B775}">
      <dsp:nvSpPr>
        <dsp:cNvPr id="0" name=""/>
        <dsp:cNvSpPr/>
      </dsp:nvSpPr>
      <dsp:spPr>
        <a:xfrm>
          <a:off x="0" y="0"/>
          <a:ext cx="4286324" cy="15775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pl-PL" sz="2800" kern="1200" dirty="0"/>
            <a:t>Przedstawiciel Prezesa Rady Ministrów</a:t>
          </a:r>
        </a:p>
      </dsp:txBody>
      <dsp:txXfrm>
        <a:off x="77012" y="77012"/>
        <a:ext cx="4132300" cy="1423567"/>
      </dsp:txXfrm>
    </dsp:sp>
    <dsp:sp modelId="{BF272E82-8790-4AE5-901E-B13F2772CD37}">
      <dsp:nvSpPr>
        <dsp:cNvPr id="0" name=""/>
        <dsp:cNvSpPr/>
      </dsp:nvSpPr>
      <dsp:spPr>
        <a:xfrm>
          <a:off x="4306031" y="1830481"/>
          <a:ext cx="6390074" cy="1664073"/>
        </a:xfrm>
        <a:prstGeom prst="leftArrowCallou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pl-PL" sz="2000" kern="1200" dirty="0"/>
            <a:t>Wyznaczony przez ministra sekretarz stanu lub podsekretarz stanu w urzędzie obsługującym ministra</a:t>
          </a:r>
        </a:p>
        <a:p>
          <a:pPr marL="228600" lvl="1" indent="-228600" algn="l" defTabSz="889000">
            <a:lnSpc>
              <a:spcPct val="90000"/>
            </a:lnSpc>
            <a:spcBef>
              <a:spcPct val="0"/>
            </a:spcBef>
            <a:spcAft>
              <a:spcPct val="15000"/>
            </a:spcAft>
            <a:buChar char="••"/>
          </a:pPr>
          <a:r>
            <a:rPr lang="pl-PL" sz="2000" kern="1200" dirty="0"/>
            <a:t>Odpowiedzialny za koordynację działań legislacyjnych</a:t>
          </a:r>
        </a:p>
      </dsp:txBody>
      <dsp:txXfrm>
        <a:off x="6544027" y="1830481"/>
        <a:ext cx="4152078" cy="1664073"/>
      </dsp:txXfrm>
    </dsp:sp>
    <dsp:sp modelId="{A4075417-140E-43B0-AB52-B350D06A1458}">
      <dsp:nvSpPr>
        <dsp:cNvPr id="0" name=""/>
        <dsp:cNvSpPr/>
      </dsp:nvSpPr>
      <dsp:spPr>
        <a:xfrm>
          <a:off x="0" y="1850674"/>
          <a:ext cx="4286324" cy="1524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pl-PL" sz="2800" kern="1200" dirty="0"/>
            <a:t>Przedstawiciel ministra</a:t>
          </a:r>
        </a:p>
      </dsp:txBody>
      <dsp:txXfrm>
        <a:off x="74419" y="1925093"/>
        <a:ext cx="4137486" cy="1375636"/>
      </dsp:txXfrm>
    </dsp:sp>
    <dsp:sp modelId="{006D3962-93C0-4ADD-8222-C458CE80F298}">
      <dsp:nvSpPr>
        <dsp:cNvPr id="0" name=""/>
        <dsp:cNvSpPr/>
      </dsp:nvSpPr>
      <dsp:spPr>
        <a:xfrm>
          <a:off x="4286324" y="3660962"/>
          <a:ext cx="6429487" cy="1664073"/>
        </a:xfrm>
        <a:prstGeom prst="leftArrowCallou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pl-PL" sz="2000" kern="1200" dirty="0"/>
            <a:t>nie więcej niż trzech</a:t>
          </a:r>
        </a:p>
        <a:p>
          <a:pPr marL="228600" lvl="1" indent="-228600" algn="l" defTabSz="889000">
            <a:lnSpc>
              <a:spcPct val="90000"/>
            </a:lnSpc>
            <a:spcBef>
              <a:spcPct val="0"/>
            </a:spcBef>
            <a:spcAft>
              <a:spcPct val="15000"/>
            </a:spcAft>
            <a:buChar char="••"/>
          </a:pPr>
          <a:r>
            <a:rPr lang="pl-PL" sz="2000" kern="1200" dirty="0"/>
            <a:t>wyznaczeni przez Szefa Kancelarii Prezesa Rady Ministrów spośród sekretarzy stanu albo podsekretarzy stanu w KPRM</a:t>
          </a:r>
        </a:p>
      </dsp:txBody>
      <dsp:txXfrm>
        <a:off x="6538123" y="3660962"/>
        <a:ext cx="4177688" cy="1664073"/>
      </dsp:txXfrm>
    </dsp:sp>
    <dsp:sp modelId="{93DC8D60-6278-47FD-8387-90C77C2BA992}">
      <dsp:nvSpPr>
        <dsp:cNvPr id="0" name=""/>
        <dsp:cNvSpPr/>
      </dsp:nvSpPr>
      <dsp:spPr>
        <a:xfrm>
          <a:off x="0" y="3660962"/>
          <a:ext cx="4286324" cy="16640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pl-PL" sz="2800" kern="1200" dirty="0"/>
            <a:t>Przedstawiciele Kancelarii Prezesa Rady Ministrów</a:t>
          </a:r>
        </a:p>
      </dsp:txBody>
      <dsp:txXfrm>
        <a:off x="81233" y="3742195"/>
        <a:ext cx="4123858" cy="1501607"/>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B4380-34D7-4CF5-BF25-E769E414D251}">
      <dsp:nvSpPr>
        <dsp:cNvPr id="0" name=""/>
        <dsp:cNvSpPr/>
      </dsp:nvSpPr>
      <dsp:spPr>
        <a:xfrm>
          <a:off x="0" y="24849"/>
          <a:ext cx="10515600" cy="1113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pl-PL" sz="2800" b="1" kern="1200" dirty="0"/>
            <a:t>                                               </a:t>
          </a:r>
          <a:r>
            <a:rPr lang="pl-PL" sz="2800" b="1" kern="1200" dirty="0">
              <a:solidFill>
                <a:schemeClr val="bg1"/>
              </a:solidFill>
            </a:rPr>
            <a:t>Porządek obrad	</a:t>
          </a:r>
          <a:r>
            <a:rPr lang="pl-PL" sz="2800" b="1" kern="1200" dirty="0"/>
            <a:t>									</a:t>
          </a:r>
          <a:endParaRPr lang="pl-PL" sz="2800" kern="1200" dirty="0"/>
        </a:p>
      </dsp:txBody>
      <dsp:txXfrm>
        <a:off x="54373" y="79222"/>
        <a:ext cx="10406854" cy="1005094"/>
      </dsp:txXfrm>
    </dsp:sp>
    <dsp:sp modelId="{02C0A239-1A2E-4FE4-81B1-7826337106CD}">
      <dsp:nvSpPr>
        <dsp:cNvPr id="0" name=""/>
        <dsp:cNvSpPr/>
      </dsp:nvSpPr>
      <dsp:spPr>
        <a:xfrm>
          <a:off x="0" y="1138689"/>
          <a:ext cx="10515600" cy="318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a:lnSpc>
              <a:spcPct val="90000"/>
            </a:lnSpc>
            <a:spcBef>
              <a:spcPct val="0"/>
            </a:spcBef>
            <a:spcAft>
              <a:spcPct val="20000"/>
            </a:spcAft>
            <a:buChar char="••"/>
          </a:pPr>
          <a:endParaRPr lang="pl-PL" sz="2200" kern="1200"/>
        </a:p>
        <a:p>
          <a:pPr marL="228600" lvl="1" indent="-228600" algn="l" defTabSz="977900">
            <a:lnSpc>
              <a:spcPct val="90000"/>
            </a:lnSpc>
            <a:spcBef>
              <a:spcPct val="0"/>
            </a:spcBef>
            <a:spcAft>
              <a:spcPct val="20000"/>
            </a:spcAft>
            <a:buChar char="••"/>
          </a:pPr>
          <a:endParaRPr lang="pl-PL" sz="2200" kern="1200"/>
        </a:p>
        <a:p>
          <a:pPr marL="228600" lvl="1" indent="-228600" algn="l" defTabSz="977900">
            <a:lnSpc>
              <a:spcPct val="90000"/>
            </a:lnSpc>
            <a:spcBef>
              <a:spcPct val="0"/>
            </a:spcBef>
            <a:spcAft>
              <a:spcPct val="20000"/>
            </a:spcAft>
            <a:buChar char="••"/>
          </a:pPr>
          <a:endParaRPr lang="pl-PL" sz="2200" kern="1200" dirty="0"/>
        </a:p>
        <a:p>
          <a:pPr marL="228600" lvl="1" indent="-228600" algn="l" defTabSz="977900">
            <a:lnSpc>
              <a:spcPct val="90000"/>
            </a:lnSpc>
            <a:spcBef>
              <a:spcPct val="0"/>
            </a:spcBef>
            <a:spcAft>
              <a:spcPct val="20000"/>
            </a:spcAft>
            <a:buFont typeface="Wingdings" panose="05000000000000000000" pitchFamily="2" charset="2"/>
            <a:buChar char="••"/>
          </a:pPr>
          <a:r>
            <a:rPr lang="pl-PL" sz="2200" kern="1200" dirty="0"/>
            <a:t>opracowuje Sekretarz SKRM na podstawie projekty dokumentów rządowych wniesionych do rozpatrzenia przez SKRM</a:t>
          </a:r>
        </a:p>
        <a:p>
          <a:pPr marL="228600" lvl="1" indent="-228600" algn="l" defTabSz="977900">
            <a:lnSpc>
              <a:spcPct val="90000"/>
            </a:lnSpc>
            <a:spcBef>
              <a:spcPct val="0"/>
            </a:spcBef>
            <a:spcAft>
              <a:spcPct val="20000"/>
            </a:spcAft>
            <a:buFont typeface="Wingdings" panose="05000000000000000000" pitchFamily="2" charset="2"/>
            <a:buChar char="••"/>
          </a:pPr>
          <a:r>
            <a:rPr lang="pl-PL" sz="2200" kern="1200" dirty="0"/>
            <a:t>doręcza osobom uczestniczącym w posiedzeniu SKRM nie później niż na 5 dni przed dniem posiedzenia.</a:t>
          </a:r>
        </a:p>
        <a:p>
          <a:pPr marL="228600" lvl="1" indent="-228600" algn="l" defTabSz="977900">
            <a:lnSpc>
              <a:spcPct val="90000"/>
            </a:lnSpc>
            <a:spcBef>
              <a:spcPct val="0"/>
            </a:spcBef>
            <a:spcAft>
              <a:spcPct val="20000"/>
            </a:spcAft>
            <a:buFont typeface="Wingdings" panose="05000000000000000000" pitchFamily="2" charset="2"/>
            <a:buChar char="••"/>
          </a:pPr>
          <a:r>
            <a:rPr lang="pl-PL" sz="2200" kern="1200" dirty="0"/>
            <a:t>może zostać zmieniony lub uzupełniony przez Przewodniczącego SKRM z inicjatywy własnej lub na umotywowany wniosek osoby wchodzącej w skład SKRM.</a:t>
          </a:r>
        </a:p>
      </dsp:txBody>
      <dsp:txXfrm>
        <a:off x="0" y="1138689"/>
        <a:ext cx="10515600" cy="3187800"/>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5EA9F-52D6-44FB-9F1A-D033952F1772}">
      <dsp:nvSpPr>
        <dsp:cNvPr id="0" name=""/>
        <dsp:cNvSpPr/>
      </dsp:nvSpPr>
      <dsp:spPr>
        <a:xfrm>
          <a:off x="1353671" y="1712141"/>
          <a:ext cx="4522692" cy="12197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pl-PL" sz="2700" kern="1200" dirty="0"/>
            <a:t>Rozstrzygnięcia SKRM</a:t>
          </a:r>
        </a:p>
      </dsp:txBody>
      <dsp:txXfrm>
        <a:off x="2016004" y="1890764"/>
        <a:ext cx="3198026" cy="862469"/>
      </dsp:txXfrm>
    </dsp:sp>
    <dsp:sp modelId="{EC16AD70-BAF2-4FC5-8628-14C11D69E1D8}">
      <dsp:nvSpPr>
        <dsp:cNvPr id="0" name=""/>
        <dsp:cNvSpPr/>
      </dsp:nvSpPr>
      <dsp:spPr>
        <a:xfrm rot="16200000">
          <a:off x="3485602" y="1267934"/>
          <a:ext cx="258830" cy="414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pl-PL" sz="1700" kern="1200"/>
        </a:p>
      </dsp:txBody>
      <dsp:txXfrm>
        <a:off x="3524427" y="1389700"/>
        <a:ext cx="181181" cy="248821"/>
      </dsp:txXfrm>
    </dsp:sp>
    <dsp:sp modelId="{94E4D2E2-76AE-42AD-B3DC-3CD0B157A025}">
      <dsp:nvSpPr>
        <dsp:cNvPr id="0" name=""/>
        <dsp:cNvSpPr/>
      </dsp:nvSpPr>
      <dsp:spPr>
        <a:xfrm>
          <a:off x="2119731" y="4065"/>
          <a:ext cx="2990571" cy="12197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pl-PL" sz="1800" kern="1200" dirty="0"/>
            <a:t>Uzgodnienie przy obecności większości osób wchodzących w skład SKRM</a:t>
          </a:r>
        </a:p>
      </dsp:txBody>
      <dsp:txXfrm>
        <a:off x="2557690" y="182688"/>
        <a:ext cx="2114653" cy="862469"/>
      </dsp:txXfrm>
    </dsp:sp>
    <dsp:sp modelId="{EBB59528-35DE-47BF-AF30-87A26A0CC17D}">
      <dsp:nvSpPr>
        <dsp:cNvPr id="0" name=""/>
        <dsp:cNvSpPr/>
      </dsp:nvSpPr>
      <dsp:spPr>
        <a:xfrm rot="5400000">
          <a:off x="3485602" y="2961359"/>
          <a:ext cx="258830" cy="414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pl-PL" sz="1700" kern="1200"/>
        </a:p>
      </dsp:txBody>
      <dsp:txXfrm>
        <a:off x="3524427" y="3005476"/>
        <a:ext cx="181181" cy="248821"/>
      </dsp:txXfrm>
    </dsp:sp>
    <dsp:sp modelId="{7364C18C-A42B-4810-8D68-BD1147500093}">
      <dsp:nvSpPr>
        <dsp:cNvPr id="0" name=""/>
        <dsp:cNvSpPr/>
      </dsp:nvSpPr>
      <dsp:spPr>
        <a:xfrm>
          <a:off x="1972231" y="3420217"/>
          <a:ext cx="3285571" cy="12197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pl-PL" sz="1900" kern="1200" dirty="0"/>
            <a:t>Głosowanie, jeżeli uzgodnienie nie zostanie osiągnięte</a:t>
          </a:r>
        </a:p>
      </dsp:txBody>
      <dsp:txXfrm>
        <a:off x="2453392" y="3598840"/>
        <a:ext cx="2323249" cy="862469"/>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DF1CD-8A1F-42D9-9926-CEBB8640876D}">
      <dsp:nvSpPr>
        <dsp:cNvPr id="0" name=""/>
        <dsp:cNvSpPr/>
      </dsp:nvSpPr>
      <dsp:spPr>
        <a:xfrm>
          <a:off x="788669" y="0"/>
          <a:ext cx="8938260" cy="4351338"/>
        </a:xfrm>
        <a:prstGeom prst="rightArrow">
          <a:avLst/>
        </a:prstGeom>
        <a:solidFill>
          <a:schemeClr val="accent2"/>
        </a:solidFill>
        <a:ln>
          <a:noFill/>
        </a:ln>
        <a:effectLst/>
      </dsp:spPr>
      <dsp:style>
        <a:lnRef idx="0">
          <a:scrgbClr r="0" g="0" b="0"/>
        </a:lnRef>
        <a:fillRef idx="1">
          <a:scrgbClr r="0" g="0" b="0"/>
        </a:fillRef>
        <a:effectRef idx="0">
          <a:scrgbClr r="0" g="0" b="0"/>
        </a:effectRef>
        <a:fontRef idx="minor"/>
      </dsp:style>
    </dsp:sp>
    <dsp:sp modelId="{C87118F9-7438-4E04-BEF7-C332138EBE42}">
      <dsp:nvSpPr>
        <dsp:cNvPr id="0" name=""/>
        <dsp:cNvSpPr/>
      </dsp:nvSpPr>
      <dsp:spPr>
        <a:xfrm>
          <a:off x="6193" y="1305401"/>
          <a:ext cx="100509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pl-PL" sz="900" kern="1200"/>
            <a:t>Wniesienie wniosku o rozpatrzenie wraz z projektem przez organ wnioskujący</a:t>
          </a:r>
        </a:p>
      </dsp:txBody>
      <dsp:txXfrm>
        <a:off x="55258" y="1354466"/>
        <a:ext cx="906962" cy="1642405"/>
      </dsp:txXfrm>
    </dsp:sp>
    <dsp:sp modelId="{436F0806-DFD2-4B20-82F1-A6333A6EA02F}">
      <dsp:nvSpPr>
        <dsp:cNvPr id="0" name=""/>
        <dsp:cNvSpPr/>
      </dsp:nvSpPr>
      <dsp:spPr>
        <a:xfrm>
          <a:off x="1061540" y="1305401"/>
          <a:ext cx="100509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pl-PL" sz="900" kern="1200" dirty="0"/>
            <a:t>Sprawdzenie wniosku pod względem formalnym</a:t>
          </a:r>
        </a:p>
      </dsp:txBody>
      <dsp:txXfrm>
        <a:off x="1110605" y="1354466"/>
        <a:ext cx="906962" cy="1642405"/>
      </dsp:txXfrm>
    </dsp:sp>
    <dsp:sp modelId="{A6995948-DBB3-403C-A939-B03627ACC980}">
      <dsp:nvSpPr>
        <dsp:cNvPr id="0" name=""/>
        <dsp:cNvSpPr/>
      </dsp:nvSpPr>
      <dsp:spPr>
        <a:xfrm>
          <a:off x="2116887" y="1305401"/>
          <a:ext cx="100509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pl-PL" sz="900" kern="1200" dirty="0"/>
            <a:t>Przekazanie osobom wchodzącym w skład SKRM oraz stałym uczestnikom posiedzeń Komitetu</a:t>
          </a:r>
        </a:p>
      </dsp:txBody>
      <dsp:txXfrm>
        <a:off x="2165952" y="1354466"/>
        <a:ext cx="906962" cy="1642405"/>
      </dsp:txXfrm>
    </dsp:sp>
    <dsp:sp modelId="{FAC17712-5833-4DBF-9A1D-018FCB8C2A1B}">
      <dsp:nvSpPr>
        <dsp:cNvPr id="0" name=""/>
        <dsp:cNvSpPr/>
      </dsp:nvSpPr>
      <dsp:spPr>
        <a:xfrm>
          <a:off x="3172233" y="1305401"/>
          <a:ext cx="100509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pl-PL" sz="900" kern="1200"/>
            <a:t>Zgłaszanie uwag do projektu</a:t>
          </a:r>
          <a:endParaRPr lang="pl-PL" sz="900" kern="1200" dirty="0"/>
        </a:p>
      </dsp:txBody>
      <dsp:txXfrm>
        <a:off x="3221298" y="1354466"/>
        <a:ext cx="906962" cy="1642405"/>
      </dsp:txXfrm>
    </dsp:sp>
    <dsp:sp modelId="{062F9F2A-B06C-4630-BC86-CAC3E13C97F9}">
      <dsp:nvSpPr>
        <dsp:cNvPr id="0" name=""/>
        <dsp:cNvSpPr/>
      </dsp:nvSpPr>
      <dsp:spPr>
        <a:xfrm>
          <a:off x="4227580" y="1305401"/>
          <a:ext cx="100509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pl-PL" sz="900" kern="1200"/>
            <a:t>Odpowiedź organu wnioskującego na uwagi</a:t>
          </a:r>
          <a:endParaRPr lang="pl-PL" sz="900" kern="1200" dirty="0"/>
        </a:p>
      </dsp:txBody>
      <dsp:txXfrm>
        <a:off x="4276645" y="1354466"/>
        <a:ext cx="906962" cy="1642405"/>
      </dsp:txXfrm>
    </dsp:sp>
    <dsp:sp modelId="{7594BC6F-B2A2-4DCC-8359-AA44DC4BE293}">
      <dsp:nvSpPr>
        <dsp:cNvPr id="0" name=""/>
        <dsp:cNvSpPr/>
      </dsp:nvSpPr>
      <dsp:spPr>
        <a:xfrm>
          <a:off x="5282927" y="1305401"/>
          <a:ext cx="100509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pl-PL" sz="900" kern="1200" dirty="0"/>
            <a:t>Rozpatrzenie projektu </a:t>
          </a:r>
        </a:p>
      </dsp:txBody>
      <dsp:txXfrm>
        <a:off x="5331992" y="1354466"/>
        <a:ext cx="906962" cy="1642405"/>
      </dsp:txXfrm>
    </dsp:sp>
    <dsp:sp modelId="{5DBEF9A0-064E-477A-A6E8-41CA9BBFDDCA}">
      <dsp:nvSpPr>
        <dsp:cNvPr id="0" name=""/>
        <dsp:cNvSpPr/>
      </dsp:nvSpPr>
      <dsp:spPr>
        <a:xfrm>
          <a:off x="6338274" y="1305401"/>
          <a:ext cx="100509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pl-PL" sz="900" kern="1200"/>
            <a:t>przyjęcie projektu bez zmian i rekomendowanie go Radzie Ministrów</a:t>
          </a:r>
          <a:endParaRPr lang="pl-PL" sz="900" kern="1200" dirty="0"/>
        </a:p>
      </dsp:txBody>
      <dsp:txXfrm>
        <a:off x="6387339" y="1354466"/>
        <a:ext cx="906962" cy="1642405"/>
      </dsp:txXfrm>
    </dsp:sp>
    <dsp:sp modelId="{F795093F-5F94-470D-95A1-3DA695A68CC8}">
      <dsp:nvSpPr>
        <dsp:cNvPr id="0" name=""/>
        <dsp:cNvSpPr/>
      </dsp:nvSpPr>
      <dsp:spPr>
        <a:xfrm>
          <a:off x="7393620" y="1305401"/>
          <a:ext cx="100509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pl-PL" sz="900" kern="1200"/>
            <a:t> przyjęcie projektu ze zmianami i rekomendowanie go RM</a:t>
          </a:r>
          <a:endParaRPr lang="pl-PL" sz="900" kern="1200" dirty="0"/>
        </a:p>
      </dsp:txBody>
      <dsp:txXfrm>
        <a:off x="7442685" y="1354466"/>
        <a:ext cx="906962" cy="1642405"/>
      </dsp:txXfrm>
    </dsp:sp>
    <dsp:sp modelId="{8C89437E-C526-4813-8E48-8880E3DA22C9}">
      <dsp:nvSpPr>
        <dsp:cNvPr id="0" name=""/>
        <dsp:cNvSpPr/>
      </dsp:nvSpPr>
      <dsp:spPr>
        <a:xfrm>
          <a:off x="8448967" y="1305401"/>
          <a:ext cx="100509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pl-PL" sz="900" kern="1200" dirty="0"/>
            <a:t>rekomendowanie Radzie Ministrów odrzucenie projektu</a:t>
          </a:r>
        </a:p>
      </dsp:txBody>
      <dsp:txXfrm>
        <a:off x="8498032" y="1354466"/>
        <a:ext cx="906962" cy="1642405"/>
      </dsp:txXfrm>
    </dsp:sp>
    <dsp:sp modelId="{CA944910-62EE-4A11-9DD6-F0C3AA828662}">
      <dsp:nvSpPr>
        <dsp:cNvPr id="0" name=""/>
        <dsp:cNvSpPr/>
      </dsp:nvSpPr>
      <dsp:spPr>
        <a:xfrm>
          <a:off x="9504314" y="1305401"/>
          <a:ext cx="100509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pl-PL" sz="900" kern="1200" dirty="0"/>
            <a:t> Wyrażenie opinii o projekcie</a:t>
          </a:r>
        </a:p>
      </dsp:txBody>
      <dsp:txXfrm>
        <a:off x="9553379" y="1354466"/>
        <a:ext cx="906962" cy="1642405"/>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270EA-F233-446E-B306-6E7374276D20}">
      <dsp:nvSpPr>
        <dsp:cNvPr id="0" name=""/>
        <dsp:cNvSpPr/>
      </dsp:nvSpPr>
      <dsp:spPr>
        <a:xfrm>
          <a:off x="0" y="0"/>
          <a:ext cx="10515600" cy="15317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pl-PL" sz="2400" kern="1200" dirty="0"/>
            <a:t>Wnosi organ wnioskujący</a:t>
          </a:r>
        </a:p>
        <a:p>
          <a:pPr marL="171450" lvl="1" indent="-171450" algn="l" defTabSz="844550">
            <a:lnSpc>
              <a:spcPct val="90000"/>
            </a:lnSpc>
            <a:spcBef>
              <a:spcPct val="0"/>
            </a:spcBef>
            <a:spcAft>
              <a:spcPct val="15000"/>
            </a:spcAft>
            <a:buChar char="••"/>
          </a:pPr>
          <a:r>
            <a:rPr lang="pl-PL" sz="1900" kern="1200" dirty="0"/>
            <a:t>w postaci elektronicznej na elektroniczną skrzynkę podawczą KPRM</a:t>
          </a:r>
        </a:p>
        <a:p>
          <a:pPr marL="171450" lvl="1" indent="-171450" algn="l" defTabSz="844550">
            <a:lnSpc>
              <a:spcPct val="90000"/>
            </a:lnSpc>
            <a:spcBef>
              <a:spcPct val="0"/>
            </a:spcBef>
            <a:spcAft>
              <a:spcPct val="15000"/>
            </a:spcAft>
            <a:buChar char="••"/>
          </a:pPr>
          <a:r>
            <a:rPr lang="pl-PL" sz="1900" kern="1200" dirty="0"/>
            <a:t>podpisuje organ wnioskujący kwalifikowanym podpisem elektronicznym</a:t>
          </a:r>
        </a:p>
        <a:p>
          <a:pPr marL="171450" lvl="1" indent="-171450" algn="l" defTabSz="844550">
            <a:lnSpc>
              <a:spcPct val="90000"/>
            </a:lnSpc>
            <a:spcBef>
              <a:spcPct val="0"/>
            </a:spcBef>
            <a:spcAft>
              <a:spcPct val="15000"/>
            </a:spcAft>
            <a:buChar char="••"/>
          </a:pPr>
          <a:r>
            <a:rPr lang="pl-PL" sz="1900" kern="1200" dirty="0"/>
            <a:t>za pośrednictwem Sekretarza SKRM</a:t>
          </a:r>
        </a:p>
      </dsp:txBody>
      <dsp:txXfrm>
        <a:off x="2256296" y="0"/>
        <a:ext cx="8259303" cy="1531762"/>
      </dsp:txXfrm>
    </dsp:sp>
    <dsp:sp modelId="{A617D425-6645-45F5-978D-AD98DD67022D}">
      <dsp:nvSpPr>
        <dsp:cNvPr id="0" name=""/>
        <dsp:cNvSpPr/>
      </dsp:nvSpPr>
      <dsp:spPr>
        <a:xfrm>
          <a:off x="638944" y="153176"/>
          <a:ext cx="1131583" cy="122541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BB20BD-5EBA-4425-8D1A-D4E6C051DB53}">
      <dsp:nvSpPr>
        <dsp:cNvPr id="0" name=""/>
        <dsp:cNvSpPr/>
      </dsp:nvSpPr>
      <dsp:spPr>
        <a:xfrm>
          <a:off x="0" y="1684938"/>
          <a:ext cx="10515600" cy="15317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pl-PL" sz="2400" kern="1200" dirty="0"/>
            <a:t>Wyjątek – projekty zawierające informacje niejawne </a:t>
          </a:r>
        </a:p>
      </dsp:txBody>
      <dsp:txXfrm>
        <a:off x="2256296" y="1684938"/>
        <a:ext cx="8259303" cy="1531762"/>
      </dsp:txXfrm>
    </dsp:sp>
    <dsp:sp modelId="{50DB40AE-8547-44F2-A6CF-020256D48EC4}">
      <dsp:nvSpPr>
        <dsp:cNvPr id="0" name=""/>
        <dsp:cNvSpPr/>
      </dsp:nvSpPr>
      <dsp:spPr>
        <a:xfrm>
          <a:off x="638944" y="1838115"/>
          <a:ext cx="1131583" cy="122541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3E3854-190F-48A7-BACE-E4931A5982E7}">
      <dsp:nvSpPr>
        <dsp:cNvPr id="0" name=""/>
        <dsp:cNvSpPr/>
      </dsp:nvSpPr>
      <dsp:spPr>
        <a:xfrm>
          <a:off x="0" y="3369877"/>
          <a:ext cx="10515600" cy="15317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pl-PL" sz="2400" kern="1200" dirty="0"/>
            <a:t>Po przeprowadzeniu</a:t>
          </a:r>
        </a:p>
        <a:p>
          <a:pPr marL="171450" lvl="1" indent="-171450" algn="l" defTabSz="844550">
            <a:lnSpc>
              <a:spcPct val="90000"/>
            </a:lnSpc>
            <a:spcBef>
              <a:spcPct val="0"/>
            </a:spcBef>
            <a:spcAft>
              <a:spcPct val="15000"/>
            </a:spcAft>
            <a:buChar char="••"/>
          </a:pPr>
          <a:r>
            <a:rPr lang="pl-PL" sz="1900" kern="1200" dirty="0"/>
            <a:t>Uzgodnień, konsultacji publicznych lub opiniowania projektu</a:t>
          </a:r>
        </a:p>
        <a:p>
          <a:pPr marL="171450" lvl="1" indent="-171450" algn="l" defTabSz="844550">
            <a:lnSpc>
              <a:spcPct val="90000"/>
            </a:lnSpc>
            <a:spcBef>
              <a:spcPct val="0"/>
            </a:spcBef>
            <a:spcAft>
              <a:spcPct val="15000"/>
            </a:spcAft>
            <a:buChar char="••"/>
          </a:pPr>
          <a:r>
            <a:rPr lang="pl-PL" sz="1900" kern="1200" dirty="0"/>
            <a:t>Po rozpatrzeniu projektu przez właściwy komitet – o ile podlegał rozpatrzeniu</a:t>
          </a:r>
        </a:p>
      </dsp:txBody>
      <dsp:txXfrm>
        <a:off x="2256296" y="3369877"/>
        <a:ext cx="8259303" cy="1531762"/>
      </dsp:txXfrm>
    </dsp:sp>
    <dsp:sp modelId="{CCC65D96-B006-45C7-8B57-FA46DD0A27ED}">
      <dsp:nvSpPr>
        <dsp:cNvPr id="0" name=""/>
        <dsp:cNvSpPr/>
      </dsp:nvSpPr>
      <dsp:spPr>
        <a:xfrm>
          <a:off x="629974" y="3523053"/>
          <a:ext cx="1149523" cy="122541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AC234-5710-45C3-A13C-0A829A5276D6}">
      <dsp:nvSpPr>
        <dsp:cNvPr id="0" name=""/>
        <dsp:cNvSpPr/>
      </dsp:nvSpPr>
      <dsp:spPr>
        <a:xfrm rot="16200000">
          <a:off x="1541065" y="-1541065"/>
          <a:ext cx="2175669" cy="5257800"/>
        </a:xfrm>
        <a:prstGeom prst="round1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pl-PL" sz="4000" kern="1200" dirty="0" smtClean="0"/>
            <a:t>ustawa</a:t>
          </a:r>
          <a:endParaRPr lang="pl-PL" sz="4000" kern="1200" dirty="0"/>
        </a:p>
      </dsp:txBody>
      <dsp:txXfrm rot="5400000">
        <a:off x="0" y="0"/>
        <a:ext cx="5257800" cy="1631751"/>
      </dsp:txXfrm>
    </dsp:sp>
    <dsp:sp modelId="{1AE7DCC4-0B13-4F7E-8195-B1AA402CC038}">
      <dsp:nvSpPr>
        <dsp:cNvPr id="0" name=""/>
        <dsp:cNvSpPr/>
      </dsp:nvSpPr>
      <dsp:spPr>
        <a:xfrm>
          <a:off x="5257800" y="0"/>
          <a:ext cx="5257800" cy="2175669"/>
        </a:xfrm>
        <a:prstGeom prst="round1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pl-PL" sz="3600" kern="1200" dirty="0" smtClean="0"/>
            <a:t>akt normatywny Rady Ministrów</a:t>
          </a:r>
          <a:endParaRPr lang="pl-PL" sz="3600" kern="1200" dirty="0"/>
        </a:p>
      </dsp:txBody>
      <dsp:txXfrm>
        <a:off x="5257800" y="0"/>
        <a:ext cx="5257800" cy="1631751"/>
      </dsp:txXfrm>
    </dsp:sp>
    <dsp:sp modelId="{A70D5778-2883-4579-AEAA-2AA12B1794EF}">
      <dsp:nvSpPr>
        <dsp:cNvPr id="0" name=""/>
        <dsp:cNvSpPr/>
      </dsp:nvSpPr>
      <dsp:spPr>
        <a:xfrm rot="10800000">
          <a:off x="0" y="2175669"/>
          <a:ext cx="5257800" cy="2175669"/>
        </a:xfrm>
        <a:prstGeom prst="round1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pl-PL" sz="2800" kern="1200" dirty="0" smtClean="0"/>
            <a:t>rozporządzenie Prezesa Rady Ministrów lub ministra</a:t>
          </a:r>
          <a:endParaRPr lang="pl-PL" sz="2800" kern="1200" dirty="0"/>
        </a:p>
      </dsp:txBody>
      <dsp:txXfrm rot="10800000">
        <a:off x="0" y="2719586"/>
        <a:ext cx="5257800" cy="1631751"/>
      </dsp:txXfrm>
    </dsp:sp>
    <dsp:sp modelId="{833CFC31-1F6A-4F51-94CE-94315679998E}">
      <dsp:nvSpPr>
        <dsp:cNvPr id="0" name=""/>
        <dsp:cNvSpPr/>
      </dsp:nvSpPr>
      <dsp:spPr>
        <a:xfrm rot="5400000">
          <a:off x="6798865" y="634603"/>
          <a:ext cx="2175669" cy="5257800"/>
        </a:xfrm>
        <a:prstGeom prst="round1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pl-PL" sz="2800" kern="1200" dirty="0" smtClean="0"/>
            <a:t>zarządzenie Prezesa Rady Ministrów </a:t>
          </a:r>
          <a:endParaRPr lang="pl-PL" sz="2800" kern="1200" dirty="0"/>
        </a:p>
      </dsp:txBody>
      <dsp:txXfrm rot="-5400000">
        <a:off x="5257800" y="2719586"/>
        <a:ext cx="5257800" cy="1631751"/>
      </dsp:txXfrm>
    </dsp:sp>
    <dsp:sp modelId="{8EC5D947-C1B4-40EE-AE6E-69064A510753}">
      <dsp:nvSpPr>
        <dsp:cNvPr id="0" name=""/>
        <dsp:cNvSpPr/>
      </dsp:nvSpPr>
      <dsp:spPr>
        <a:xfrm>
          <a:off x="3296724" y="1535951"/>
          <a:ext cx="3922150" cy="1279434"/>
        </a:xfrm>
        <a:prstGeom prst="roundRect">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pl-PL" sz="2400" kern="1200" dirty="0" smtClean="0"/>
            <a:t>Projekt</a:t>
          </a:r>
          <a:r>
            <a:rPr lang="pl-PL" sz="2400" kern="1200" baseline="0" dirty="0" smtClean="0"/>
            <a:t> aktu normatywnego to rodzaj projektu dokumentu rządowego </a:t>
          </a:r>
          <a:endParaRPr lang="pl-PL" sz="2400" kern="1200" dirty="0"/>
        </a:p>
      </dsp:txBody>
      <dsp:txXfrm>
        <a:off x="3359181" y="1598408"/>
        <a:ext cx="3797236" cy="1154520"/>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43D6-2371-4119-9DD2-E0E7EE2D955D}">
      <dsp:nvSpPr>
        <dsp:cNvPr id="0" name=""/>
        <dsp:cNvSpPr/>
      </dsp:nvSpPr>
      <dsp:spPr>
        <a:xfrm>
          <a:off x="701298" y="0"/>
          <a:ext cx="8007038" cy="4102499"/>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875E722-F381-4F2B-A7B1-42CEE71051B8}">
      <dsp:nvSpPr>
        <dsp:cNvPr id="0" name=""/>
        <dsp:cNvSpPr/>
      </dsp:nvSpPr>
      <dsp:spPr>
        <a:xfrm>
          <a:off x="4139" y="1230749"/>
          <a:ext cx="1809954" cy="164099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Właściwe</a:t>
          </a:r>
          <a:r>
            <a:rPr lang="pl-PL" sz="1900" kern="1200" dirty="0"/>
            <a:t> </a:t>
          </a:r>
          <a:r>
            <a:rPr lang="pl-PL" sz="1900" b="1" kern="1200" dirty="0"/>
            <a:t>komitety</a:t>
          </a:r>
        </a:p>
      </dsp:txBody>
      <dsp:txXfrm>
        <a:off x="84246" y="1310856"/>
        <a:ext cx="1649740" cy="1480785"/>
      </dsp:txXfrm>
    </dsp:sp>
    <dsp:sp modelId="{17474BF2-7BF9-48F9-BE7A-5914C4EFA287}">
      <dsp:nvSpPr>
        <dsp:cNvPr id="0" name=""/>
        <dsp:cNvSpPr/>
      </dsp:nvSpPr>
      <dsp:spPr>
        <a:xfrm>
          <a:off x="1904592" y="1230749"/>
          <a:ext cx="1809954" cy="1640999"/>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Stały</a:t>
          </a:r>
          <a:r>
            <a:rPr lang="pl-PL" sz="1900" kern="1200" dirty="0"/>
            <a:t> </a:t>
          </a:r>
          <a:r>
            <a:rPr lang="pl-PL" sz="1900" b="1" kern="1200" dirty="0"/>
            <a:t>Komitet</a:t>
          </a:r>
          <a:r>
            <a:rPr lang="pl-PL" sz="1900" kern="1200" dirty="0"/>
            <a:t> </a:t>
          </a:r>
          <a:r>
            <a:rPr lang="pl-PL" sz="1900" b="1" kern="1200" dirty="0"/>
            <a:t>Rady</a:t>
          </a:r>
          <a:r>
            <a:rPr lang="pl-PL" sz="1900" kern="1200" dirty="0"/>
            <a:t> </a:t>
          </a:r>
          <a:r>
            <a:rPr lang="pl-PL" sz="1900" b="1" kern="1200" dirty="0"/>
            <a:t>Ministrów</a:t>
          </a:r>
        </a:p>
      </dsp:txBody>
      <dsp:txXfrm>
        <a:off x="1984699" y="1310856"/>
        <a:ext cx="1649740" cy="1480785"/>
      </dsp:txXfrm>
    </dsp:sp>
    <dsp:sp modelId="{4DAFC8C1-41AF-42E4-BDF6-1418EC977B97}">
      <dsp:nvSpPr>
        <dsp:cNvPr id="0" name=""/>
        <dsp:cNvSpPr/>
      </dsp:nvSpPr>
      <dsp:spPr>
        <a:xfrm>
          <a:off x="3805045" y="1230749"/>
          <a:ext cx="1809954" cy="1640999"/>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Komisja</a:t>
          </a:r>
          <a:r>
            <a:rPr lang="pl-PL" sz="1900" kern="1200" dirty="0"/>
            <a:t> </a:t>
          </a:r>
          <a:r>
            <a:rPr lang="pl-PL" sz="1900" b="1" kern="1200" dirty="0"/>
            <a:t>prawnicza</a:t>
          </a:r>
        </a:p>
      </dsp:txBody>
      <dsp:txXfrm>
        <a:off x="3885152" y="1310856"/>
        <a:ext cx="1649740" cy="1480785"/>
      </dsp:txXfrm>
    </dsp:sp>
    <dsp:sp modelId="{B67A4561-675A-4EE0-B2AF-22D1AC6F6F72}">
      <dsp:nvSpPr>
        <dsp:cNvPr id="0" name=""/>
        <dsp:cNvSpPr/>
      </dsp:nvSpPr>
      <dsp:spPr>
        <a:xfrm>
          <a:off x="5705497" y="1230749"/>
          <a:ext cx="1809954" cy="1640999"/>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Potwierdzenie przez SKRM</a:t>
          </a:r>
        </a:p>
      </dsp:txBody>
      <dsp:txXfrm>
        <a:off x="5785604" y="1310856"/>
        <a:ext cx="1649740" cy="1480785"/>
      </dsp:txXfrm>
    </dsp:sp>
    <dsp:sp modelId="{BD658BF9-45BD-4D57-9793-6F10B386BB32}">
      <dsp:nvSpPr>
        <dsp:cNvPr id="0" name=""/>
        <dsp:cNvSpPr/>
      </dsp:nvSpPr>
      <dsp:spPr>
        <a:xfrm>
          <a:off x="7605950" y="1230749"/>
          <a:ext cx="1809954" cy="1640999"/>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Rada</a:t>
          </a:r>
          <a:r>
            <a:rPr lang="pl-PL" sz="1900" kern="1200" dirty="0"/>
            <a:t> </a:t>
          </a:r>
          <a:r>
            <a:rPr lang="pl-PL" sz="1900" b="1" kern="1200" dirty="0"/>
            <a:t>Ministrów</a:t>
          </a:r>
        </a:p>
      </dsp:txBody>
      <dsp:txXfrm>
        <a:off x="7686057" y="1310856"/>
        <a:ext cx="1649740" cy="1480785"/>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00984-39C8-4616-9BE4-313620FD7D4B}">
      <dsp:nvSpPr>
        <dsp:cNvPr id="0" name=""/>
        <dsp:cNvSpPr/>
      </dsp:nvSpPr>
      <dsp:spPr>
        <a:xfrm>
          <a:off x="704177" y="0"/>
          <a:ext cx="7980680" cy="3915086"/>
        </a:xfrm>
        <a:prstGeom prst="rightArrow">
          <a:avLst/>
        </a:prstGeom>
        <a:solidFill>
          <a:schemeClr val="accent2"/>
        </a:solidFill>
        <a:ln>
          <a:noFill/>
        </a:ln>
        <a:effectLst/>
      </dsp:spPr>
      <dsp:style>
        <a:lnRef idx="0">
          <a:scrgbClr r="0" g="0" b="0"/>
        </a:lnRef>
        <a:fillRef idx="1">
          <a:scrgbClr r="0" g="0" b="0"/>
        </a:fillRef>
        <a:effectRef idx="0">
          <a:scrgbClr r="0" g="0" b="0"/>
        </a:effectRef>
        <a:fontRef idx="minor"/>
      </dsp:style>
    </dsp:sp>
    <dsp:sp modelId="{D033F243-E5B8-465B-88E9-F4CCA66005A9}">
      <dsp:nvSpPr>
        <dsp:cNvPr id="0" name=""/>
        <dsp:cNvSpPr/>
      </dsp:nvSpPr>
      <dsp:spPr>
        <a:xfrm>
          <a:off x="570615" y="1174525"/>
          <a:ext cx="1337307" cy="1566034"/>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kern="1200" dirty="0"/>
            <a:t>Wniesienie do RCL wniosku o komisję przez organ wnioskujący</a:t>
          </a:r>
        </a:p>
      </dsp:txBody>
      <dsp:txXfrm>
        <a:off x="635897" y="1239807"/>
        <a:ext cx="1206743" cy="1435470"/>
      </dsp:txXfrm>
    </dsp:sp>
    <dsp:sp modelId="{C59633F9-B799-411E-89FD-1AF4F2A26F9D}">
      <dsp:nvSpPr>
        <dsp:cNvPr id="0" name=""/>
        <dsp:cNvSpPr/>
      </dsp:nvSpPr>
      <dsp:spPr>
        <a:xfrm>
          <a:off x="2082362" y="1174525"/>
          <a:ext cx="1387565" cy="1566034"/>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Wyznaczenie terminu komisji prawniczej i ustalenie jej składu – wysłanie zaproszenia do uczestników </a:t>
          </a:r>
        </a:p>
      </dsp:txBody>
      <dsp:txXfrm>
        <a:off x="2150097" y="1242260"/>
        <a:ext cx="1252095" cy="1430564"/>
      </dsp:txXfrm>
    </dsp:sp>
    <dsp:sp modelId="{34CFB745-268E-43F4-A3B4-CF06BE4A7770}">
      <dsp:nvSpPr>
        <dsp:cNvPr id="0" name=""/>
        <dsp:cNvSpPr/>
      </dsp:nvSpPr>
      <dsp:spPr>
        <a:xfrm>
          <a:off x="3644367" y="1174525"/>
          <a:ext cx="1156677" cy="1566034"/>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Zamieszczenie projektu wraz z innymi dokumentami na RPL</a:t>
          </a:r>
        </a:p>
      </dsp:txBody>
      <dsp:txXfrm>
        <a:off x="3700831" y="1230989"/>
        <a:ext cx="1043749" cy="1453106"/>
      </dsp:txXfrm>
    </dsp:sp>
    <dsp:sp modelId="{D8359838-18CB-47D4-89D4-05EA168857CE}">
      <dsp:nvSpPr>
        <dsp:cNvPr id="0" name=""/>
        <dsp:cNvSpPr/>
      </dsp:nvSpPr>
      <dsp:spPr>
        <a:xfrm>
          <a:off x="4975484" y="1174525"/>
          <a:ext cx="1231564" cy="1566034"/>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Posiedzenie komisji</a:t>
          </a:r>
        </a:p>
      </dsp:txBody>
      <dsp:txXfrm>
        <a:off x="5035604" y="1234645"/>
        <a:ext cx="1111324" cy="1445794"/>
      </dsp:txXfrm>
    </dsp:sp>
    <dsp:sp modelId="{ADBE7205-D6C6-42DE-B0F2-494E5B93954C}">
      <dsp:nvSpPr>
        <dsp:cNvPr id="0" name=""/>
        <dsp:cNvSpPr/>
      </dsp:nvSpPr>
      <dsp:spPr>
        <a:xfrm>
          <a:off x="6381488" y="1174525"/>
          <a:ext cx="1155770" cy="1566034"/>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Sporządzenie protokołu z komisji</a:t>
          </a:r>
        </a:p>
      </dsp:txBody>
      <dsp:txXfrm>
        <a:off x="6437908" y="1230945"/>
        <a:ext cx="1042930" cy="1453194"/>
      </dsp:txXfrm>
    </dsp:sp>
    <dsp:sp modelId="{718DBC0D-9784-441A-8DA1-817648C661F4}">
      <dsp:nvSpPr>
        <dsp:cNvPr id="0" name=""/>
        <dsp:cNvSpPr/>
      </dsp:nvSpPr>
      <dsp:spPr>
        <a:xfrm>
          <a:off x="7711699" y="1174525"/>
          <a:ext cx="1106721" cy="1566034"/>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Zamieszczenie protokołu na RPL</a:t>
          </a:r>
        </a:p>
      </dsp:txBody>
      <dsp:txXfrm>
        <a:off x="7765725" y="1228551"/>
        <a:ext cx="998669" cy="1457982"/>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3748F-43EB-4ADC-B527-766336864A6D}">
      <dsp:nvSpPr>
        <dsp:cNvPr id="0" name=""/>
        <dsp:cNvSpPr/>
      </dsp:nvSpPr>
      <dsp:spPr>
        <a:xfrm>
          <a:off x="0" y="1653967"/>
          <a:ext cx="7730565" cy="20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06D606-7BCF-42A0-BBA4-BF9B483FA936}">
      <dsp:nvSpPr>
        <dsp:cNvPr id="0" name=""/>
        <dsp:cNvSpPr/>
      </dsp:nvSpPr>
      <dsp:spPr>
        <a:xfrm>
          <a:off x="308985" y="0"/>
          <a:ext cx="7340897" cy="14915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538" tIns="0" rIns="204538" bIns="0" numCol="1" spcCol="1270" anchor="ctr" anchorCtr="0">
          <a:noAutofit/>
        </a:bodyPr>
        <a:lstStyle/>
        <a:p>
          <a:pPr lvl="0" algn="l" defTabSz="889000">
            <a:lnSpc>
              <a:spcPct val="90000"/>
            </a:lnSpc>
            <a:spcBef>
              <a:spcPct val="0"/>
            </a:spcBef>
            <a:spcAft>
              <a:spcPct val="35000"/>
            </a:spcAft>
          </a:pPr>
          <a:r>
            <a:rPr lang="pl-PL" sz="2000" kern="1200" dirty="0">
              <a:solidFill>
                <a:srgbClr val="FF0000"/>
              </a:solidFill>
              <a:highlight>
                <a:srgbClr val="00FF00"/>
              </a:highlight>
            </a:rPr>
            <a:t>Ustalenie składu komisji </a:t>
          </a:r>
          <a:r>
            <a:rPr lang="pl-PL" sz="2000" kern="1200" dirty="0"/>
            <a:t>             ministerstwa i urzędy centralne, których obecność jest obowiązkowa, a w uzasadnionych przypadkach przedstawiciele innych urzędów lub instytucji - ustalone przez Prezesa RCL </a:t>
          </a:r>
        </a:p>
      </dsp:txBody>
      <dsp:txXfrm>
        <a:off x="381798" y="72813"/>
        <a:ext cx="7195271" cy="1345960"/>
      </dsp:txXfrm>
    </dsp:sp>
    <dsp:sp modelId="{B9EABD6C-9C07-47AE-B559-380A1FA1E22C}">
      <dsp:nvSpPr>
        <dsp:cNvPr id="0" name=""/>
        <dsp:cNvSpPr/>
      </dsp:nvSpPr>
      <dsp:spPr>
        <a:xfrm>
          <a:off x="0" y="2811759"/>
          <a:ext cx="7730565" cy="20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A44344-78C1-4E51-96B8-D61F4D503B14}">
      <dsp:nvSpPr>
        <dsp:cNvPr id="0" name=""/>
        <dsp:cNvSpPr/>
      </dsp:nvSpPr>
      <dsp:spPr>
        <a:xfrm>
          <a:off x="367654" y="1898767"/>
          <a:ext cx="7355198" cy="10310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538" tIns="0" rIns="204538" bIns="0" numCol="1" spcCol="1270" anchor="ctr" anchorCtr="0">
          <a:noAutofit/>
        </a:bodyPr>
        <a:lstStyle/>
        <a:p>
          <a:pPr lvl="0" algn="l" defTabSz="889000">
            <a:lnSpc>
              <a:spcPct val="90000"/>
            </a:lnSpc>
            <a:spcBef>
              <a:spcPct val="0"/>
            </a:spcBef>
            <a:spcAft>
              <a:spcPct val="35000"/>
            </a:spcAft>
          </a:pPr>
          <a:r>
            <a:rPr lang="pl-PL" sz="2000" kern="1200" dirty="0">
              <a:solidFill>
                <a:srgbClr val="FF0000"/>
              </a:solidFill>
              <a:highlight>
                <a:srgbClr val="00FF00"/>
              </a:highlight>
            </a:rPr>
            <a:t>Zaproszenie na komisję </a:t>
          </a:r>
          <a:r>
            <a:rPr lang="pl-PL" sz="2000" kern="1200" dirty="0">
              <a:solidFill>
                <a:srgbClr val="FF0000"/>
              </a:solidFill>
            </a:rPr>
            <a:t>               </a:t>
          </a:r>
          <a:r>
            <a:rPr lang="pl-PL" sz="2000" kern="1200" dirty="0"/>
            <a:t>skierowane do komórek prawno-legislacyjnych ustalonych ministerstw i urzędów centralnych </a:t>
          </a:r>
        </a:p>
      </dsp:txBody>
      <dsp:txXfrm>
        <a:off x="417987" y="1949100"/>
        <a:ext cx="7254532" cy="930406"/>
      </dsp:txXfrm>
    </dsp:sp>
    <dsp:sp modelId="{B1166E9E-0434-4605-8B15-CA8F1313C57E}">
      <dsp:nvSpPr>
        <dsp:cNvPr id="0" name=""/>
        <dsp:cNvSpPr/>
      </dsp:nvSpPr>
      <dsp:spPr>
        <a:xfrm>
          <a:off x="0" y="3690323"/>
          <a:ext cx="7730565" cy="20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F98CC9-CA7E-4195-89BA-2CE64786ECC2}">
      <dsp:nvSpPr>
        <dsp:cNvPr id="0" name=""/>
        <dsp:cNvSpPr/>
      </dsp:nvSpPr>
      <dsp:spPr>
        <a:xfrm>
          <a:off x="370270" y="3026154"/>
          <a:ext cx="7360294" cy="7518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538" tIns="0" rIns="204538" bIns="0" numCol="1" spcCol="1270" anchor="ctr" anchorCtr="0">
          <a:noAutofit/>
        </a:bodyPr>
        <a:lstStyle/>
        <a:p>
          <a:pPr lvl="0" algn="l" defTabSz="889000">
            <a:lnSpc>
              <a:spcPct val="90000"/>
            </a:lnSpc>
            <a:spcBef>
              <a:spcPct val="0"/>
            </a:spcBef>
            <a:spcAft>
              <a:spcPct val="35000"/>
            </a:spcAft>
          </a:pPr>
          <a:r>
            <a:rPr lang="pl-PL" sz="2000" kern="1200" dirty="0">
              <a:solidFill>
                <a:srgbClr val="FF0000"/>
              </a:solidFill>
              <a:highlight>
                <a:srgbClr val="00FF00"/>
              </a:highlight>
            </a:rPr>
            <a:t>Wyznaczenie przewodniczącego komisji  </a:t>
          </a:r>
          <a:r>
            <a:rPr lang="pl-PL" sz="2000" kern="1200" dirty="0">
              <a:solidFill>
                <a:srgbClr val="FF0000"/>
              </a:solidFill>
            </a:rPr>
            <a:t>               </a:t>
          </a:r>
          <a:r>
            <a:rPr lang="pl-PL" sz="2000" kern="1200" dirty="0"/>
            <a:t>pracownik RCL wyznaczony przez Prezesa RCL  </a:t>
          </a:r>
        </a:p>
      </dsp:txBody>
      <dsp:txXfrm>
        <a:off x="406972" y="3062856"/>
        <a:ext cx="7286890" cy="678439"/>
      </dsp:txXfrm>
    </dsp:sp>
    <dsp:sp modelId="{D85CF433-C0C8-4BD2-A132-ED25DD0000E1}">
      <dsp:nvSpPr>
        <dsp:cNvPr id="0" name=""/>
        <dsp:cNvSpPr/>
      </dsp:nvSpPr>
      <dsp:spPr>
        <a:xfrm>
          <a:off x="0" y="4905490"/>
          <a:ext cx="7730565" cy="20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598963-43EA-4E79-8FE7-178EF8FA4CF7}">
      <dsp:nvSpPr>
        <dsp:cNvPr id="0" name=""/>
        <dsp:cNvSpPr/>
      </dsp:nvSpPr>
      <dsp:spPr>
        <a:xfrm>
          <a:off x="370270" y="3958050"/>
          <a:ext cx="7360294" cy="10884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538" tIns="0" rIns="204538" bIns="0" numCol="1" spcCol="1270" anchor="ctr" anchorCtr="0">
          <a:noAutofit/>
        </a:bodyPr>
        <a:lstStyle/>
        <a:p>
          <a:pPr lvl="0" algn="l" defTabSz="889000">
            <a:lnSpc>
              <a:spcPct val="90000"/>
            </a:lnSpc>
            <a:spcBef>
              <a:spcPct val="0"/>
            </a:spcBef>
            <a:spcAft>
              <a:spcPct val="35000"/>
            </a:spcAft>
          </a:pPr>
          <a:r>
            <a:rPr lang="pl-PL" sz="2000" kern="1200" dirty="0"/>
            <a:t>Przed wyznaczeniem posiedzenia komisji prawniczej Prezes RCL może przedstawić organowi wnioskującemu stanowisko zawierające uwagi do projektu  </a:t>
          </a:r>
        </a:p>
      </dsp:txBody>
      <dsp:txXfrm>
        <a:off x="423404" y="4011184"/>
        <a:ext cx="7254026" cy="982179"/>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43D6-2371-4119-9DD2-E0E7EE2D955D}">
      <dsp:nvSpPr>
        <dsp:cNvPr id="0" name=""/>
        <dsp:cNvSpPr/>
      </dsp:nvSpPr>
      <dsp:spPr>
        <a:xfrm>
          <a:off x="706503" y="0"/>
          <a:ext cx="8007038" cy="4102499"/>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875E722-F381-4F2B-A7B1-42CEE71051B8}">
      <dsp:nvSpPr>
        <dsp:cNvPr id="0" name=""/>
        <dsp:cNvSpPr/>
      </dsp:nvSpPr>
      <dsp:spPr>
        <a:xfrm>
          <a:off x="4139" y="1230749"/>
          <a:ext cx="1809954" cy="164099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Właściwe</a:t>
          </a:r>
          <a:r>
            <a:rPr lang="pl-PL" sz="1900" kern="1200" dirty="0"/>
            <a:t> </a:t>
          </a:r>
          <a:r>
            <a:rPr lang="pl-PL" sz="1900" b="1" kern="1200" dirty="0"/>
            <a:t>komitety</a:t>
          </a:r>
        </a:p>
      </dsp:txBody>
      <dsp:txXfrm>
        <a:off x="84246" y="1310856"/>
        <a:ext cx="1649740" cy="1480785"/>
      </dsp:txXfrm>
    </dsp:sp>
    <dsp:sp modelId="{17474BF2-7BF9-48F9-BE7A-5914C4EFA287}">
      <dsp:nvSpPr>
        <dsp:cNvPr id="0" name=""/>
        <dsp:cNvSpPr/>
      </dsp:nvSpPr>
      <dsp:spPr>
        <a:xfrm>
          <a:off x="1904592" y="1230749"/>
          <a:ext cx="1809954" cy="1640999"/>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Stały</a:t>
          </a:r>
          <a:r>
            <a:rPr lang="pl-PL" sz="1900" kern="1200" dirty="0"/>
            <a:t> </a:t>
          </a:r>
          <a:r>
            <a:rPr lang="pl-PL" sz="1900" b="1" kern="1200" dirty="0"/>
            <a:t>Komitet</a:t>
          </a:r>
          <a:r>
            <a:rPr lang="pl-PL" sz="1900" kern="1200" dirty="0"/>
            <a:t> </a:t>
          </a:r>
          <a:r>
            <a:rPr lang="pl-PL" sz="1900" b="1" kern="1200" dirty="0"/>
            <a:t>Rady</a:t>
          </a:r>
          <a:r>
            <a:rPr lang="pl-PL" sz="1900" kern="1200" dirty="0"/>
            <a:t> </a:t>
          </a:r>
          <a:r>
            <a:rPr lang="pl-PL" sz="1900" b="1" kern="1200" dirty="0"/>
            <a:t>Ministrów</a:t>
          </a:r>
        </a:p>
      </dsp:txBody>
      <dsp:txXfrm>
        <a:off x="1984699" y="1310856"/>
        <a:ext cx="1649740" cy="1480785"/>
      </dsp:txXfrm>
    </dsp:sp>
    <dsp:sp modelId="{4DAFC8C1-41AF-42E4-BDF6-1418EC977B97}">
      <dsp:nvSpPr>
        <dsp:cNvPr id="0" name=""/>
        <dsp:cNvSpPr/>
      </dsp:nvSpPr>
      <dsp:spPr>
        <a:xfrm>
          <a:off x="3805045" y="1230749"/>
          <a:ext cx="1809954" cy="1640999"/>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Komisja</a:t>
          </a:r>
          <a:r>
            <a:rPr lang="pl-PL" sz="1900" kern="1200" dirty="0"/>
            <a:t> </a:t>
          </a:r>
          <a:r>
            <a:rPr lang="pl-PL" sz="1900" b="1" kern="1200" dirty="0"/>
            <a:t>prawnicza</a:t>
          </a:r>
        </a:p>
      </dsp:txBody>
      <dsp:txXfrm>
        <a:off x="3885152" y="1310856"/>
        <a:ext cx="1649740" cy="1480785"/>
      </dsp:txXfrm>
    </dsp:sp>
    <dsp:sp modelId="{B67A4561-675A-4EE0-B2AF-22D1AC6F6F72}">
      <dsp:nvSpPr>
        <dsp:cNvPr id="0" name=""/>
        <dsp:cNvSpPr/>
      </dsp:nvSpPr>
      <dsp:spPr>
        <a:xfrm>
          <a:off x="5705497" y="1230749"/>
          <a:ext cx="1809954" cy="1640999"/>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Potwierdzenie przez SKRM</a:t>
          </a:r>
        </a:p>
      </dsp:txBody>
      <dsp:txXfrm>
        <a:off x="5785604" y="1310856"/>
        <a:ext cx="1649740" cy="1480785"/>
      </dsp:txXfrm>
    </dsp:sp>
    <dsp:sp modelId="{BD658BF9-45BD-4D57-9793-6F10B386BB32}">
      <dsp:nvSpPr>
        <dsp:cNvPr id="0" name=""/>
        <dsp:cNvSpPr/>
      </dsp:nvSpPr>
      <dsp:spPr>
        <a:xfrm>
          <a:off x="7605950" y="1230749"/>
          <a:ext cx="1809954" cy="1640999"/>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Rada</a:t>
          </a:r>
          <a:r>
            <a:rPr lang="pl-PL" sz="1900" kern="1200" dirty="0"/>
            <a:t> </a:t>
          </a:r>
          <a:r>
            <a:rPr lang="pl-PL" sz="1900" b="1" kern="1200" dirty="0"/>
            <a:t>Ministrów</a:t>
          </a:r>
        </a:p>
      </dsp:txBody>
      <dsp:txXfrm>
        <a:off x="7686057" y="1310856"/>
        <a:ext cx="1649740" cy="1480785"/>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43D6-2371-4119-9DD2-E0E7EE2D955D}">
      <dsp:nvSpPr>
        <dsp:cNvPr id="0" name=""/>
        <dsp:cNvSpPr/>
      </dsp:nvSpPr>
      <dsp:spPr>
        <a:xfrm>
          <a:off x="1413006" y="0"/>
          <a:ext cx="8007038" cy="4102499"/>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875E722-F381-4F2B-A7B1-42CEE71051B8}">
      <dsp:nvSpPr>
        <dsp:cNvPr id="0" name=""/>
        <dsp:cNvSpPr/>
      </dsp:nvSpPr>
      <dsp:spPr>
        <a:xfrm>
          <a:off x="4139" y="1230749"/>
          <a:ext cx="1809954" cy="164099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Właściwe</a:t>
          </a:r>
          <a:r>
            <a:rPr lang="pl-PL" sz="1900" kern="1200" dirty="0"/>
            <a:t> </a:t>
          </a:r>
          <a:r>
            <a:rPr lang="pl-PL" sz="1900" b="1" kern="1200" dirty="0"/>
            <a:t>komitety</a:t>
          </a:r>
        </a:p>
      </dsp:txBody>
      <dsp:txXfrm>
        <a:off x="84246" y="1310856"/>
        <a:ext cx="1649740" cy="1480785"/>
      </dsp:txXfrm>
    </dsp:sp>
    <dsp:sp modelId="{17474BF2-7BF9-48F9-BE7A-5914C4EFA287}">
      <dsp:nvSpPr>
        <dsp:cNvPr id="0" name=""/>
        <dsp:cNvSpPr/>
      </dsp:nvSpPr>
      <dsp:spPr>
        <a:xfrm>
          <a:off x="1904592" y="1230749"/>
          <a:ext cx="1809954" cy="1640999"/>
        </a:xfrm>
        <a:prstGeom prst="roundRect">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Stały</a:t>
          </a:r>
          <a:r>
            <a:rPr lang="pl-PL" sz="1900" kern="1200" dirty="0"/>
            <a:t> </a:t>
          </a:r>
          <a:r>
            <a:rPr lang="pl-PL" sz="1900" b="1" kern="1200" dirty="0"/>
            <a:t>Komitet</a:t>
          </a:r>
          <a:r>
            <a:rPr lang="pl-PL" sz="1900" kern="1200" dirty="0"/>
            <a:t> </a:t>
          </a:r>
          <a:r>
            <a:rPr lang="pl-PL" sz="1900" b="1" kern="1200" dirty="0"/>
            <a:t>Rady</a:t>
          </a:r>
          <a:r>
            <a:rPr lang="pl-PL" sz="1900" kern="1200" dirty="0"/>
            <a:t> </a:t>
          </a:r>
          <a:r>
            <a:rPr lang="pl-PL" sz="1900" b="1" kern="1200" dirty="0"/>
            <a:t>Ministrów</a:t>
          </a:r>
        </a:p>
      </dsp:txBody>
      <dsp:txXfrm>
        <a:off x="1984699" y="1310856"/>
        <a:ext cx="1649740" cy="1480785"/>
      </dsp:txXfrm>
    </dsp:sp>
    <dsp:sp modelId="{4DAFC8C1-41AF-42E4-BDF6-1418EC977B97}">
      <dsp:nvSpPr>
        <dsp:cNvPr id="0" name=""/>
        <dsp:cNvSpPr/>
      </dsp:nvSpPr>
      <dsp:spPr>
        <a:xfrm>
          <a:off x="3805045" y="1230749"/>
          <a:ext cx="1809954" cy="1640999"/>
        </a:xfrm>
        <a:prstGeom prst="roundRect">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Komisja</a:t>
          </a:r>
          <a:r>
            <a:rPr lang="pl-PL" sz="1900" kern="1200" dirty="0"/>
            <a:t> </a:t>
          </a:r>
          <a:r>
            <a:rPr lang="pl-PL" sz="1900" b="1" kern="1200" dirty="0"/>
            <a:t>prawnicza</a:t>
          </a:r>
        </a:p>
      </dsp:txBody>
      <dsp:txXfrm>
        <a:off x="3885152" y="1310856"/>
        <a:ext cx="1649740" cy="1480785"/>
      </dsp:txXfrm>
    </dsp:sp>
    <dsp:sp modelId="{B67A4561-675A-4EE0-B2AF-22D1AC6F6F72}">
      <dsp:nvSpPr>
        <dsp:cNvPr id="0" name=""/>
        <dsp:cNvSpPr/>
      </dsp:nvSpPr>
      <dsp:spPr>
        <a:xfrm>
          <a:off x="5705497" y="1230749"/>
          <a:ext cx="1809954" cy="1640999"/>
        </a:xfrm>
        <a:prstGeom prst="roundRect">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Potwierdzenie przez SKRM</a:t>
          </a:r>
        </a:p>
      </dsp:txBody>
      <dsp:txXfrm>
        <a:off x="5785604" y="1310856"/>
        <a:ext cx="1649740" cy="1480785"/>
      </dsp:txXfrm>
    </dsp:sp>
    <dsp:sp modelId="{BD658BF9-45BD-4D57-9793-6F10B386BB32}">
      <dsp:nvSpPr>
        <dsp:cNvPr id="0" name=""/>
        <dsp:cNvSpPr/>
      </dsp:nvSpPr>
      <dsp:spPr>
        <a:xfrm>
          <a:off x="7605950" y="1230749"/>
          <a:ext cx="1809954" cy="1640999"/>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pl-PL" sz="1900" b="1" kern="1200" dirty="0"/>
            <a:t>Rada</a:t>
          </a:r>
          <a:r>
            <a:rPr lang="pl-PL" sz="1900" kern="1200" dirty="0"/>
            <a:t> </a:t>
          </a:r>
          <a:r>
            <a:rPr lang="pl-PL" sz="1900" b="1" kern="1200" dirty="0"/>
            <a:t>Ministrów</a:t>
          </a:r>
        </a:p>
      </dsp:txBody>
      <dsp:txXfrm>
        <a:off x="7686057" y="1310856"/>
        <a:ext cx="1649740" cy="1480785"/>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0887C-E4E5-4DC2-93F7-AAEFD854063A}">
      <dsp:nvSpPr>
        <dsp:cNvPr id="0" name=""/>
        <dsp:cNvSpPr/>
      </dsp:nvSpPr>
      <dsp:spPr>
        <a:xfrm>
          <a:off x="788669" y="0"/>
          <a:ext cx="8938260" cy="4351338"/>
        </a:xfrm>
        <a:prstGeom prst="rightArrow">
          <a:avLst/>
        </a:prstGeom>
        <a:solidFill>
          <a:schemeClr val="accent2"/>
        </a:solidFill>
        <a:ln>
          <a:noFill/>
        </a:ln>
        <a:effectLst/>
      </dsp:spPr>
      <dsp:style>
        <a:lnRef idx="0">
          <a:scrgbClr r="0" g="0" b="0"/>
        </a:lnRef>
        <a:fillRef idx="1">
          <a:scrgbClr r="0" g="0" b="0"/>
        </a:fillRef>
        <a:effectRef idx="0">
          <a:scrgbClr r="0" g="0" b="0"/>
        </a:effectRef>
        <a:fontRef idx="minor"/>
      </dsp:style>
    </dsp:sp>
    <dsp:sp modelId="{943BA054-7E26-4E6C-A471-AFC3558A5EA9}">
      <dsp:nvSpPr>
        <dsp:cNvPr id="0" name=""/>
        <dsp:cNvSpPr/>
      </dsp:nvSpPr>
      <dsp:spPr>
        <a:xfrm>
          <a:off x="417" y="1305401"/>
          <a:ext cx="1259253" cy="174053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Wniosek o rozpatrzenie projektu </a:t>
          </a:r>
        </a:p>
        <a:p>
          <a:pPr lvl="0" algn="ctr" defTabSz="533400">
            <a:lnSpc>
              <a:spcPct val="90000"/>
            </a:lnSpc>
            <a:spcBef>
              <a:spcPct val="0"/>
            </a:spcBef>
            <a:spcAft>
              <a:spcPct val="35000"/>
            </a:spcAft>
          </a:pPr>
          <a:r>
            <a:rPr lang="pl-PL" sz="1200" kern="1200" dirty="0"/>
            <a:t>(wnosi organ wnioskujący za pośrednictwem Sekretarza RM</a:t>
          </a:r>
        </a:p>
      </dsp:txBody>
      <dsp:txXfrm>
        <a:off x="61889" y="1366873"/>
        <a:ext cx="1136309" cy="1617591"/>
      </dsp:txXfrm>
    </dsp:sp>
    <dsp:sp modelId="{91CE9678-A916-438D-98C7-01BF3FF6C416}">
      <dsp:nvSpPr>
        <dsp:cNvPr id="0" name=""/>
        <dsp:cNvSpPr/>
      </dsp:nvSpPr>
      <dsp:spPr>
        <a:xfrm>
          <a:off x="1322633" y="1305401"/>
          <a:ext cx="1259253" cy="174053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Rozesłanie projektu do rozpatrzenia członkom i uczestnikom RM</a:t>
          </a:r>
        </a:p>
      </dsp:txBody>
      <dsp:txXfrm>
        <a:off x="1384105" y="1366873"/>
        <a:ext cx="1136309" cy="1617591"/>
      </dsp:txXfrm>
    </dsp:sp>
    <dsp:sp modelId="{72356809-86B5-4DE3-9177-497D175EBF70}">
      <dsp:nvSpPr>
        <dsp:cNvPr id="0" name=""/>
        <dsp:cNvSpPr/>
      </dsp:nvSpPr>
      <dsp:spPr>
        <a:xfrm>
          <a:off x="2644849" y="1305401"/>
          <a:ext cx="1259253" cy="174053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Zgłaszanie uwag do projektu</a:t>
          </a:r>
        </a:p>
      </dsp:txBody>
      <dsp:txXfrm>
        <a:off x="2706321" y="1366873"/>
        <a:ext cx="1136309" cy="1617591"/>
      </dsp:txXfrm>
    </dsp:sp>
    <dsp:sp modelId="{8B60EFBC-10A8-47DA-AAF9-7294E9E33B0D}">
      <dsp:nvSpPr>
        <dsp:cNvPr id="0" name=""/>
        <dsp:cNvSpPr/>
      </dsp:nvSpPr>
      <dsp:spPr>
        <a:xfrm>
          <a:off x="3967065" y="1305401"/>
          <a:ext cx="1259253" cy="174053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Ustosunkowanie się do uwag przez organ wnioskujący</a:t>
          </a:r>
        </a:p>
      </dsp:txBody>
      <dsp:txXfrm>
        <a:off x="4028537" y="1366873"/>
        <a:ext cx="1136309" cy="1617591"/>
      </dsp:txXfrm>
    </dsp:sp>
    <dsp:sp modelId="{95E8ACF2-992F-4AAD-9A49-4B9128BFB184}">
      <dsp:nvSpPr>
        <dsp:cNvPr id="0" name=""/>
        <dsp:cNvSpPr/>
      </dsp:nvSpPr>
      <dsp:spPr>
        <a:xfrm>
          <a:off x="5289281" y="1305401"/>
          <a:ext cx="1259253" cy="1740535"/>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Posiedzenie RM</a:t>
          </a:r>
        </a:p>
      </dsp:txBody>
      <dsp:txXfrm>
        <a:off x="5350753" y="1366873"/>
        <a:ext cx="1136309" cy="1617591"/>
      </dsp:txXfrm>
    </dsp:sp>
    <dsp:sp modelId="{1829D43B-274D-4FBC-8A7B-7369EC26DB10}">
      <dsp:nvSpPr>
        <dsp:cNvPr id="0" name=""/>
        <dsp:cNvSpPr/>
      </dsp:nvSpPr>
      <dsp:spPr>
        <a:xfrm>
          <a:off x="6611497" y="1305401"/>
          <a:ext cx="1259253" cy="174053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Rozpatrzenie projektu</a:t>
          </a:r>
        </a:p>
      </dsp:txBody>
      <dsp:txXfrm>
        <a:off x="6672969" y="1366873"/>
        <a:ext cx="1136309" cy="1617591"/>
      </dsp:txXfrm>
    </dsp:sp>
    <dsp:sp modelId="{232F7078-C5DE-4176-9A76-C2B1107C7504}">
      <dsp:nvSpPr>
        <dsp:cNvPr id="0" name=""/>
        <dsp:cNvSpPr/>
      </dsp:nvSpPr>
      <dsp:spPr>
        <a:xfrm>
          <a:off x="7933713" y="1305401"/>
          <a:ext cx="1259253" cy="1740535"/>
        </a:xfrm>
        <a:prstGeom prst="roundRect">
          <a:avLst/>
        </a:prstGeom>
        <a:solidFill>
          <a:schemeClr val="accent1"/>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Tekst ostateczny</a:t>
          </a:r>
        </a:p>
      </dsp:txBody>
      <dsp:txXfrm>
        <a:off x="7995185" y="1366873"/>
        <a:ext cx="1136309" cy="1617591"/>
      </dsp:txXfrm>
    </dsp:sp>
    <dsp:sp modelId="{74F500B1-CFBF-43C7-8C06-18A9E2AC1566}">
      <dsp:nvSpPr>
        <dsp:cNvPr id="0" name=""/>
        <dsp:cNvSpPr/>
      </dsp:nvSpPr>
      <dsp:spPr>
        <a:xfrm>
          <a:off x="9255929" y="1305401"/>
          <a:ext cx="1259253" cy="1740535"/>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dirty="0"/>
            <a:t>Skierowanie projektu rozporządzenia RM do podpisu</a:t>
          </a:r>
        </a:p>
        <a:p>
          <a:pPr lvl="0" algn="ctr" defTabSz="533400">
            <a:lnSpc>
              <a:spcPct val="90000"/>
            </a:lnSpc>
            <a:spcBef>
              <a:spcPct val="0"/>
            </a:spcBef>
            <a:spcAft>
              <a:spcPct val="35000"/>
            </a:spcAft>
          </a:pPr>
          <a:r>
            <a:rPr lang="pl-PL" sz="1200" kern="1200" dirty="0"/>
            <a:t>Skierowanie projektu ustawy do Sejmu RP</a:t>
          </a:r>
        </a:p>
      </dsp:txBody>
      <dsp:txXfrm>
        <a:off x="9317401" y="1366873"/>
        <a:ext cx="1136309" cy="16175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A753A-88E5-47F2-89BC-62B8F48D62F3}">
      <dsp:nvSpPr>
        <dsp:cNvPr id="0" name=""/>
        <dsp:cNvSpPr/>
      </dsp:nvSpPr>
      <dsp:spPr>
        <a:xfrm rot="5400000">
          <a:off x="6024446" y="-3405585"/>
          <a:ext cx="1591744" cy="8800950"/>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889000">
            <a:lnSpc>
              <a:spcPct val="90000"/>
            </a:lnSpc>
            <a:spcBef>
              <a:spcPct val="0"/>
            </a:spcBef>
            <a:spcAft>
              <a:spcPct val="15000"/>
            </a:spcAft>
            <a:buChar char="••"/>
          </a:pPr>
          <a:r>
            <a:rPr lang="pl-PL" sz="2000" kern="1200" dirty="0" smtClean="0"/>
            <a:t>w miarę potrzeby wraz z uzasadnieniem, opracowuje się z uwzględnieniem wymagań określonych w odrębnych przepisach (§26 ust. 1 Regulaminu pracy Rady Ministrów)</a:t>
          </a:r>
          <a:endParaRPr lang="pl-PL" sz="2000" kern="1200" dirty="0"/>
        </a:p>
      </dsp:txBody>
      <dsp:txXfrm rot="-5400000">
        <a:off x="2419844" y="276720"/>
        <a:ext cx="8723247" cy="1436338"/>
      </dsp:txXfrm>
    </dsp:sp>
    <dsp:sp modelId="{3D178068-D852-4DBF-8E12-EBA96FF9C71B}">
      <dsp:nvSpPr>
        <dsp:cNvPr id="0" name=""/>
        <dsp:cNvSpPr/>
      </dsp:nvSpPr>
      <dsp:spPr>
        <a:xfrm>
          <a:off x="62105" y="49"/>
          <a:ext cx="2357737" cy="19896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pl-PL" sz="2400" b="1" kern="1200" dirty="0" smtClean="0"/>
            <a:t>Dokument rządowy </a:t>
          </a:r>
          <a:endParaRPr lang="pl-PL" sz="2400" b="1" kern="1200" dirty="0"/>
        </a:p>
      </dsp:txBody>
      <dsp:txXfrm>
        <a:off x="159233" y="97177"/>
        <a:ext cx="2163481" cy="1795424"/>
      </dsp:txXfrm>
    </dsp:sp>
    <dsp:sp modelId="{E9DACD83-CE92-4877-A97B-F36D07F025AE}">
      <dsp:nvSpPr>
        <dsp:cNvPr id="0" name=""/>
        <dsp:cNvSpPr/>
      </dsp:nvSpPr>
      <dsp:spPr>
        <a:xfrm rot="5400000">
          <a:off x="5876398" y="-1270098"/>
          <a:ext cx="1773505" cy="870830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pl-PL" sz="1500" kern="1200" dirty="0" smtClean="0"/>
            <a:t>opracowany </a:t>
          </a:r>
          <a:r>
            <a:rPr lang="pl-PL" sz="1500" b="1" kern="1200" dirty="0" smtClean="0"/>
            <a:t>zgodnie z zasadami techniki prawodawczej </a:t>
          </a:r>
          <a:r>
            <a:rPr lang="pl-PL" sz="1500" kern="1200" dirty="0" smtClean="0"/>
            <a:t>określonymi w odrębnym trybie (§ 26 ust. 2 Regulaminu pracy Rady Ministrów)</a:t>
          </a:r>
          <a:endParaRPr lang="pl-PL" sz="1500" kern="1200" dirty="0"/>
        </a:p>
        <a:p>
          <a:pPr marL="114300" lvl="1" indent="-114300" algn="l" defTabSz="666750">
            <a:lnSpc>
              <a:spcPct val="90000"/>
            </a:lnSpc>
            <a:spcBef>
              <a:spcPct val="0"/>
            </a:spcBef>
            <a:spcAft>
              <a:spcPct val="15000"/>
            </a:spcAft>
            <a:buChar char="••"/>
          </a:pPr>
          <a:r>
            <a:rPr lang="pl-PL" sz="1500" kern="1200" dirty="0" smtClean="0"/>
            <a:t>opracowanie pod względem prawnym, legislacyjnym i redakcyjnym stwierdza swoim podpisem kierownik właściwej w sprawach legislacji komórki organizacyjnej sprawującej obsługę organu wnioskującego (§ 26 ust. 3 Regulaminu pracy Rady Ministrów)</a:t>
          </a:r>
          <a:endParaRPr lang="pl-PL" sz="1500" kern="1200" dirty="0"/>
        </a:p>
        <a:p>
          <a:pPr marL="114300" lvl="1" indent="-114300" algn="l" defTabSz="666750">
            <a:lnSpc>
              <a:spcPct val="90000"/>
            </a:lnSpc>
            <a:spcBef>
              <a:spcPct val="0"/>
            </a:spcBef>
            <a:spcAft>
              <a:spcPct val="15000"/>
            </a:spcAft>
            <a:buChar char="••"/>
          </a:pPr>
          <a:r>
            <a:rPr lang="pl-PL" sz="1500" kern="1200" dirty="0" smtClean="0"/>
            <a:t>koniecznie </a:t>
          </a:r>
          <a:r>
            <a:rPr lang="pl-PL" sz="1500" b="1" kern="1200" dirty="0" smtClean="0"/>
            <a:t>dołączenie uzasadnienia, w tym Oceny Skutków Regulacji </a:t>
          </a:r>
          <a:r>
            <a:rPr lang="pl-PL" sz="1500" kern="1200" dirty="0" smtClean="0"/>
            <a:t>(§ 27 i 28 Regulaminu pracy Rady Ministrów)</a:t>
          </a:r>
          <a:endParaRPr lang="pl-PL" sz="1500" kern="1200" dirty="0"/>
        </a:p>
      </dsp:txBody>
      <dsp:txXfrm rot="-5400000">
        <a:off x="2408999" y="2283876"/>
        <a:ext cx="8621729" cy="1600355"/>
      </dsp:txXfrm>
    </dsp:sp>
    <dsp:sp modelId="{E9D1ECFB-5D63-4589-A811-FDD1491E7696}">
      <dsp:nvSpPr>
        <dsp:cNvPr id="0" name=""/>
        <dsp:cNvSpPr/>
      </dsp:nvSpPr>
      <dsp:spPr>
        <a:xfrm>
          <a:off x="62105" y="2089214"/>
          <a:ext cx="2346892" cy="19896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pl-PL" sz="2400" b="1" kern="1200" dirty="0" smtClean="0"/>
            <a:t>Projekt aktu normatywnego</a:t>
          </a:r>
          <a:endParaRPr lang="pl-PL" sz="2400" b="1" kern="1200" dirty="0"/>
        </a:p>
      </dsp:txBody>
      <dsp:txXfrm>
        <a:off x="159233" y="2186342"/>
        <a:ext cx="2152636" cy="17954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0D299-DC65-437F-82B6-9D3868D47438}">
      <dsp:nvSpPr>
        <dsp:cNvPr id="0" name=""/>
        <dsp:cNvSpPr/>
      </dsp:nvSpPr>
      <dsp:spPr>
        <a:xfrm>
          <a:off x="9547609" y="2234942"/>
          <a:ext cx="1189445" cy="430839"/>
        </a:xfrm>
        <a:custGeom>
          <a:avLst/>
          <a:gdLst/>
          <a:ahLst/>
          <a:cxnLst/>
          <a:rect l="0" t="0" r="0" b="0"/>
          <a:pathLst>
            <a:path>
              <a:moveTo>
                <a:pt x="0" y="0"/>
              </a:moveTo>
              <a:lnTo>
                <a:pt x="0" y="293604"/>
              </a:lnTo>
              <a:lnTo>
                <a:pt x="1189445" y="293604"/>
              </a:lnTo>
              <a:lnTo>
                <a:pt x="1189445" y="43083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2C2594-6783-410C-A32F-C018E2B011EE}">
      <dsp:nvSpPr>
        <dsp:cNvPr id="0" name=""/>
        <dsp:cNvSpPr/>
      </dsp:nvSpPr>
      <dsp:spPr>
        <a:xfrm>
          <a:off x="8642310" y="2234942"/>
          <a:ext cx="905298" cy="430839"/>
        </a:xfrm>
        <a:custGeom>
          <a:avLst/>
          <a:gdLst/>
          <a:ahLst/>
          <a:cxnLst/>
          <a:rect l="0" t="0" r="0" b="0"/>
          <a:pathLst>
            <a:path>
              <a:moveTo>
                <a:pt x="905298" y="0"/>
              </a:moveTo>
              <a:lnTo>
                <a:pt x="905298" y="293604"/>
              </a:lnTo>
              <a:lnTo>
                <a:pt x="0" y="293604"/>
              </a:lnTo>
              <a:lnTo>
                <a:pt x="0" y="43083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4C6A29-25E9-45E7-9C61-38DB62F9FCEF}">
      <dsp:nvSpPr>
        <dsp:cNvPr id="0" name=""/>
        <dsp:cNvSpPr/>
      </dsp:nvSpPr>
      <dsp:spPr>
        <a:xfrm>
          <a:off x="5855086" y="1213181"/>
          <a:ext cx="3692522" cy="424255"/>
        </a:xfrm>
        <a:custGeom>
          <a:avLst/>
          <a:gdLst/>
          <a:ahLst/>
          <a:cxnLst/>
          <a:rect l="0" t="0" r="0" b="0"/>
          <a:pathLst>
            <a:path>
              <a:moveTo>
                <a:pt x="0" y="0"/>
              </a:moveTo>
              <a:lnTo>
                <a:pt x="0" y="287019"/>
              </a:lnTo>
              <a:lnTo>
                <a:pt x="3692522" y="287019"/>
              </a:lnTo>
              <a:lnTo>
                <a:pt x="3692522" y="42425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7ADE3F-4979-41A6-AA49-0D3AF6506694}">
      <dsp:nvSpPr>
        <dsp:cNvPr id="0" name=""/>
        <dsp:cNvSpPr/>
      </dsp:nvSpPr>
      <dsp:spPr>
        <a:xfrm>
          <a:off x="5855086" y="1213181"/>
          <a:ext cx="501276" cy="424255"/>
        </a:xfrm>
        <a:custGeom>
          <a:avLst/>
          <a:gdLst/>
          <a:ahLst/>
          <a:cxnLst/>
          <a:rect l="0" t="0" r="0" b="0"/>
          <a:pathLst>
            <a:path>
              <a:moveTo>
                <a:pt x="0" y="0"/>
              </a:moveTo>
              <a:lnTo>
                <a:pt x="0" y="287019"/>
              </a:lnTo>
              <a:lnTo>
                <a:pt x="501276" y="287019"/>
              </a:lnTo>
              <a:lnTo>
                <a:pt x="501276" y="42425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6D31BC-6E7B-4994-A323-DA2EB9B48BA5}">
      <dsp:nvSpPr>
        <dsp:cNvPr id="0" name=""/>
        <dsp:cNvSpPr/>
      </dsp:nvSpPr>
      <dsp:spPr>
        <a:xfrm>
          <a:off x="4072777" y="1213181"/>
          <a:ext cx="1782309" cy="424255"/>
        </a:xfrm>
        <a:custGeom>
          <a:avLst/>
          <a:gdLst/>
          <a:ahLst/>
          <a:cxnLst/>
          <a:rect l="0" t="0" r="0" b="0"/>
          <a:pathLst>
            <a:path>
              <a:moveTo>
                <a:pt x="1782309" y="0"/>
              </a:moveTo>
              <a:lnTo>
                <a:pt x="1782309" y="287019"/>
              </a:lnTo>
              <a:lnTo>
                <a:pt x="0" y="287019"/>
              </a:lnTo>
              <a:lnTo>
                <a:pt x="0" y="42425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12FB5C-1000-4C65-BF13-97852406204C}">
      <dsp:nvSpPr>
        <dsp:cNvPr id="0" name=""/>
        <dsp:cNvSpPr/>
      </dsp:nvSpPr>
      <dsp:spPr>
        <a:xfrm>
          <a:off x="1747538" y="2578124"/>
          <a:ext cx="91440" cy="430839"/>
        </a:xfrm>
        <a:custGeom>
          <a:avLst/>
          <a:gdLst/>
          <a:ahLst/>
          <a:cxnLst/>
          <a:rect l="0" t="0" r="0" b="0"/>
          <a:pathLst>
            <a:path>
              <a:moveTo>
                <a:pt x="45720" y="0"/>
              </a:moveTo>
              <a:lnTo>
                <a:pt x="45720" y="43083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FF3996-EEE9-421E-B4C5-333C974E093C}">
      <dsp:nvSpPr>
        <dsp:cNvPr id="0" name=""/>
        <dsp:cNvSpPr/>
      </dsp:nvSpPr>
      <dsp:spPr>
        <a:xfrm>
          <a:off x="1793258" y="1213181"/>
          <a:ext cx="4061827" cy="424255"/>
        </a:xfrm>
        <a:custGeom>
          <a:avLst/>
          <a:gdLst/>
          <a:ahLst/>
          <a:cxnLst/>
          <a:rect l="0" t="0" r="0" b="0"/>
          <a:pathLst>
            <a:path>
              <a:moveTo>
                <a:pt x="4061827" y="0"/>
              </a:moveTo>
              <a:lnTo>
                <a:pt x="4061827" y="287019"/>
              </a:lnTo>
              <a:lnTo>
                <a:pt x="0" y="287019"/>
              </a:lnTo>
              <a:lnTo>
                <a:pt x="0" y="42425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749B89-777E-4178-88DF-C271AD76FBF2}">
      <dsp:nvSpPr>
        <dsp:cNvPr id="0" name=""/>
        <dsp:cNvSpPr/>
      </dsp:nvSpPr>
      <dsp:spPr>
        <a:xfrm>
          <a:off x="4714335" y="653717"/>
          <a:ext cx="2281500" cy="55946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1E0812A-AE2C-4829-B206-947EB7031E36}">
      <dsp:nvSpPr>
        <dsp:cNvPr id="0" name=""/>
        <dsp:cNvSpPr/>
      </dsp:nvSpPr>
      <dsp:spPr>
        <a:xfrm>
          <a:off x="4878935" y="810087"/>
          <a:ext cx="2281500" cy="55946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b="1" kern="1200" dirty="0" smtClean="0"/>
            <a:t>Organ wnioskujący</a:t>
          </a:r>
          <a:endParaRPr lang="pl-PL" sz="1600" b="1" kern="1200" dirty="0"/>
        </a:p>
      </dsp:txBody>
      <dsp:txXfrm>
        <a:off x="4895321" y="826473"/>
        <a:ext cx="2248728" cy="526692"/>
      </dsp:txXfrm>
    </dsp:sp>
    <dsp:sp modelId="{38D12753-0950-4AD6-B0CD-A8545C3AB8BF}">
      <dsp:nvSpPr>
        <dsp:cNvPr id="0" name=""/>
        <dsp:cNvSpPr/>
      </dsp:nvSpPr>
      <dsp:spPr>
        <a:xfrm>
          <a:off x="865421" y="1637436"/>
          <a:ext cx="1855672" cy="940687"/>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121C7B3-A8A0-460D-B5A0-CACED8D24925}">
      <dsp:nvSpPr>
        <dsp:cNvPr id="0" name=""/>
        <dsp:cNvSpPr/>
      </dsp:nvSpPr>
      <dsp:spPr>
        <a:xfrm>
          <a:off x="1030021" y="1793806"/>
          <a:ext cx="1855672" cy="94068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b="1" kern="1200" dirty="0" smtClean="0"/>
            <a:t>członek</a:t>
          </a:r>
          <a:r>
            <a:rPr lang="pl-PL" sz="1400" b="1" i="0" kern="1200" dirty="0" smtClean="0"/>
            <a:t> Rady Ministrów</a:t>
          </a:r>
          <a:r>
            <a:rPr lang="pl-PL" sz="1400" kern="1200" dirty="0" smtClean="0"/>
            <a:t>, stosownie do zakresu swojej właściwości</a:t>
          </a:r>
          <a:endParaRPr lang="pl-PL" sz="1400" kern="1200" dirty="0"/>
        </a:p>
      </dsp:txBody>
      <dsp:txXfrm>
        <a:off x="1057573" y="1821358"/>
        <a:ext cx="1800568" cy="885583"/>
      </dsp:txXfrm>
    </dsp:sp>
    <dsp:sp modelId="{4098DBAF-FDC4-40A4-8AF9-DE78B5E870AD}">
      <dsp:nvSpPr>
        <dsp:cNvPr id="0" name=""/>
        <dsp:cNvSpPr/>
      </dsp:nvSpPr>
      <dsp:spPr>
        <a:xfrm>
          <a:off x="1870" y="3008964"/>
          <a:ext cx="3582775" cy="9406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8399825-913C-4878-B25B-2C155665270F}">
      <dsp:nvSpPr>
        <dsp:cNvPr id="0" name=""/>
        <dsp:cNvSpPr/>
      </dsp:nvSpPr>
      <dsp:spPr>
        <a:xfrm>
          <a:off x="166470" y="3165333"/>
          <a:ext cx="3582775" cy="9406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kern="1200" dirty="0" smtClean="0"/>
            <a:t>minister może upoważnić </a:t>
          </a:r>
          <a:r>
            <a:rPr lang="pl-PL" sz="1400" b="1" kern="1200" dirty="0" smtClean="0"/>
            <a:t>centralny organ administracji rządowej</a:t>
          </a:r>
          <a:r>
            <a:rPr lang="pl-PL" sz="1400" kern="1200" dirty="0" smtClean="0"/>
            <a:t> podległy temu ministrowi lub przez niego nadzorowany</a:t>
          </a:r>
          <a:endParaRPr lang="pl-PL" sz="1400" kern="1200" dirty="0"/>
        </a:p>
      </dsp:txBody>
      <dsp:txXfrm>
        <a:off x="194022" y="3192885"/>
        <a:ext cx="3527671" cy="885583"/>
      </dsp:txXfrm>
    </dsp:sp>
    <dsp:sp modelId="{47341882-55CC-40E8-9291-F3B6A552808D}">
      <dsp:nvSpPr>
        <dsp:cNvPr id="0" name=""/>
        <dsp:cNvSpPr/>
      </dsp:nvSpPr>
      <dsp:spPr>
        <a:xfrm>
          <a:off x="3050294" y="1637436"/>
          <a:ext cx="2044965" cy="940687"/>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CAD768B-EF72-4A29-A6AC-C9993F9061A9}">
      <dsp:nvSpPr>
        <dsp:cNvPr id="0" name=""/>
        <dsp:cNvSpPr/>
      </dsp:nvSpPr>
      <dsp:spPr>
        <a:xfrm>
          <a:off x="3214893" y="1793806"/>
          <a:ext cx="2044965" cy="94068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b="1" kern="1200" dirty="0" smtClean="0"/>
            <a:t>Szef Kancelarii Prezesa </a:t>
          </a:r>
          <a:r>
            <a:rPr lang="pl-PL" sz="1400" b="1" i="0" kern="1200" dirty="0" smtClean="0"/>
            <a:t>Rady Ministrów</a:t>
          </a:r>
          <a:endParaRPr lang="pl-PL" sz="1400" b="1" i="0" kern="1200" dirty="0"/>
        </a:p>
      </dsp:txBody>
      <dsp:txXfrm>
        <a:off x="3242445" y="1821358"/>
        <a:ext cx="1989861" cy="885583"/>
      </dsp:txXfrm>
    </dsp:sp>
    <dsp:sp modelId="{E665D6FA-BA2C-4B5E-8B62-3BF2119D7DC7}">
      <dsp:nvSpPr>
        <dsp:cNvPr id="0" name=""/>
        <dsp:cNvSpPr/>
      </dsp:nvSpPr>
      <dsp:spPr>
        <a:xfrm>
          <a:off x="5424459" y="1637436"/>
          <a:ext cx="1863805" cy="940687"/>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EB5BDA9-A796-409B-9FF8-56115A297097}">
      <dsp:nvSpPr>
        <dsp:cNvPr id="0" name=""/>
        <dsp:cNvSpPr/>
      </dsp:nvSpPr>
      <dsp:spPr>
        <a:xfrm>
          <a:off x="5589059" y="1793806"/>
          <a:ext cx="1863805" cy="94068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b="1" kern="1200" dirty="0" smtClean="0"/>
            <a:t>Prezes Rządowego Centrum Legislacji</a:t>
          </a:r>
          <a:endParaRPr lang="pl-PL" sz="1600" b="1" i="0" kern="1200" dirty="0"/>
        </a:p>
      </dsp:txBody>
      <dsp:txXfrm>
        <a:off x="5616611" y="1821358"/>
        <a:ext cx="1808701" cy="885583"/>
      </dsp:txXfrm>
    </dsp:sp>
    <dsp:sp modelId="{F1160C41-B51C-48CD-8789-9CAE9BA3231A}">
      <dsp:nvSpPr>
        <dsp:cNvPr id="0" name=""/>
        <dsp:cNvSpPr/>
      </dsp:nvSpPr>
      <dsp:spPr>
        <a:xfrm>
          <a:off x="8250467" y="1637436"/>
          <a:ext cx="2594282" cy="597505"/>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6FF133D-657E-4D63-895F-66CE136FCDA9}">
      <dsp:nvSpPr>
        <dsp:cNvPr id="0" name=""/>
        <dsp:cNvSpPr/>
      </dsp:nvSpPr>
      <dsp:spPr>
        <a:xfrm>
          <a:off x="8415067" y="1793806"/>
          <a:ext cx="2594282" cy="59750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l-PL" sz="1400" b="1" kern="1200" dirty="0" smtClean="0"/>
            <a:t>inny podmiot</a:t>
          </a:r>
          <a:endParaRPr lang="pl-PL" sz="1400" b="1" kern="1200" dirty="0"/>
        </a:p>
      </dsp:txBody>
      <dsp:txXfrm>
        <a:off x="8432567" y="1811306"/>
        <a:ext cx="2559282" cy="562505"/>
      </dsp:txXfrm>
    </dsp:sp>
    <dsp:sp modelId="{EE068063-6488-4685-992C-C1FD65897A12}">
      <dsp:nvSpPr>
        <dsp:cNvPr id="0" name=""/>
        <dsp:cNvSpPr/>
      </dsp:nvSpPr>
      <dsp:spPr>
        <a:xfrm>
          <a:off x="7617464" y="2665782"/>
          <a:ext cx="2049691" cy="9406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B6997DF-6434-4989-B319-959FAAB0575E}">
      <dsp:nvSpPr>
        <dsp:cNvPr id="0" name=""/>
        <dsp:cNvSpPr/>
      </dsp:nvSpPr>
      <dsp:spPr>
        <a:xfrm>
          <a:off x="7782064" y="2822152"/>
          <a:ext cx="2049691" cy="9406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dirty="0" smtClean="0"/>
            <a:t>upoważnienie wynika z przepisów odrębnych</a:t>
          </a:r>
          <a:r>
            <a:rPr lang="pl-PL" sz="1200" kern="1200" dirty="0" smtClean="0"/>
            <a:t>, w szczególności </a:t>
          </a:r>
          <a:r>
            <a:rPr lang="pl-PL" sz="1200" b="1" kern="1200" dirty="0" smtClean="0"/>
            <a:t>upoważniony w tym zakresie pełnomocnik Rządu</a:t>
          </a:r>
          <a:endParaRPr lang="pl-PL" sz="1200" b="1" i="0" kern="1200" dirty="0"/>
        </a:p>
      </dsp:txBody>
      <dsp:txXfrm>
        <a:off x="7809616" y="2849704"/>
        <a:ext cx="1994587" cy="885583"/>
      </dsp:txXfrm>
    </dsp:sp>
    <dsp:sp modelId="{29EF4667-918D-474E-B350-38B92DA5A157}">
      <dsp:nvSpPr>
        <dsp:cNvPr id="0" name=""/>
        <dsp:cNvSpPr/>
      </dsp:nvSpPr>
      <dsp:spPr>
        <a:xfrm>
          <a:off x="9996355" y="2665782"/>
          <a:ext cx="1481397" cy="9406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C8B3793-9ED0-496E-90A7-893450C50886}">
      <dsp:nvSpPr>
        <dsp:cNvPr id="0" name=""/>
        <dsp:cNvSpPr/>
      </dsp:nvSpPr>
      <dsp:spPr>
        <a:xfrm>
          <a:off x="10160955" y="2822152"/>
          <a:ext cx="1481397" cy="9406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pl-PL" sz="1300" kern="1200" dirty="0" smtClean="0"/>
            <a:t>został </a:t>
          </a:r>
          <a:r>
            <a:rPr lang="pl-PL" sz="1300" b="1" kern="1200" dirty="0" smtClean="0"/>
            <a:t>upoważniony przez Prezesa </a:t>
          </a:r>
          <a:r>
            <a:rPr lang="pl-PL" sz="1300" b="1" i="0" kern="1200" dirty="0" smtClean="0"/>
            <a:t>Rady Ministrów</a:t>
          </a:r>
          <a:endParaRPr lang="pl-PL" sz="1300" b="1" i="0" kern="1200" dirty="0"/>
        </a:p>
      </dsp:txBody>
      <dsp:txXfrm>
        <a:off x="10188507" y="2849704"/>
        <a:ext cx="1426293" cy="88558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DCB0A6-1BF2-41AF-87FE-9BC04555DEAB}" type="datetimeFigureOut">
              <a:rPr lang="pl-PL" smtClean="0"/>
              <a:t>22.02.2023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533EC-5E4B-4342-82C5-E9F51429D1BF}" type="slidenum">
              <a:rPr lang="pl-PL" smtClean="0"/>
              <a:t>‹#›</a:t>
            </a:fld>
            <a:endParaRPr lang="pl-PL"/>
          </a:p>
        </p:txBody>
      </p:sp>
    </p:spTree>
    <p:extLst>
      <p:ext uri="{BB962C8B-B14F-4D97-AF65-F5344CB8AC3E}">
        <p14:creationId xmlns:p14="http://schemas.microsoft.com/office/powerpoint/2010/main" val="1365934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a:t>
            </a:fld>
            <a:endParaRPr lang="pl-PL"/>
          </a:p>
        </p:txBody>
      </p:sp>
    </p:spTree>
    <p:extLst>
      <p:ext uri="{BB962C8B-B14F-4D97-AF65-F5344CB8AC3E}">
        <p14:creationId xmlns:p14="http://schemas.microsoft.com/office/powerpoint/2010/main" val="3162260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12</a:t>
            </a:fld>
            <a:endParaRPr lang="pl-PL"/>
          </a:p>
        </p:txBody>
      </p:sp>
    </p:spTree>
    <p:extLst>
      <p:ext uri="{BB962C8B-B14F-4D97-AF65-F5344CB8AC3E}">
        <p14:creationId xmlns:p14="http://schemas.microsoft.com/office/powerpoint/2010/main" val="17918227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108</a:t>
            </a:fld>
            <a:endParaRPr lang="pl-PL"/>
          </a:p>
        </p:txBody>
      </p:sp>
    </p:spTree>
    <p:extLst>
      <p:ext uri="{BB962C8B-B14F-4D97-AF65-F5344CB8AC3E}">
        <p14:creationId xmlns:p14="http://schemas.microsoft.com/office/powerpoint/2010/main" val="13964839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109</a:t>
            </a:fld>
            <a:endParaRPr lang="pl-PL"/>
          </a:p>
        </p:txBody>
      </p:sp>
    </p:spTree>
    <p:extLst>
      <p:ext uri="{BB962C8B-B14F-4D97-AF65-F5344CB8AC3E}">
        <p14:creationId xmlns:p14="http://schemas.microsoft.com/office/powerpoint/2010/main" val="2778348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110</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111</a:t>
            </a:fld>
            <a:endParaRPr lang="pl-PL"/>
          </a:p>
        </p:txBody>
      </p:sp>
    </p:spTree>
    <p:extLst>
      <p:ext uri="{BB962C8B-B14F-4D97-AF65-F5344CB8AC3E}">
        <p14:creationId xmlns:p14="http://schemas.microsoft.com/office/powerpoint/2010/main" val="27869908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112</a:t>
            </a:fld>
            <a:endParaRPr lang="pl-PL"/>
          </a:p>
        </p:txBody>
      </p:sp>
    </p:spTree>
    <p:extLst>
      <p:ext uri="{BB962C8B-B14F-4D97-AF65-F5344CB8AC3E}">
        <p14:creationId xmlns:p14="http://schemas.microsoft.com/office/powerpoint/2010/main" val="8935961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113</a:t>
            </a:fld>
            <a:endParaRPr lang="pl-PL"/>
          </a:p>
        </p:txBody>
      </p:sp>
    </p:spTree>
    <p:extLst>
      <p:ext uri="{BB962C8B-B14F-4D97-AF65-F5344CB8AC3E}">
        <p14:creationId xmlns:p14="http://schemas.microsoft.com/office/powerpoint/2010/main" val="40198451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114</a:t>
            </a:fld>
            <a:endParaRPr lang="pl-PL"/>
          </a:p>
        </p:txBody>
      </p:sp>
    </p:spTree>
    <p:extLst>
      <p:ext uri="{BB962C8B-B14F-4D97-AF65-F5344CB8AC3E}">
        <p14:creationId xmlns:p14="http://schemas.microsoft.com/office/powerpoint/2010/main" val="4376539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115</a:t>
            </a:fld>
            <a:endParaRPr lang="pl-PL"/>
          </a:p>
        </p:txBody>
      </p:sp>
    </p:spTree>
    <p:extLst>
      <p:ext uri="{BB962C8B-B14F-4D97-AF65-F5344CB8AC3E}">
        <p14:creationId xmlns:p14="http://schemas.microsoft.com/office/powerpoint/2010/main" val="13594244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116</a:t>
            </a:fld>
            <a:endParaRPr lang="pl-PL"/>
          </a:p>
        </p:txBody>
      </p:sp>
    </p:spTree>
    <p:extLst>
      <p:ext uri="{BB962C8B-B14F-4D97-AF65-F5344CB8AC3E}">
        <p14:creationId xmlns:p14="http://schemas.microsoft.com/office/powerpoint/2010/main" val="158168225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117</a:t>
            </a:fld>
            <a:endParaRPr lang="pl-PL"/>
          </a:p>
        </p:txBody>
      </p:sp>
    </p:spTree>
    <p:extLst>
      <p:ext uri="{BB962C8B-B14F-4D97-AF65-F5344CB8AC3E}">
        <p14:creationId xmlns:p14="http://schemas.microsoft.com/office/powerpoint/2010/main" val="2709580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pPr marL="228600" indent="-228600">
              <a:buFont typeface="+mj-lt"/>
              <a:buAutoNum type="arabicPeriod"/>
            </a:pPr>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13</a:t>
            </a:fld>
            <a:endParaRPr lang="pl-PL"/>
          </a:p>
        </p:txBody>
      </p:sp>
    </p:spTree>
    <p:extLst>
      <p:ext uri="{BB962C8B-B14F-4D97-AF65-F5344CB8AC3E}">
        <p14:creationId xmlns:p14="http://schemas.microsoft.com/office/powerpoint/2010/main" val="33794554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118</a:t>
            </a:fld>
            <a:endParaRPr lang="pl-PL"/>
          </a:p>
        </p:txBody>
      </p:sp>
    </p:spTree>
    <p:extLst>
      <p:ext uri="{BB962C8B-B14F-4D97-AF65-F5344CB8AC3E}">
        <p14:creationId xmlns:p14="http://schemas.microsoft.com/office/powerpoint/2010/main" val="21901032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119</a:t>
            </a:fld>
            <a:endParaRPr lang="pl-PL"/>
          </a:p>
        </p:txBody>
      </p:sp>
    </p:spTree>
    <p:extLst>
      <p:ext uri="{BB962C8B-B14F-4D97-AF65-F5344CB8AC3E}">
        <p14:creationId xmlns:p14="http://schemas.microsoft.com/office/powerpoint/2010/main" val="36075993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120</a:t>
            </a:fld>
            <a:endParaRPr lang="pl-PL"/>
          </a:p>
        </p:txBody>
      </p:sp>
    </p:spTree>
    <p:extLst>
      <p:ext uri="{BB962C8B-B14F-4D97-AF65-F5344CB8AC3E}">
        <p14:creationId xmlns:p14="http://schemas.microsoft.com/office/powerpoint/2010/main" val="221591879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121</a:t>
            </a:fld>
            <a:endParaRPr lang="pl-PL"/>
          </a:p>
        </p:txBody>
      </p:sp>
    </p:spTree>
    <p:extLst>
      <p:ext uri="{BB962C8B-B14F-4D97-AF65-F5344CB8AC3E}">
        <p14:creationId xmlns:p14="http://schemas.microsoft.com/office/powerpoint/2010/main" val="39992028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122</a:t>
            </a:fld>
            <a:endParaRPr lang="pl-PL"/>
          </a:p>
        </p:txBody>
      </p:sp>
    </p:spTree>
    <p:extLst>
      <p:ext uri="{BB962C8B-B14F-4D97-AF65-F5344CB8AC3E}">
        <p14:creationId xmlns:p14="http://schemas.microsoft.com/office/powerpoint/2010/main" val="5784361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123</a:t>
            </a:fld>
            <a:endParaRPr lang="pl-PL"/>
          </a:p>
        </p:txBody>
      </p:sp>
    </p:spTree>
    <p:extLst>
      <p:ext uri="{BB962C8B-B14F-4D97-AF65-F5344CB8AC3E}">
        <p14:creationId xmlns:p14="http://schemas.microsoft.com/office/powerpoint/2010/main" val="38979387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124</a:t>
            </a:fld>
            <a:endParaRPr lang="pl-PL"/>
          </a:p>
        </p:txBody>
      </p:sp>
    </p:spTree>
    <p:extLst>
      <p:ext uri="{BB962C8B-B14F-4D97-AF65-F5344CB8AC3E}">
        <p14:creationId xmlns:p14="http://schemas.microsoft.com/office/powerpoint/2010/main" val="30609532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125</a:t>
            </a:fld>
            <a:endParaRPr lang="pl-PL"/>
          </a:p>
        </p:txBody>
      </p:sp>
    </p:spTree>
    <p:extLst>
      <p:ext uri="{BB962C8B-B14F-4D97-AF65-F5344CB8AC3E}">
        <p14:creationId xmlns:p14="http://schemas.microsoft.com/office/powerpoint/2010/main" val="287595601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126</a:t>
            </a:fld>
            <a:endParaRPr lang="pl-PL"/>
          </a:p>
        </p:txBody>
      </p:sp>
    </p:spTree>
    <p:extLst>
      <p:ext uri="{BB962C8B-B14F-4D97-AF65-F5344CB8AC3E}">
        <p14:creationId xmlns:p14="http://schemas.microsoft.com/office/powerpoint/2010/main" val="357580347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127</a:t>
            </a:fld>
            <a:endParaRPr lang="pl-PL"/>
          </a:p>
        </p:txBody>
      </p:sp>
    </p:spTree>
    <p:extLst>
      <p:ext uri="{BB962C8B-B14F-4D97-AF65-F5344CB8AC3E}">
        <p14:creationId xmlns:p14="http://schemas.microsoft.com/office/powerpoint/2010/main" val="77850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14</a:t>
            </a:fld>
            <a:endParaRPr lang="pl-PL"/>
          </a:p>
        </p:txBody>
      </p:sp>
    </p:spTree>
    <p:extLst>
      <p:ext uri="{BB962C8B-B14F-4D97-AF65-F5344CB8AC3E}">
        <p14:creationId xmlns:p14="http://schemas.microsoft.com/office/powerpoint/2010/main" val="142716140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128</a:t>
            </a:fld>
            <a:endParaRPr lang="pl-PL"/>
          </a:p>
        </p:txBody>
      </p:sp>
    </p:spTree>
    <p:extLst>
      <p:ext uri="{BB962C8B-B14F-4D97-AF65-F5344CB8AC3E}">
        <p14:creationId xmlns:p14="http://schemas.microsoft.com/office/powerpoint/2010/main" val="391549234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129</a:t>
            </a:fld>
            <a:endParaRPr lang="pl-PL"/>
          </a:p>
        </p:txBody>
      </p:sp>
    </p:spTree>
    <p:extLst>
      <p:ext uri="{BB962C8B-B14F-4D97-AF65-F5344CB8AC3E}">
        <p14:creationId xmlns:p14="http://schemas.microsoft.com/office/powerpoint/2010/main" val="12874052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130</a:t>
            </a:fld>
            <a:endParaRPr lang="pl-PL"/>
          </a:p>
        </p:txBody>
      </p:sp>
    </p:spTree>
    <p:extLst>
      <p:ext uri="{BB962C8B-B14F-4D97-AF65-F5344CB8AC3E}">
        <p14:creationId xmlns:p14="http://schemas.microsoft.com/office/powerpoint/2010/main" val="28306655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131</a:t>
            </a:fld>
            <a:endParaRPr lang="pl-PL"/>
          </a:p>
        </p:txBody>
      </p:sp>
    </p:spTree>
    <p:extLst>
      <p:ext uri="{BB962C8B-B14F-4D97-AF65-F5344CB8AC3E}">
        <p14:creationId xmlns:p14="http://schemas.microsoft.com/office/powerpoint/2010/main" val="274435815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132</a:t>
            </a:fld>
            <a:endParaRPr lang="pl-PL"/>
          </a:p>
        </p:txBody>
      </p:sp>
    </p:spTree>
    <p:extLst>
      <p:ext uri="{BB962C8B-B14F-4D97-AF65-F5344CB8AC3E}">
        <p14:creationId xmlns:p14="http://schemas.microsoft.com/office/powerpoint/2010/main" val="11558064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133</a:t>
            </a:fld>
            <a:endParaRPr lang="pl-PL"/>
          </a:p>
        </p:txBody>
      </p:sp>
    </p:spTree>
    <p:extLst>
      <p:ext uri="{BB962C8B-B14F-4D97-AF65-F5344CB8AC3E}">
        <p14:creationId xmlns:p14="http://schemas.microsoft.com/office/powerpoint/2010/main" val="248193591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134</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135</a:t>
            </a:fld>
            <a:endParaRPr lang="pl-PL"/>
          </a:p>
        </p:txBody>
      </p:sp>
    </p:spTree>
    <p:extLst>
      <p:ext uri="{BB962C8B-B14F-4D97-AF65-F5344CB8AC3E}">
        <p14:creationId xmlns:p14="http://schemas.microsoft.com/office/powerpoint/2010/main" val="23811848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136</a:t>
            </a:fld>
            <a:endParaRPr lang="pl-PL"/>
          </a:p>
        </p:txBody>
      </p:sp>
    </p:spTree>
    <p:extLst>
      <p:ext uri="{BB962C8B-B14F-4D97-AF65-F5344CB8AC3E}">
        <p14:creationId xmlns:p14="http://schemas.microsoft.com/office/powerpoint/2010/main" val="181449754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142</a:t>
            </a:fld>
            <a:endParaRPr lang="pl-PL"/>
          </a:p>
        </p:txBody>
      </p:sp>
    </p:spTree>
    <p:extLst>
      <p:ext uri="{BB962C8B-B14F-4D97-AF65-F5344CB8AC3E}">
        <p14:creationId xmlns:p14="http://schemas.microsoft.com/office/powerpoint/2010/main" val="4081904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15</a:t>
            </a:fld>
            <a:endParaRPr lang="pl-PL"/>
          </a:p>
        </p:txBody>
      </p:sp>
    </p:spTree>
    <p:extLst>
      <p:ext uri="{BB962C8B-B14F-4D97-AF65-F5344CB8AC3E}">
        <p14:creationId xmlns:p14="http://schemas.microsoft.com/office/powerpoint/2010/main" val="25512371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143</a:t>
            </a:fld>
            <a:endParaRPr lang="pl-PL"/>
          </a:p>
        </p:txBody>
      </p:sp>
    </p:spTree>
    <p:extLst>
      <p:ext uri="{BB962C8B-B14F-4D97-AF65-F5344CB8AC3E}">
        <p14:creationId xmlns:p14="http://schemas.microsoft.com/office/powerpoint/2010/main" val="35278399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145</a:t>
            </a:fld>
            <a:endParaRPr lang="pl-PL"/>
          </a:p>
        </p:txBody>
      </p:sp>
    </p:spTree>
    <p:extLst>
      <p:ext uri="{BB962C8B-B14F-4D97-AF65-F5344CB8AC3E}">
        <p14:creationId xmlns:p14="http://schemas.microsoft.com/office/powerpoint/2010/main" val="38234616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146</a:t>
            </a:fld>
            <a:endParaRPr lang="pl-PL"/>
          </a:p>
        </p:txBody>
      </p:sp>
    </p:spTree>
    <p:extLst>
      <p:ext uri="{BB962C8B-B14F-4D97-AF65-F5344CB8AC3E}">
        <p14:creationId xmlns:p14="http://schemas.microsoft.com/office/powerpoint/2010/main" val="131017764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147</a:t>
            </a:fld>
            <a:endParaRPr lang="pl-PL"/>
          </a:p>
        </p:txBody>
      </p:sp>
    </p:spTree>
    <p:extLst>
      <p:ext uri="{BB962C8B-B14F-4D97-AF65-F5344CB8AC3E}">
        <p14:creationId xmlns:p14="http://schemas.microsoft.com/office/powerpoint/2010/main" val="221396930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148</a:t>
            </a:fld>
            <a:endParaRPr lang="pl-PL"/>
          </a:p>
        </p:txBody>
      </p:sp>
    </p:spTree>
    <p:extLst>
      <p:ext uri="{BB962C8B-B14F-4D97-AF65-F5344CB8AC3E}">
        <p14:creationId xmlns:p14="http://schemas.microsoft.com/office/powerpoint/2010/main" val="183721394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149</a:t>
            </a:fld>
            <a:endParaRPr lang="pl-PL"/>
          </a:p>
        </p:txBody>
      </p:sp>
    </p:spTree>
    <p:extLst>
      <p:ext uri="{BB962C8B-B14F-4D97-AF65-F5344CB8AC3E}">
        <p14:creationId xmlns:p14="http://schemas.microsoft.com/office/powerpoint/2010/main" val="13217469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150</a:t>
            </a:fld>
            <a:endParaRPr lang="pl-PL"/>
          </a:p>
        </p:txBody>
      </p:sp>
    </p:spTree>
    <p:extLst>
      <p:ext uri="{BB962C8B-B14F-4D97-AF65-F5344CB8AC3E}">
        <p14:creationId xmlns:p14="http://schemas.microsoft.com/office/powerpoint/2010/main" val="234816090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151</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153</a:t>
            </a:fld>
            <a:endParaRPr lang="pl-PL"/>
          </a:p>
        </p:txBody>
      </p:sp>
    </p:spTree>
    <p:extLst>
      <p:ext uri="{BB962C8B-B14F-4D97-AF65-F5344CB8AC3E}">
        <p14:creationId xmlns:p14="http://schemas.microsoft.com/office/powerpoint/2010/main" val="22969682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156</a:t>
            </a:fld>
            <a:endParaRPr lang="pl-PL"/>
          </a:p>
        </p:txBody>
      </p:sp>
    </p:spTree>
    <p:extLst>
      <p:ext uri="{BB962C8B-B14F-4D97-AF65-F5344CB8AC3E}">
        <p14:creationId xmlns:p14="http://schemas.microsoft.com/office/powerpoint/2010/main" val="3350343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16</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158</a:t>
            </a:fld>
            <a:endParaRPr lang="pl-PL"/>
          </a:p>
        </p:txBody>
      </p:sp>
    </p:spTree>
    <p:extLst>
      <p:ext uri="{BB962C8B-B14F-4D97-AF65-F5344CB8AC3E}">
        <p14:creationId xmlns:p14="http://schemas.microsoft.com/office/powerpoint/2010/main" val="4841517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160</a:t>
            </a:fld>
            <a:endParaRPr lang="pl-PL"/>
          </a:p>
        </p:txBody>
      </p:sp>
    </p:spTree>
    <p:extLst>
      <p:ext uri="{BB962C8B-B14F-4D97-AF65-F5344CB8AC3E}">
        <p14:creationId xmlns:p14="http://schemas.microsoft.com/office/powerpoint/2010/main" val="307893836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161</a:t>
            </a:fld>
            <a:endParaRPr lang="pl-PL"/>
          </a:p>
        </p:txBody>
      </p:sp>
    </p:spTree>
    <p:extLst>
      <p:ext uri="{BB962C8B-B14F-4D97-AF65-F5344CB8AC3E}">
        <p14:creationId xmlns:p14="http://schemas.microsoft.com/office/powerpoint/2010/main" val="406044830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162</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166</a:t>
            </a:fld>
            <a:endParaRPr lang="pl-PL"/>
          </a:p>
        </p:txBody>
      </p:sp>
    </p:spTree>
    <p:extLst>
      <p:ext uri="{BB962C8B-B14F-4D97-AF65-F5344CB8AC3E}">
        <p14:creationId xmlns:p14="http://schemas.microsoft.com/office/powerpoint/2010/main" val="188175806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167</a:t>
            </a:fld>
            <a:endParaRPr lang="pl-PL"/>
          </a:p>
        </p:txBody>
      </p:sp>
    </p:spTree>
    <p:extLst>
      <p:ext uri="{BB962C8B-B14F-4D97-AF65-F5344CB8AC3E}">
        <p14:creationId xmlns:p14="http://schemas.microsoft.com/office/powerpoint/2010/main" val="229248439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168</a:t>
            </a:fld>
            <a:endParaRPr lang="pl-PL"/>
          </a:p>
        </p:txBody>
      </p:sp>
    </p:spTree>
    <p:extLst>
      <p:ext uri="{BB962C8B-B14F-4D97-AF65-F5344CB8AC3E}">
        <p14:creationId xmlns:p14="http://schemas.microsoft.com/office/powerpoint/2010/main" val="197433711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171</a:t>
            </a:fld>
            <a:endParaRPr lang="pl-PL"/>
          </a:p>
        </p:txBody>
      </p:sp>
    </p:spTree>
    <p:extLst>
      <p:ext uri="{BB962C8B-B14F-4D97-AF65-F5344CB8AC3E}">
        <p14:creationId xmlns:p14="http://schemas.microsoft.com/office/powerpoint/2010/main" val="83345335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174</a:t>
            </a:fld>
            <a:endParaRPr lang="pl-PL"/>
          </a:p>
        </p:txBody>
      </p:sp>
    </p:spTree>
    <p:extLst>
      <p:ext uri="{BB962C8B-B14F-4D97-AF65-F5344CB8AC3E}">
        <p14:creationId xmlns:p14="http://schemas.microsoft.com/office/powerpoint/2010/main" val="42370999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175</a:t>
            </a:fld>
            <a:endParaRPr lang="pl-PL"/>
          </a:p>
        </p:txBody>
      </p:sp>
    </p:spTree>
    <p:extLst>
      <p:ext uri="{BB962C8B-B14F-4D97-AF65-F5344CB8AC3E}">
        <p14:creationId xmlns:p14="http://schemas.microsoft.com/office/powerpoint/2010/main" val="2157794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17</a:t>
            </a:fld>
            <a:endParaRPr lang="pl-PL"/>
          </a:p>
        </p:txBody>
      </p:sp>
    </p:spTree>
    <p:extLst>
      <p:ext uri="{BB962C8B-B14F-4D97-AF65-F5344CB8AC3E}">
        <p14:creationId xmlns:p14="http://schemas.microsoft.com/office/powerpoint/2010/main" val="341677670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179</a:t>
            </a:fld>
            <a:endParaRPr lang="pl-PL"/>
          </a:p>
        </p:txBody>
      </p:sp>
    </p:spTree>
    <p:extLst>
      <p:ext uri="{BB962C8B-B14F-4D97-AF65-F5344CB8AC3E}">
        <p14:creationId xmlns:p14="http://schemas.microsoft.com/office/powerpoint/2010/main" val="26764504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183</a:t>
            </a:fld>
            <a:endParaRPr lang="pl-PL"/>
          </a:p>
        </p:txBody>
      </p:sp>
    </p:spTree>
    <p:extLst>
      <p:ext uri="{BB962C8B-B14F-4D97-AF65-F5344CB8AC3E}">
        <p14:creationId xmlns:p14="http://schemas.microsoft.com/office/powerpoint/2010/main" val="402869776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184</a:t>
            </a:fld>
            <a:endParaRPr lang="pl-PL"/>
          </a:p>
        </p:txBody>
      </p:sp>
    </p:spTree>
    <p:extLst>
      <p:ext uri="{BB962C8B-B14F-4D97-AF65-F5344CB8AC3E}">
        <p14:creationId xmlns:p14="http://schemas.microsoft.com/office/powerpoint/2010/main" val="173897213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186</a:t>
            </a:fld>
            <a:endParaRPr lang="pl-PL"/>
          </a:p>
        </p:txBody>
      </p:sp>
    </p:spTree>
    <p:extLst>
      <p:ext uri="{BB962C8B-B14F-4D97-AF65-F5344CB8AC3E}">
        <p14:creationId xmlns:p14="http://schemas.microsoft.com/office/powerpoint/2010/main" val="77233497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188</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196</a:t>
            </a:fld>
            <a:endParaRPr lang="pl-PL"/>
          </a:p>
        </p:txBody>
      </p:sp>
    </p:spTree>
    <p:extLst>
      <p:ext uri="{BB962C8B-B14F-4D97-AF65-F5344CB8AC3E}">
        <p14:creationId xmlns:p14="http://schemas.microsoft.com/office/powerpoint/2010/main" val="69922471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197</a:t>
            </a:fld>
            <a:endParaRPr lang="pl-PL"/>
          </a:p>
        </p:txBody>
      </p:sp>
    </p:spTree>
    <p:extLst>
      <p:ext uri="{BB962C8B-B14F-4D97-AF65-F5344CB8AC3E}">
        <p14:creationId xmlns:p14="http://schemas.microsoft.com/office/powerpoint/2010/main" val="141867590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202</a:t>
            </a:fld>
            <a:endParaRPr lang="pl-PL"/>
          </a:p>
        </p:txBody>
      </p:sp>
    </p:spTree>
    <p:extLst>
      <p:ext uri="{BB962C8B-B14F-4D97-AF65-F5344CB8AC3E}">
        <p14:creationId xmlns:p14="http://schemas.microsoft.com/office/powerpoint/2010/main" val="103190887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204</a:t>
            </a:fld>
            <a:endParaRPr lang="pl-PL"/>
          </a:p>
        </p:txBody>
      </p:sp>
    </p:spTree>
    <p:extLst>
      <p:ext uri="{BB962C8B-B14F-4D97-AF65-F5344CB8AC3E}">
        <p14:creationId xmlns:p14="http://schemas.microsoft.com/office/powerpoint/2010/main" val="153848823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206</a:t>
            </a:fld>
            <a:endParaRPr lang="pl-PL"/>
          </a:p>
        </p:txBody>
      </p:sp>
    </p:spTree>
    <p:extLst>
      <p:ext uri="{BB962C8B-B14F-4D97-AF65-F5344CB8AC3E}">
        <p14:creationId xmlns:p14="http://schemas.microsoft.com/office/powerpoint/2010/main" val="3258273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18</a:t>
            </a:fld>
            <a:endParaRPr lang="pl-PL"/>
          </a:p>
        </p:txBody>
      </p:sp>
    </p:spTree>
    <p:extLst>
      <p:ext uri="{BB962C8B-B14F-4D97-AF65-F5344CB8AC3E}">
        <p14:creationId xmlns:p14="http://schemas.microsoft.com/office/powerpoint/2010/main" val="224404513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208</a:t>
            </a:fld>
            <a:endParaRPr lang="pl-PL"/>
          </a:p>
        </p:txBody>
      </p:sp>
    </p:spTree>
    <p:extLst>
      <p:ext uri="{BB962C8B-B14F-4D97-AF65-F5344CB8AC3E}">
        <p14:creationId xmlns:p14="http://schemas.microsoft.com/office/powerpoint/2010/main" val="38614729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209</a:t>
            </a:fld>
            <a:endParaRPr lang="pl-PL"/>
          </a:p>
        </p:txBody>
      </p:sp>
    </p:spTree>
    <p:extLst>
      <p:ext uri="{BB962C8B-B14F-4D97-AF65-F5344CB8AC3E}">
        <p14:creationId xmlns:p14="http://schemas.microsoft.com/office/powerpoint/2010/main" val="11505902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210</a:t>
            </a:fld>
            <a:endParaRPr lang="pl-PL"/>
          </a:p>
        </p:txBody>
      </p:sp>
    </p:spTree>
    <p:extLst>
      <p:ext uri="{BB962C8B-B14F-4D97-AF65-F5344CB8AC3E}">
        <p14:creationId xmlns:p14="http://schemas.microsoft.com/office/powerpoint/2010/main" val="262298427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211</a:t>
            </a:fld>
            <a:endParaRPr lang="pl-PL"/>
          </a:p>
        </p:txBody>
      </p:sp>
    </p:spTree>
    <p:extLst>
      <p:ext uri="{BB962C8B-B14F-4D97-AF65-F5344CB8AC3E}">
        <p14:creationId xmlns:p14="http://schemas.microsoft.com/office/powerpoint/2010/main" val="138400021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214</a:t>
            </a:fld>
            <a:endParaRPr lang="pl-PL"/>
          </a:p>
        </p:txBody>
      </p:sp>
    </p:spTree>
    <p:extLst>
      <p:ext uri="{BB962C8B-B14F-4D97-AF65-F5344CB8AC3E}">
        <p14:creationId xmlns:p14="http://schemas.microsoft.com/office/powerpoint/2010/main" val="352090974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218</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221</a:t>
            </a:fld>
            <a:endParaRPr lang="pl-PL"/>
          </a:p>
        </p:txBody>
      </p:sp>
    </p:spTree>
    <p:extLst>
      <p:ext uri="{BB962C8B-B14F-4D97-AF65-F5344CB8AC3E}">
        <p14:creationId xmlns:p14="http://schemas.microsoft.com/office/powerpoint/2010/main" val="30887740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224</a:t>
            </a:fld>
            <a:endParaRPr lang="pl-PL"/>
          </a:p>
        </p:txBody>
      </p:sp>
    </p:spTree>
    <p:extLst>
      <p:ext uri="{BB962C8B-B14F-4D97-AF65-F5344CB8AC3E}">
        <p14:creationId xmlns:p14="http://schemas.microsoft.com/office/powerpoint/2010/main" val="75158464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235</a:t>
            </a:fld>
            <a:endParaRPr lang="pl-PL"/>
          </a:p>
        </p:txBody>
      </p:sp>
    </p:spTree>
    <p:extLst>
      <p:ext uri="{BB962C8B-B14F-4D97-AF65-F5344CB8AC3E}">
        <p14:creationId xmlns:p14="http://schemas.microsoft.com/office/powerpoint/2010/main" val="190748776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239</a:t>
            </a:fld>
            <a:endParaRPr lang="pl-PL"/>
          </a:p>
        </p:txBody>
      </p:sp>
    </p:spTree>
    <p:extLst>
      <p:ext uri="{BB962C8B-B14F-4D97-AF65-F5344CB8AC3E}">
        <p14:creationId xmlns:p14="http://schemas.microsoft.com/office/powerpoint/2010/main" val="4106234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19</a:t>
            </a:fld>
            <a:endParaRPr lang="pl-PL"/>
          </a:p>
        </p:txBody>
      </p:sp>
    </p:spTree>
    <p:extLst>
      <p:ext uri="{BB962C8B-B14F-4D97-AF65-F5344CB8AC3E}">
        <p14:creationId xmlns:p14="http://schemas.microsoft.com/office/powerpoint/2010/main" val="60654269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242</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256</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259</a:t>
            </a:fld>
            <a:endParaRPr lang="pl-PL"/>
          </a:p>
        </p:txBody>
      </p:sp>
    </p:spTree>
    <p:extLst>
      <p:ext uri="{BB962C8B-B14F-4D97-AF65-F5344CB8AC3E}">
        <p14:creationId xmlns:p14="http://schemas.microsoft.com/office/powerpoint/2010/main" val="165775712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269</a:t>
            </a:fld>
            <a:endParaRPr lang="pl-PL"/>
          </a:p>
        </p:txBody>
      </p:sp>
    </p:spTree>
    <p:extLst>
      <p:ext uri="{BB962C8B-B14F-4D97-AF65-F5344CB8AC3E}">
        <p14:creationId xmlns:p14="http://schemas.microsoft.com/office/powerpoint/2010/main" val="315305258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271</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273</a:t>
            </a:fld>
            <a:endParaRPr lang="pl-PL">
              <a:solidFill>
                <a:prstClr val="black"/>
              </a:solidFill>
            </a:endParaRPr>
          </a:p>
        </p:txBody>
      </p:sp>
    </p:spTree>
    <p:extLst>
      <p:ext uri="{BB962C8B-B14F-4D97-AF65-F5344CB8AC3E}">
        <p14:creationId xmlns:p14="http://schemas.microsoft.com/office/powerpoint/2010/main" val="196963818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274</a:t>
            </a:fld>
            <a:endParaRPr lang="pl-PL">
              <a:solidFill>
                <a:prstClr val="black"/>
              </a:solidFill>
            </a:endParaRPr>
          </a:p>
        </p:txBody>
      </p:sp>
    </p:spTree>
    <p:extLst>
      <p:ext uri="{BB962C8B-B14F-4D97-AF65-F5344CB8AC3E}">
        <p14:creationId xmlns:p14="http://schemas.microsoft.com/office/powerpoint/2010/main" val="121864427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276</a:t>
            </a:fld>
            <a:endParaRPr lang="pl-PL">
              <a:solidFill>
                <a:prstClr val="black"/>
              </a:solidFill>
            </a:endParaRPr>
          </a:p>
        </p:txBody>
      </p:sp>
    </p:spTree>
    <p:extLst>
      <p:ext uri="{BB962C8B-B14F-4D97-AF65-F5344CB8AC3E}">
        <p14:creationId xmlns:p14="http://schemas.microsoft.com/office/powerpoint/2010/main" val="228420201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281</a:t>
            </a:fld>
            <a:endParaRPr lang="pl-PL">
              <a:solidFill>
                <a:prstClr val="black"/>
              </a:solidFill>
            </a:endParaRPr>
          </a:p>
        </p:txBody>
      </p:sp>
    </p:spTree>
    <p:extLst>
      <p:ext uri="{BB962C8B-B14F-4D97-AF65-F5344CB8AC3E}">
        <p14:creationId xmlns:p14="http://schemas.microsoft.com/office/powerpoint/2010/main" val="2852744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285</a:t>
            </a:fld>
            <a:endParaRPr lang="pl-PL">
              <a:solidFill>
                <a:prstClr val="black"/>
              </a:solidFill>
            </a:endParaRPr>
          </a:p>
        </p:txBody>
      </p:sp>
    </p:spTree>
    <p:extLst>
      <p:ext uri="{BB962C8B-B14F-4D97-AF65-F5344CB8AC3E}">
        <p14:creationId xmlns:p14="http://schemas.microsoft.com/office/powerpoint/2010/main" val="4277418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20</a:t>
            </a:fld>
            <a:endParaRPr lang="pl-PL"/>
          </a:p>
        </p:txBody>
      </p:sp>
    </p:spTree>
    <p:extLst>
      <p:ext uri="{BB962C8B-B14F-4D97-AF65-F5344CB8AC3E}">
        <p14:creationId xmlns:p14="http://schemas.microsoft.com/office/powerpoint/2010/main" val="222955318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287</a:t>
            </a:fld>
            <a:endParaRPr lang="pl-PL">
              <a:solidFill>
                <a:prstClr val="black"/>
              </a:solidFill>
            </a:endParaRPr>
          </a:p>
        </p:txBody>
      </p:sp>
    </p:spTree>
    <p:extLst>
      <p:ext uri="{BB962C8B-B14F-4D97-AF65-F5344CB8AC3E}">
        <p14:creationId xmlns:p14="http://schemas.microsoft.com/office/powerpoint/2010/main" val="364208441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288</a:t>
            </a:fld>
            <a:endParaRPr lang="pl-PL">
              <a:solidFill>
                <a:prstClr val="black"/>
              </a:solidFill>
            </a:endParaRPr>
          </a:p>
        </p:txBody>
      </p:sp>
    </p:spTree>
    <p:extLst>
      <p:ext uri="{BB962C8B-B14F-4D97-AF65-F5344CB8AC3E}">
        <p14:creationId xmlns:p14="http://schemas.microsoft.com/office/powerpoint/2010/main" val="10509278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289</a:t>
            </a:fld>
            <a:endParaRPr lang="pl-PL">
              <a:solidFill>
                <a:prstClr val="black"/>
              </a:solidFill>
            </a:endParaRPr>
          </a:p>
        </p:txBody>
      </p:sp>
    </p:spTree>
    <p:extLst>
      <p:ext uri="{BB962C8B-B14F-4D97-AF65-F5344CB8AC3E}">
        <p14:creationId xmlns:p14="http://schemas.microsoft.com/office/powerpoint/2010/main" val="269046066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290</a:t>
            </a:fld>
            <a:endParaRPr lang="pl-PL">
              <a:solidFill>
                <a:prstClr val="black"/>
              </a:solidFill>
            </a:endParaRPr>
          </a:p>
        </p:txBody>
      </p:sp>
    </p:spTree>
    <p:extLst>
      <p:ext uri="{BB962C8B-B14F-4D97-AF65-F5344CB8AC3E}">
        <p14:creationId xmlns:p14="http://schemas.microsoft.com/office/powerpoint/2010/main" val="69791788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291</a:t>
            </a:fld>
            <a:endParaRPr lang="pl-PL">
              <a:solidFill>
                <a:prstClr val="black"/>
              </a:solidFill>
            </a:endParaRPr>
          </a:p>
        </p:txBody>
      </p:sp>
    </p:spTree>
    <p:extLst>
      <p:ext uri="{BB962C8B-B14F-4D97-AF65-F5344CB8AC3E}">
        <p14:creationId xmlns:p14="http://schemas.microsoft.com/office/powerpoint/2010/main" val="330957644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298</a:t>
            </a:fld>
            <a:endParaRPr lang="pl-PL">
              <a:solidFill>
                <a:prstClr val="black"/>
              </a:solidFill>
            </a:endParaRPr>
          </a:p>
        </p:txBody>
      </p:sp>
    </p:spTree>
    <p:extLst>
      <p:ext uri="{BB962C8B-B14F-4D97-AF65-F5344CB8AC3E}">
        <p14:creationId xmlns:p14="http://schemas.microsoft.com/office/powerpoint/2010/main" val="245031855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302</a:t>
            </a:fld>
            <a:endParaRPr lang="pl-PL">
              <a:solidFill>
                <a:prstClr val="black"/>
              </a:solidFill>
            </a:endParaRPr>
          </a:p>
        </p:txBody>
      </p:sp>
    </p:spTree>
    <p:extLst>
      <p:ext uri="{BB962C8B-B14F-4D97-AF65-F5344CB8AC3E}">
        <p14:creationId xmlns:p14="http://schemas.microsoft.com/office/powerpoint/2010/main" val="260639057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304</a:t>
            </a:fld>
            <a:endParaRPr lang="pl-PL">
              <a:solidFill>
                <a:prstClr val="black"/>
              </a:solidFill>
            </a:endParaRPr>
          </a:p>
        </p:txBody>
      </p:sp>
    </p:spTree>
    <p:extLst>
      <p:ext uri="{BB962C8B-B14F-4D97-AF65-F5344CB8AC3E}">
        <p14:creationId xmlns:p14="http://schemas.microsoft.com/office/powerpoint/2010/main" val="18987347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310</a:t>
            </a:fld>
            <a:endParaRPr lang="pl-PL">
              <a:solidFill>
                <a:prstClr val="black"/>
              </a:solidFill>
            </a:endParaRPr>
          </a:p>
        </p:txBody>
      </p:sp>
    </p:spTree>
    <p:extLst>
      <p:ext uri="{BB962C8B-B14F-4D97-AF65-F5344CB8AC3E}">
        <p14:creationId xmlns:p14="http://schemas.microsoft.com/office/powerpoint/2010/main" val="182563996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311</a:t>
            </a:fld>
            <a:endParaRPr lang="pl-PL">
              <a:solidFill>
                <a:prstClr val="black"/>
              </a:solidFill>
            </a:endParaRPr>
          </a:p>
        </p:txBody>
      </p:sp>
    </p:spTree>
    <p:extLst>
      <p:ext uri="{BB962C8B-B14F-4D97-AF65-F5344CB8AC3E}">
        <p14:creationId xmlns:p14="http://schemas.microsoft.com/office/powerpoint/2010/main" val="2920495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21</a:t>
            </a:fld>
            <a:endParaRPr lang="pl-PL"/>
          </a:p>
        </p:txBody>
      </p:sp>
    </p:spTree>
    <p:extLst>
      <p:ext uri="{BB962C8B-B14F-4D97-AF65-F5344CB8AC3E}">
        <p14:creationId xmlns:p14="http://schemas.microsoft.com/office/powerpoint/2010/main" val="133546445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312</a:t>
            </a:fld>
            <a:endParaRPr lang="pl-PL">
              <a:solidFill>
                <a:prstClr val="black"/>
              </a:solidFill>
            </a:endParaRPr>
          </a:p>
        </p:txBody>
      </p:sp>
    </p:spTree>
    <p:extLst>
      <p:ext uri="{BB962C8B-B14F-4D97-AF65-F5344CB8AC3E}">
        <p14:creationId xmlns:p14="http://schemas.microsoft.com/office/powerpoint/2010/main" val="15848366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314</a:t>
            </a:fld>
            <a:endParaRPr lang="pl-PL">
              <a:solidFill>
                <a:prstClr val="black"/>
              </a:solidFill>
            </a:endParaRPr>
          </a:p>
        </p:txBody>
      </p:sp>
    </p:spTree>
    <p:extLst>
      <p:ext uri="{BB962C8B-B14F-4D97-AF65-F5344CB8AC3E}">
        <p14:creationId xmlns:p14="http://schemas.microsoft.com/office/powerpoint/2010/main" val="291672535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316</a:t>
            </a:fld>
            <a:endParaRPr lang="pl-PL">
              <a:solidFill>
                <a:prstClr val="black"/>
              </a:solidFill>
            </a:endParaRPr>
          </a:p>
        </p:txBody>
      </p:sp>
    </p:spTree>
    <p:extLst>
      <p:ext uri="{BB962C8B-B14F-4D97-AF65-F5344CB8AC3E}">
        <p14:creationId xmlns:p14="http://schemas.microsoft.com/office/powerpoint/2010/main" val="115410628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319</a:t>
            </a:fld>
            <a:endParaRPr lang="pl-PL">
              <a:solidFill>
                <a:prstClr val="black"/>
              </a:solidFill>
            </a:endParaRPr>
          </a:p>
        </p:txBody>
      </p:sp>
    </p:spTree>
    <p:extLst>
      <p:ext uri="{BB962C8B-B14F-4D97-AF65-F5344CB8AC3E}">
        <p14:creationId xmlns:p14="http://schemas.microsoft.com/office/powerpoint/2010/main" val="175299171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321</a:t>
            </a:fld>
            <a:endParaRPr lang="pl-PL">
              <a:solidFill>
                <a:prstClr val="black"/>
              </a:solidFill>
            </a:endParaRPr>
          </a:p>
        </p:txBody>
      </p:sp>
    </p:spTree>
    <p:extLst>
      <p:ext uri="{BB962C8B-B14F-4D97-AF65-F5344CB8AC3E}">
        <p14:creationId xmlns:p14="http://schemas.microsoft.com/office/powerpoint/2010/main" val="179678929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323</a:t>
            </a:fld>
            <a:endParaRPr lang="pl-PL">
              <a:solidFill>
                <a:prstClr val="black"/>
              </a:solidFill>
            </a:endParaRPr>
          </a:p>
        </p:txBody>
      </p:sp>
    </p:spTree>
    <p:extLst>
      <p:ext uri="{BB962C8B-B14F-4D97-AF65-F5344CB8AC3E}">
        <p14:creationId xmlns:p14="http://schemas.microsoft.com/office/powerpoint/2010/main" val="175697298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324</a:t>
            </a:fld>
            <a:endParaRPr lang="pl-PL">
              <a:solidFill>
                <a:prstClr val="black"/>
              </a:solidFill>
            </a:endParaRPr>
          </a:p>
        </p:txBody>
      </p:sp>
    </p:spTree>
    <p:extLst>
      <p:ext uri="{BB962C8B-B14F-4D97-AF65-F5344CB8AC3E}">
        <p14:creationId xmlns:p14="http://schemas.microsoft.com/office/powerpoint/2010/main" val="272743734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326</a:t>
            </a:fld>
            <a:endParaRPr lang="pl-PL">
              <a:solidFill>
                <a:prstClr val="black"/>
              </a:solidFill>
            </a:endParaRPr>
          </a:p>
        </p:txBody>
      </p:sp>
    </p:spTree>
    <p:extLst>
      <p:ext uri="{BB962C8B-B14F-4D97-AF65-F5344CB8AC3E}">
        <p14:creationId xmlns:p14="http://schemas.microsoft.com/office/powerpoint/2010/main" val="272505903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327</a:t>
            </a:fld>
            <a:endParaRPr lang="pl-PL">
              <a:solidFill>
                <a:prstClr val="black"/>
              </a:solidFill>
            </a:endParaRPr>
          </a:p>
        </p:txBody>
      </p:sp>
    </p:spTree>
    <p:extLst>
      <p:ext uri="{BB962C8B-B14F-4D97-AF65-F5344CB8AC3E}">
        <p14:creationId xmlns:p14="http://schemas.microsoft.com/office/powerpoint/2010/main" val="182756266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330</a:t>
            </a:fld>
            <a:endParaRPr lang="pl-PL">
              <a:solidFill>
                <a:prstClr val="black"/>
              </a:solidFill>
            </a:endParaRPr>
          </a:p>
        </p:txBody>
      </p:sp>
    </p:spTree>
    <p:extLst>
      <p:ext uri="{BB962C8B-B14F-4D97-AF65-F5344CB8AC3E}">
        <p14:creationId xmlns:p14="http://schemas.microsoft.com/office/powerpoint/2010/main" val="1114886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a:t>
            </a:fld>
            <a:endParaRPr lang="pl-PL"/>
          </a:p>
        </p:txBody>
      </p:sp>
    </p:spTree>
    <p:extLst>
      <p:ext uri="{BB962C8B-B14F-4D97-AF65-F5344CB8AC3E}">
        <p14:creationId xmlns:p14="http://schemas.microsoft.com/office/powerpoint/2010/main" val="2958162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22</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331</a:t>
            </a:fld>
            <a:endParaRPr lang="pl-PL">
              <a:solidFill>
                <a:prstClr val="black"/>
              </a:solidFill>
            </a:endParaRPr>
          </a:p>
        </p:txBody>
      </p:sp>
    </p:spTree>
    <p:extLst>
      <p:ext uri="{BB962C8B-B14F-4D97-AF65-F5344CB8AC3E}">
        <p14:creationId xmlns:p14="http://schemas.microsoft.com/office/powerpoint/2010/main" val="117297451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333</a:t>
            </a:fld>
            <a:endParaRPr lang="pl-PL">
              <a:solidFill>
                <a:prstClr val="black"/>
              </a:solidFill>
            </a:endParaRPr>
          </a:p>
        </p:txBody>
      </p:sp>
    </p:spTree>
    <p:extLst>
      <p:ext uri="{BB962C8B-B14F-4D97-AF65-F5344CB8AC3E}">
        <p14:creationId xmlns:p14="http://schemas.microsoft.com/office/powerpoint/2010/main" val="391572605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338</a:t>
            </a:fld>
            <a:endParaRPr lang="pl-PL">
              <a:solidFill>
                <a:prstClr val="black"/>
              </a:solidFill>
            </a:endParaRPr>
          </a:p>
        </p:txBody>
      </p:sp>
    </p:spTree>
    <p:extLst>
      <p:ext uri="{BB962C8B-B14F-4D97-AF65-F5344CB8AC3E}">
        <p14:creationId xmlns:p14="http://schemas.microsoft.com/office/powerpoint/2010/main" val="315588340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340</a:t>
            </a:fld>
            <a:endParaRPr lang="pl-PL">
              <a:solidFill>
                <a:prstClr val="black"/>
              </a:solidFill>
            </a:endParaRPr>
          </a:p>
        </p:txBody>
      </p:sp>
    </p:spTree>
    <p:extLst>
      <p:ext uri="{BB962C8B-B14F-4D97-AF65-F5344CB8AC3E}">
        <p14:creationId xmlns:p14="http://schemas.microsoft.com/office/powerpoint/2010/main" val="427346697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343</a:t>
            </a:fld>
            <a:endParaRPr lang="pl-PL">
              <a:solidFill>
                <a:prstClr val="black"/>
              </a:solidFill>
            </a:endParaRPr>
          </a:p>
        </p:txBody>
      </p:sp>
    </p:spTree>
    <p:extLst>
      <p:ext uri="{BB962C8B-B14F-4D97-AF65-F5344CB8AC3E}">
        <p14:creationId xmlns:p14="http://schemas.microsoft.com/office/powerpoint/2010/main" val="324088361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344</a:t>
            </a:fld>
            <a:endParaRPr lang="pl-PL">
              <a:solidFill>
                <a:prstClr val="black"/>
              </a:solidFill>
            </a:endParaRPr>
          </a:p>
        </p:txBody>
      </p:sp>
    </p:spTree>
    <p:extLst>
      <p:ext uri="{BB962C8B-B14F-4D97-AF65-F5344CB8AC3E}">
        <p14:creationId xmlns:p14="http://schemas.microsoft.com/office/powerpoint/2010/main" val="379477747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346</a:t>
            </a:fld>
            <a:endParaRPr lang="pl-PL">
              <a:solidFill>
                <a:prstClr val="black"/>
              </a:solidFill>
            </a:endParaRPr>
          </a:p>
        </p:txBody>
      </p:sp>
    </p:spTree>
    <p:extLst>
      <p:ext uri="{BB962C8B-B14F-4D97-AF65-F5344CB8AC3E}">
        <p14:creationId xmlns:p14="http://schemas.microsoft.com/office/powerpoint/2010/main" val="199431363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348</a:t>
            </a:fld>
            <a:endParaRPr lang="pl-PL">
              <a:solidFill>
                <a:prstClr val="black"/>
              </a:solidFill>
            </a:endParaRPr>
          </a:p>
        </p:txBody>
      </p:sp>
    </p:spTree>
    <p:extLst>
      <p:ext uri="{BB962C8B-B14F-4D97-AF65-F5344CB8AC3E}">
        <p14:creationId xmlns:p14="http://schemas.microsoft.com/office/powerpoint/2010/main" val="379440044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389</a:t>
            </a:fld>
            <a:endParaRPr lang="pl-PL">
              <a:solidFill>
                <a:prstClr val="black"/>
              </a:solidFill>
            </a:endParaRPr>
          </a:p>
        </p:txBody>
      </p:sp>
    </p:spTree>
    <p:extLst>
      <p:ext uri="{BB962C8B-B14F-4D97-AF65-F5344CB8AC3E}">
        <p14:creationId xmlns:p14="http://schemas.microsoft.com/office/powerpoint/2010/main" val="407377226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390</a:t>
            </a:fld>
            <a:endParaRPr lang="pl-PL">
              <a:solidFill>
                <a:prstClr val="black"/>
              </a:solidFill>
            </a:endParaRPr>
          </a:p>
        </p:txBody>
      </p:sp>
    </p:spTree>
    <p:extLst>
      <p:ext uri="{BB962C8B-B14F-4D97-AF65-F5344CB8AC3E}">
        <p14:creationId xmlns:p14="http://schemas.microsoft.com/office/powerpoint/2010/main" val="518346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23</a:t>
            </a:fld>
            <a:endParaRPr lang="pl-PL"/>
          </a:p>
        </p:txBody>
      </p:sp>
    </p:spTree>
    <p:extLst>
      <p:ext uri="{BB962C8B-B14F-4D97-AF65-F5344CB8AC3E}">
        <p14:creationId xmlns:p14="http://schemas.microsoft.com/office/powerpoint/2010/main" val="32595069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394</a:t>
            </a:fld>
            <a:endParaRPr lang="pl-PL">
              <a:solidFill>
                <a:prstClr val="black"/>
              </a:solidFill>
            </a:endParaRPr>
          </a:p>
        </p:txBody>
      </p:sp>
    </p:spTree>
    <p:extLst>
      <p:ext uri="{BB962C8B-B14F-4D97-AF65-F5344CB8AC3E}">
        <p14:creationId xmlns:p14="http://schemas.microsoft.com/office/powerpoint/2010/main" val="11580208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395</a:t>
            </a:fld>
            <a:endParaRPr lang="pl-PL">
              <a:solidFill>
                <a:prstClr val="black"/>
              </a:solidFill>
            </a:endParaRPr>
          </a:p>
        </p:txBody>
      </p:sp>
    </p:spTree>
    <p:extLst>
      <p:ext uri="{BB962C8B-B14F-4D97-AF65-F5344CB8AC3E}">
        <p14:creationId xmlns:p14="http://schemas.microsoft.com/office/powerpoint/2010/main" val="273717638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396</a:t>
            </a:fld>
            <a:endParaRPr lang="pl-PL">
              <a:solidFill>
                <a:prstClr val="black"/>
              </a:solidFill>
            </a:endParaRPr>
          </a:p>
        </p:txBody>
      </p:sp>
    </p:spTree>
    <p:extLst>
      <p:ext uri="{BB962C8B-B14F-4D97-AF65-F5344CB8AC3E}">
        <p14:creationId xmlns:p14="http://schemas.microsoft.com/office/powerpoint/2010/main" val="362831002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397</a:t>
            </a:fld>
            <a:endParaRPr lang="pl-PL">
              <a:solidFill>
                <a:prstClr val="black"/>
              </a:solidFill>
            </a:endParaRPr>
          </a:p>
        </p:txBody>
      </p:sp>
    </p:spTree>
    <p:extLst>
      <p:ext uri="{BB962C8B-B14F-4D97-AF65-F5344CB8AC3E}">
        <p14:creationId xmlns:p14="http://schemas.microsoft.com/office/powerpoint/2010/main" val="307943824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399</a:t>
            </a:fld>
            <a:endParaRPr lang="pl-PL">
              <a:solidFill>
                <a:prstClr val="black"/>
              </a:solidFill>
            </a:endParaRPr>
          </a:p>
        </p:txBody>
      </p:sp>
    </p:spTree>
    <p:extLst>
      <p:ext uri="{BB962C8B-B14F-4D97-AF65-F5344CB8AC3E}">
        <p14:creationId xmlns:p14="http://schemas.microsoft.com/office/powerpoint/2010/main" val="51142031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409</a:t>
            </a:fld>
            <a:endParaRPr lang="pl-PL">
              <a:solidFill>
                <a:prstClr val="black"/>
              </a:solidFill>
            </a:endParaRPr>
          </a:p>
        </p:txBody>
      </p:sp>
    </p:spTree>
    <p:extLst>
      <p:ext uri="{BB962C8B-B14F-4D97-AF65-F5344CB8AC3E}">
        <p14:creationId xmlns:p14="http://schemas.microsoft.com/office/powerpoint/2010/main" val="323632539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410</a:t>
            </a:fld>
            <a:endParaRPr lang="pl-PL">
              <a:solidFill>
                <a:prstClr val="black"/>
              </a:solidFill>
            </a:endParaRPr>
          </a:p>
        </p:txBody>
      </p:sp>
    </p:spTree>
    <p:extLst>
      <p:ext uri="{BB962C8B-B14F-4D97-AF65-F5344CB8AC3E}">
        <p14:creationId xmlns:p14="http://schemas.microsoft.com/office/powerpoint/2010/main" val="5242576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411</a:t>
            </a:fld>
            <a:endParaRPr lang="pl-PL">
              <a:solidFill>
                <a:prstClr val="black"/>
              </a:solidFill>
            </a:endParaRPr>
          </a:p>
        </p:txBody>
      </p:sp>
    </p:spTree>
    <p:extLst>
      <p:ext uri="{BB962C8B-B14F-4D97-AF65-F5344CB8AC3E}">
        <p14:creationId xmlns:p14="http://schemas.microsoft.com/office/powerpoint/2010/main" val="90365408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412</a:t>
            </a:fld>
            <a:endParaRPr lang="pl-PL">
              <a:solidFill>
                <a:prstClr val="black"/>
              </a:solidFill>
            </a:endParaRPr>
          </a:p>
        </p:txBody>
      </p:sp>
    </p:spTree>
    <p:extLst>
      <p:ext uri="{BB962C8B-B14F-4D97-AF65-F5344CB8AC3E}">
        <p14:creationId xmlns:p14="http://schemas.microsoft.com/office/powerpoint/2010/main" val="303127381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414</a:t>
            </a:fld>
            <a:endParaRPr lang="pl-PL">
              <a:solidFill>
                <a:prstClr val="black"/>
              </a:solidFill>
            </a:endParaRPr>
          </a:p>
        </p:txBody>
      </p:sp>
    </p:spTree>
    <p:extLst>
      <p:ext uri="{BB962C8B-B14F-4D97-AF65-F5344CB8AC3E}">
        <p14:creationId xmlns:p14="http://schemas.microsoft.com/office/powerpoint/2010/main" val="1843028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pPr marL="0" indent="0" algn="just">
              <a:buNone/>
            </a:pPr>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24</a:t>
            </a:fld>
            <a:endParaRPr lang="pl-PL"/>
          </a:p>
        </p:txBody>
      </p:sp>
    </p:spTree>
    <p:extLst>
      <p:ext uri="{BB962C8B-B14F-4D97-AF65-F5344CB8AC3E}">
        <p14:creationId xmlns:p14="http://schemas.microsoft.com/office/powerpoint/2010/main" val="326601496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418</a:t>
            </a:fld>
            <a:endParaRPr lang="pl-PL">
              <a:solidFill>
                <a:prstClr val="black"/>
              </a:solidFill>
            </a:endParaRPr>
          </a:p>
        </p:txBody>
      </p:sp>
    </p:spTree>
    <p:extLst>
      <p:ext uri="{BB962C8B-B14F-4D97-AF65-F5344CB8AC3E}">
        <p14:creationId xmlns:p14="http://schemas.microsoft.com/office/powerpoint/2010/main" val="500571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421</a:t>
            </a:fld>
            <a:endParaRPr lang="pl-PL">
              <a:solidFill>
                <a:prstClr val="black"/>
              </a:solidFill>
            </a:endParaRPr>
          </a:p>
        </p:txBody>
      </p:sp>
    </p:spTree>
    <p:extLst>
      <p:ext uri="{BB962C8B-B14F-4D97-AF65-F5344CB8AC3E}">
        <p14:creationId xmlns:p14="http://schemas.microsoft.com/office/powerpoint/2010/main" val="12939117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439</a:t>
            </a:fld>
            <a:endParaRPr lang="pl-PL">
              <a:solidFill>
                <a:prstClr val="black"/>
              </a:solidFill>
            </a:endParaRPr>
          </a:p>
        </p:txBody>
      </p:sp>
    </p:spTree>
    <p:extLst>
      <p:ext uri="{BB962C8B-B14F-4D97-AF65-F5344CB8AC3E}">
        <p14:creationId xmlns:p14="http://schemas.microsoft.com/office/powerpoint/2010/main" val="220209677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445</a:t>
            </a:fld>
            <a:endParaRPr lang="pl-PL">
              <a:solidFill>
                <a:prstClr val="black"/>
              </a:solidFill>
            </a:endParaRPr>
          </a:p>
        </p:txBody>
      </p:sp>
    </p:spTree>
    <p:extLst>
      <p:ext uri="{BB962C8B-B14F-4D97-AF65-F5344CB8AC3E}">
        <p14:creationId xmlns:p14="http://schemas.microsoft.com/office/powerpoint/2010/main" val="298962119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446</a:t>
            </a:fld>
            <a:endParaRPr lang="pl-PL">
              <a:solidFill>
                <a:prstClr val="black"/>
              </a:solidFill>
            </a:endParaRPr>
          </a:p>
        </p:txBody>
      </p:sp>
    </p:spTree>
    <p:extLst>
      <p:ext uri="{BB962C8B-B14F-4D97-AF65-F5344CB8AC3E}">
        <p14:creationId xmlns:p14="http://schemas.microsoft.com/office/powerpoint/2010/main" val="306237027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453</a:t>
            </a:fld>
            <a:endParaRPr lang="pl-PL">
              <a:solidFill>
                <a:prstClr val="black"/>
              </a:solidFill>
            </a:endParaRPr>
          </a:p>
        </p:txBody>
      </p:sp>
    </p:spTree>
    <p:extLst>
      <p:ext uri="{BB962C8B-B14F-4D97-AF65-F5344CB8AC3E}">
        <p14:creationId xmlns:p14="http://schemas.microsoft.com/office/powerpoint/2010/main" val="2693834985"/>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460</a:t>
            </a:fld>
            <a:endParaRPr lang="pl-PL">
              <a:solidFill>
                <a:prstClr val="black"/>
              </a:solidFill>
            </a:endParaRPr>
          </a:p>
        </p:txBody>
      </p:sp>
    </p:spTree>
    <p:extLst>
      <p:ext uri="{BB962C8B-B14F-4D97-AF65-F5344CB8AC3E}">
        <p14:creationId xmlns:p14="http://schemas.microsoft.com/office/powerpoint/2010/main" val="257552800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461</a:t>
            </a:fld>
            <a:endParaRPr lang="pl-PL">
              <a:solidFill>
                <a:prstClr val="black"/>
              </a:solidFill>
            </a:endParaRPr>
          </a:p>
        </p:txBody>
      </p:sp>
    </p:spTree>
    <p:extLst>
      <p:ext uri="{BB962C8B-B14F-4D97-AF65-F5344CB8AC3E}">
        <p14:creationId xmlns:p14="http://schemas.microsoft.com/office/powerpoint/2010/main" val="398412586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463</a:t>
            </a:fld>
            <a:endParaRPr lang="pl-PL">
              <a:solidFill>
                <a:prstClr val="black"/>
              </a:solidFill>
            </a:endParaRPr>
          </a:p>
        </p:txBody>
      </p:sp>
    </p:spTree>
    <p:extLst>
      <p:ext uri="{BB962C8B-B14F-4D97-AF65-F5344CB8AC3E}">
        <p14:creationId xmlns:p14="http://schemas.microsoft.com/office/powerpoint/2010/main" val="204958490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464</a:t>
            </a:fld>
            <a:endParaRPr lang="pl-PL">
              <a:solidFill>
                <a:prstClr val="black"/>
              </a:solidFill>
            </a:endParaRPr>
          </a:p>
        </p:txBody>
      </p:sp>
    </p:spTree>
    <p:extLst>
      <p:ext uri="{BB962C8B-B14F-4D97-AF65-F5344CB8AC3E}">
        <p14:creationId xmlns:p14="http://schemas.microsoft.com/office/powerpoint/2010/main" val="159456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25</a:t>
            </a:fld>
            <a:endParaRPr lang="pl-PL"/>
          </a:p>
        </p:txBody>
      </p:sp>
    </p:spTree>
    <p:extLst>
      <p:ext uri="{BB962C8B-B14F-4D97-AF65-F5344CB8AC3E}">
        <p14:creationId xmlns:p14="http://schemas.microsoft.com/office/powerpoint/2010/main" val="46112441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465</a:t>
            </a:fld>
            <a:endParaRPr lang="pl-PL">
              <a:solidFill>
                <a:prstClr val="black"/>
              </a:solidFill>
            </a:endParaRPr>
          </a:p>
        </p:txBody>
      </p:sp>
    </p:spTree>
    <p:extLst>
      <p:ext uri="{BB962C8B-B14F-4D97-AF65-F5344CB8AC3E}">
        <p14:creationId xmlns:p14="http://schemas.microsoft.com/office/powerpoint/2010/main" val="278221091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466</a:t>
            </a:fld>
            <a:endParaRPr lang="pl-PL">
              <a:solidFill>
                <a:prstClr val="black"/>
              </a:solidFill>
            </a:endParaRPr>
          </a:p>
        </p:txBody>
      </p:sp>
    </p:spTree>
    <p:extLst>
      <p:ext uri="{BB962C8B-B14F-4D97-AF65-F5344CB8AC3E}">
        <p14:creationId xmlns:p14="http://schemas.microsoft.com/office/powerpoint/2010/main" val="310250259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467</a:t>
            </a:fld>
            <a:endParaRPr lang="pl-PL">
              <a:solidFill>
                <a:prstClr val="black"/>
              </a:solidFill>
            </a:endParaRPr>
          </a:p>
        </p:txBody>
      </p:sp>
    </p:spTree>
    <p:extLst>
      <p:ext uri="{BB962C8B-B14F-4D97-AF65-F5344CB8AC3E}">
        <p14:creationId xmlns:p14="http://schemas.microsoft.com/office/powerpoint/2010/main" val="629294549"/>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468</a:t>
            </a:fld>
            <a:endParaRPr lang="pl-PL">
              <a:solidFill>
                <a:prstClr val="black"/>
              </a:solidFill>
            </a:endParaRPr>
          </a:p>
        </p:txBody>
      </p:sp>
    </p:spTree>
    <p:extLst>
      <p:ext uri="{BB962C8B-B14F-4D97-AF65-F5344CB8AC3E}">
        <p14:creationId xmlns:p14="http://schemas.microsoft.com/office/powerpoint/2010/main" val="222154803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469</a:t>
            </a:fld>
            <a:endParaRPr lang="pl-PL">
              <a:solidFill>
                <a:prstClr val="black"/>
              </a:solidFill>
            </a:endParaRPr>
          </a:p>
        </p:txBody>
      </p:sp>
    </p:spTree>
    <p:extLst>
      <p:ext uri="{BB962C8B-B14F-4D97-AF65-F5344CB8AC3E}">
        <p14:creationId xmlns:p14="http://schemas.microsoft.com/office/powerpoint/2010/main" val="187010646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470</a:t>
            </a:fld>
            <a:endParaRPr lang="pl-PL">
              <a:solidFill>
                <a:prstClr val="black"/>
              </a:solidFill>
            </a:endParaRPr>
          </a:p>
        </p:txBody>
      </p:sp>
    </p:spTree>
    <p:extLst>
      <p:ext uri="{BB962C8B-B14F-4D97-AF65-F5344CB8AC3E}">
        <p14:creationId xmlns:p14="http://schemas.microsoft.com/office/powerpoint/2010/main" val="96286669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471</a:t>
            </a:fld>
            <a:endParaRPr lang="pl-PL">
              <a:solidFill>
                <a:prstClr val="black"/>
              </a:solidFill>
            </a:endParaRPr>
          </a:p>
        </p:txBody>
      </p:sp>
    </p:spTree>
    <p:extLst>
      <p:ext uri="{BB962C8B-B14F-4D97-AF65-F5344CB8AC3E}">
        <p14:creationId xmlns:p14="http://schemas.microsoft.com/office/powerpoint/2010/main" val="545272323"/>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472</a:t>
            </a:fld>
            <a:endParaRPr lang="pl-PL">
              <a:solidFill>
                <a:prstClr val="black"/>
              </a:solidFill>
            </a:endParaRPr>
          </a:p>
        </p:txBody>
      </p:sp>
    </p:spTree>
    <p:extLst>
      <p:ext uri="{BB962C8B-B14F-4D97-AF65-F5344CB8AC3E}">
        <p14:creationId xmlns:p14="http://schemas.microsoft.com/office/powerpoint/2010/main" val="2299766837"/>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473</a:t>
            </a:fld>
            <a:endParaRPr lang="pl-PL">
              <a:solidFill>
                <a:prstClr val="black"/>
              </a:solidFill>
            </a:endParaRPr>
          </a:p>
        </p:txBody>
      </p:sp>
    </p:spTree>
    <p:extLst>
      <p:ext uri="{BB962C8B-B14F-4D97-AF65-F5344CB8AC3E}">
        <p14:creationId xmlns:p14="http://schemas.microsoft.com/office/powerpoint/2010/main" val="212140273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474</a:t>
            </a:fld>
            <a:endParaRPr lang="pl-PL">
              <a:solidFill>
                <a:prstClr val="black"/>
              </a:solidFill>
            </a:endParaRPr>
          </a:p>
        </p:txBody>
      </p:sp>
    </p:spTree>
    <p:extLst>
      <p:ext uri="{BB962C8B-B14F-4D97-AF65-F5344CB8AC3E}">
        <p14:creationId xmlns:p14="http://schemas.microsoft.com/office/powerpoint/2010/main" val="719104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26</a:t>
            </a:fld>
            <a:endParaRPr lang="pl-PL"/>
          </a:p>
        </p:txBody>
      </p:sp>
    </p:spTree>
    <p:extLst>
      <p:ext uri="{BB962C8B-B14F-4D97-AF65-F5344CB8AC3E}">
        <p14:creationId xmlns:p14="http://schemas.microsoft.com/office/powerpoint/2010/main" val="121435576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475</a:t>
            </a:fld>
            <a:endParaRPr lang="pl-PL">
              <a:solidFill>
                <a:prstClr val="black"/>
              </a:solidFill>
            </a:endParaRPr>
          </a:p>
        </p:txBody>
      </p:sp>
    </p:spTree>
    <p:extLst>
      <p:ext uri="{BB962C8B-B14F-4D97-AF65-F5344CB8AC3E}">
        <p14:creationId xmlns:p14="http://schemas.microsoft.com/office/powerpoint/2010/main" val="85402880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476</a:t>
            </a:fld>
            <a:endParaRPr lang="pl-PL">
              <a:solidFill>
                <a:prstClr val="black"/>
              </a:solidFill>
            </a:endParaRPr>
          </a:p>
        </p:txBody>
      </p:sp>
    </p:spTree>
    <p:extLst>
      <p:ext uri="{BB962C8B-B14F-4D97-AF65-F5344CB8AC3E}">
        <p14:creationId xmlns:p14="http://schemas.microsoft.com/office/powerpoint/2010/main" val="289035048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477</a:t>
            </a:fld>
            <a:endParaRPr lang="pl-PL">
              <a:solidFill>
                <a:prstClr val="black"/>
              </a:solidFill>
            </a:endParaRPr>
          </a:p>
        </p:txBody>
      </p:sp>
    </p:spTree>
    <p:extLst>
      <p:ext uri="{BB962C8B-B14F-4D97-AF65-F5344CB8AC3E}">
        <p14:creationId xmlns:p14="http://schemas.microsoft.com/office/powerpoint/2010/main" val="327517488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478</a:t>
            </a:fld>
            <a:endParaRPr lang="pl-PL">
              <a:solidFill>
                <a:prstClr val="black"/>
              </a:solidFill>
            </a:endParaRPr>
          </a:p>
        </p:txBody>
      </p:sp>
    </p:spTree>
    <p:extLst>
      <p:ext uri="{BB962C8B-B14F-4D97-AF65-F5344CB8AC3E}">
        <p14:creationId xmlns:p14="http://schemas.microsoft.com/office/powerpoint/2010/main" val="604423835"/>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479</a:t>
            </a:fld>
            <a:endParaRPr lang="pl-PL">
              <a:solidFill>
                <a:prstClr val="black"/>
              </a:solidFill>
            </a:endParaRPr>
          </a:p>
        </p:txBody>
      </p:sp>
    </p:spTree>
    <p:extLst>
      <p:ext uri="{BB962C8B-B14F-4D97-AF65-F5344CB8AC3E}">
        <p14:creationId xmlns:p14="http://schemas.microsoft.com/office/powerpoint/2010/main" val="328412231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480</a:t>
            </a:fld>
            <a:endParaRPr lang="pl-PL">
              <a:solidFill>
                <a:prstClr val="black"/>
              </a:solidFill>
            </a:endParaRPr>
          </a:p>
        </p:txBody>
      </p:sp>
    </p:spTree>
    <p:extLst>
      <p:ext uri="{BB962C8B-B14F-4D97-AF65-F5344CB8AC3E}">
        <p14:creationId xmlns:p14="http://schemas.microsoft.com/office/powerpoint/2010/main" val="344404470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481</a:t>
            </a:fld>
            <a:endParaRPr lang="pl-PL">
              <a:solidFill>
                <a:prstClr val="black"/>
              </a:solidFill>
            </a:endParaRPr>
          </a:p>
        </p:txBody>
      </p:sp>
    </p:spTree>
    <p:extLst>
      <p:ext uri="{BB962C8B-B14F-4D97-AF65-F5344CB8AC3E}">
        <p14:creationId xmlns:p14="http://schemas.microsoft.com/office/powerpoint/2010/main" val="8261006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482</a:t>
            </a:fld>
            <a:endParaRPr lang="pl-PL">
              <a:solidFill>
                <a:prstClr val="black"/>
              </a:solidFill>
            </a:endParaRPr>
          </a:p>
        </p:txBody>
      </p:sp>
    </p:spTree>
    <p:extLst>
      <p:ext uri="{BB962C8B-B14F-4D97-AF65-F5344CB8AC3E}">
        <p14:creationId xmlns:p14="http://schemas.microsoft.com/office/powerpoint/2010/main" val="2731951129"/>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483</a:t>
            </a:fld>
            <a:endParaRPr lang="pl-PL">
              <a:solidFill>
                <a:prstClr val="black"/>
              </a:solidFill>
            </a:endParaRPr>
          </a:p>
        </p:txBody>
      </p:sp>
    </p:spTree>
    <p:extLst>
      <p:ext uri="{BB962C8B-B14F-4D97-AF65-F5344CB8AC3E}">
        <p14:creationId xmlns:p14="http://schemas.microsoft.com/office/powerpoint/2010/main" val="1686060696"/>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484</a:t>
            </a:fld>
            <a:endParaRPr lang="pl-PL">
              <a:solidFill>
                <a:prstClr val="black"/>
              </a:solidFill>
            </a:endParaRPr>
          </a:p>
        </p:txBody>
      </p:sp>
    </p:spTree>
    <p:extLst>
      <p:ext uri="{BB962C8B-B14F-4D97-AF65-F5344CB8AC3E}">
        <p14:creationId xmlns:p14="http://schemas.microsoft.com/office/powerpoint/2010/main" val="2581812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27</a:t>
            </a:fld>
            <a:endParaRPr lang="pl-PL"/>
          </a:p>
        </p:txBody>
      </p:sp>
    </p:spTree>
    <p:extLst>
      <p:ext uri="{BB962C8B-B14F-4D97-AF65-F5344CB8AC3E}">
        <p14:creationId xmlns:p14="http://schemas.microsoft.com/office/powerpoint/2010/main" val="263172450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485</a:t>
            </a:fld>
            <a:endParaRPr lang="pl-PL">
              <a:solidFill>
                <a:prstClr val="black"/>
              </a:solidFill>
            </a:endParaRPr>
          </a:p>
        </p:txBody>
      </p:sp>
    </p:spTree>
    <p:extLst>
      <p:ext uri="{BB962C8B-B14F-4D97-AF65-F5344CB8AC3E}">
        <p14:creationId xmlns:p14="http://schemas.microsoft.com/office/powerpoint/2010/main" val="2586113393"/>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486</a:t>
            </a:fld>
            <a:endParaRPr lang="pl-PL">
              <a:solidFill>
                <a:prstClr val="black"/>
              </a:solidFill>
            </a:endParaRPr>
          </a:p>
        </p:txBody>
      </p:sp>
    </p:spTree>
    <p:extLst>
      <p:ext uri="{BB962C8B-B14F-4D97-AF65-F5344CB8AC3E}">
        <p14:creationId xmlns:p14="http://schemas.microsoft.com/office/powerpoint/2010/main" val="349915315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487</a:t>
            </a:fld>
            <a:endParaRPr lang="pl-PL">
              <a:solidFill>
                <a:prstClr val="black"/>
              </a:solidFill>
            </a:endParaRPr>
          </a:p>
        </p:txBody>
      </p:sp>
    </p:spTree>
    <p:extLst>
      <p:ext uri="{BB962C8B-B14F-4D97-AF65-F5344CB8AC3E}">
        <p14:creationId xmlns:p14="http://schemas.microsoft.com/office/powerpoint/2010/main" val="305111584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488</a:t>
            </a:fld>
            <a:endParaRPr lang="pl-PL">
              <a:solidFill>
                <a:prstClr val="black"/>
              </a:solidFill>
            </a:endParaRPr>
          </a:p>
        </p:txBody>
      </p:sp>
    </p:spTree>
    <p:extLst>
      <p:ext uri="{BB962C8B-B14F-4D97-AF65-F5344CB8AC3E}">
        <p14:creationId xmlns:p14="http://schemas.microsoft.com/office/powerpoint/2010/main" val="340717697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489</a:t>
            </a:fld>
            <a:endParaRPr lang="pl-PL">
              <a:solidFill>
                <a:prstClr val="black"/>
              </a:solidFill>
            </a:endParaRPr>
          </a:p>
        </p:txBody>
      </p:sp>
    </p:spTree>
    <p:extLst>
      <p:ext uri="{BB962C8B-B14F-4D97-AF65-F5344CB8AC3E}">
        <p14:creationId xmlns:p14="http://schemas.microsoft.com/office/powerpoint/2010/main" val="3326999445"/>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490</a:t>
            </a:fld>
            <a:endParaRPr lang="pl-PL">
              <a:solidFill>
                <a:prstClr val="black"/>
              </a:solidFill>
            </a:endParaRPr>
          </a:p>
        </p:txBody>
      </p:sp>
    </p:spTree>
    <p:extLst>
      <p:ext uri="{BB962C8B-B14F-4D97-AF65-F5344CB8AC3E}">
        <p14:creationId xmlns:p14="http://schemas.microsoft.com/office/powerpoint/2010/main" val="128652395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491</a:t>
            </a:fld>
            <a:endParaRPr lang="pl-PL">
              <a:solidFill>
                <a:prstClr val="black"/>
              </a:solidFill>
            </a:endParaRPr>
          </a:p>
        </p:txBody>
      </p:sp>
    </p:spTree>
    <p:extLst>
      <p:ext uri="{BB962C8B-B14F-4D97-AF65-F5344CB8AC3E}">
        <p14:creationId xmlns:p14="http://schemas.microsoft.com/office/powerpoint/2010/main" val="2620888663"/>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492</a:t>
            </a:fld>
            <a:endParaRPr lang="pl-PL">
              <a:solidFill>
                <a:prstClr val="black"/>
              </a:solidFill>
            </a:endParaRPr>
          </a:p>
        </p:txBody>
      </p:sp>
    </p:spTree>
    <p:extLst>
      <p:ext uri="{BB962C8B-B14F-4D97-AF65-F5344CB8AC3E}">
        <p14:creationId xmlns:p14="http://schemas.microsoft.com/office/powerpoint/2010/main" val="449978938"/>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493</a:t>
            </a:fld>
            <a:endParaRPr lang="pl-PL">
              <a:solidFill>
                <a:prstClr val="black"/>
              </a:solidFill>
            </a:endParaRPr>
          </a:p>
        </p:txBody>
      </p:sp>
    </p:spTree>
    <p:extLst>
      <p:ext uri="{BB962C8B-B14F-4D97-AF65-F5344CB8AC3E}">
        <p14:creationId xmlns:p14="http://schemas.microsoft.com/office/powerpoint/2010/main" val="2270043693"/>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494</a:t>
            </a:fld>
            <a:endParaRPr lang="pl-PL">
              <a:solidFill>
                <a:prstClr val="black"/>
              </a:solidFill>
            </a:endParaRPr>
          </a:p>
        </p:txBody>
      </p:sp>
    </p:spTree>
    <p:extLst>
      <p:ext uri="{BB962C8B-B14F-4D97-AF65-F5344CB8AC3E}">
        <p14:creationId xmlns:p14="http://schemas.microsoft.com/office/powerpoint/2010/main" val="3940058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28</a:t>
            </a:fld>
            <a:endParaRPr lang="pl-PL"/>
          </a:p>
        </p:txBody>
      </p:sp>
    </p:spTree>
    <p:extLst>
      <p:ext uri="{BB962C8B-B14F-4D97-AF65-F5344CB8AC3E}">
        <p14:creationId xmlns:p14="http://schemas.microsoft.com/office/powerpoint/2010/main" val="3321909731"/>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495</a:t>
            </a:fld>
            <a:endParaRPr lang="pl-PL">
              <a:solidFill>
                <a:prstClr val="black"/>
              </a:solidFill>
            </a:endParaRPr>
          </a:p>
        </p:txBody>
      </p:sp>
    </p:spTree>
    <p:extLst>
      <p:ext uri="{BB962C8B-B14F-4D97-AF65-F5344CB8AC3E}">
        <p14:creationId xmlns:p14="http://schemas.microsoft.com/office/powerpoint/2010/main" val="3918238061"/>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496</a:t>
            </a:fld>
            <a:endParaRPr lang="pl-PL">
              <a:solidFill>
                <a:prstClr val="black"/>
              </a:solidFill>
            </a:endParaRPr>
          </a:p>
        </p:txBody>
      </p:sp>
    </p:spTree>
    <p:extLst>
      <p:ext uri="{BB962C8B-B14F-4D97-AF65-F5344CB8AC3E}">
        <p14:creationId xmlns:p14="http://schemas.microsoft.com/office/powerpoint/2010/main" val="3721420542"/>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C7533EC-5E4B-4342-82C5-E9F51429D1BF}" type="slidenum">
              <a:rPr lang="pl-PL" smtClean="0">
                <a:solidFill>
                  <a:prstClr val="black"/>
                </a:solidFill>
              </a:rPr>
              <a:pPr/>
              <a:t>497</a:t>
            </a:fld>
            <a:endParaRPr lang="pl-PL">
              <a:solidFill>
                <a:prstClr val="black"/>
              </a:solidFill>
            </a:endParaRPr>
          </a:p>
        </p:txBody>
      </p:sp>
    </p:spTree>
    <p:extLst>
      <p:ext uri="{BB962C8B-B14F-4D97-AF65-F5344CB8AC3E}">
        <p14:creationId xmlns:p14="http://schemas.microsoft.com/office/powerpoint/2010/main" val="588886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29</a:t>
            </a:fld>
            <a:endParaRPr lang="pl-PL"/>
          </a:p>
        </p:txBody>
      </p:sp>
    </p:spTree>
    <p:extLst>
      <p:ext uri="{BB962C8B-B14F-4D97-AF65-F5344CB8AC3E}">
        <p14:creationId xmlns:p14="http://schemas.microsoft.com/office/powerpoint/2010/main" val="586037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30</a:t>
            </a:fld>
            <a:endParaRPr lang="pl-PL"/>
          </a:p>
        </p:txBody>
      </p:sp>
    </p:spTree>
    <p:extLst>
      <p:ext uri="{BB962C8B-B14F-4D97-AF65-F5344CB8AC3E}">
        <p14:creationId xmlns:p14="http://schemas.microsoft.com/office/powerpoint/2010/main" val="1267645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31</a:t>
            </a:fld>
            <a:endParaRPr lang="pl-PL"/>
          </a:p>
        </p:txBody>
      </p:sp>
    </p:spTree>
    <p:extLst>
      <p:ext uri="{BB962C8B-B14F-4D97-AF65-F5344CB8AC3E}">
        <p14:creationId xmlns:p14="http://schemas.microsoft.com/office/powerpoint/2010/main" val="4117183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3</a:t>
            </a:fld>
            <a:endParaRPr lang="pl-PL"/>
          </a:p>
        </p:txBody>
      </p:sp>
    </p:spTree>
    <p:extLst>
      <p:ext uri="{BB962C8B-B14F-4D97-AF65-F5344CB8AC3E}">
        <p14:creationId xmlns:p14="http://schemas.microsoft.com/office/powerpoint/2010/main" val="2424388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a:xfrm>
            <a:off x="685800" y="4400549"/>
            <a:ext cx="5486400" cy="4112829"/>
          </a:xfrm>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32</a:t>
            </a:fld>
            <a:endParaRPr lang="pl-PL"/>
          </a:p>
        </p:txBody>
      </p:sp>
    </p:spTree>
    <p:extLst>
      <p:ext uri="{BB962C8B-B14F-4D97-AF65-F5344CB8AC3E}">
        <p14:creationId xmlns:p14="http://schemas.microsoft.com/office/powerpoint/2010/main" val="669579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33</a:t>
            </a:fld>
            <a:endParaRPr lang="pl-PL"/>
          </a:p>
        </p:txBody>
      </p:sp>
    </p:spTree>
    <p:extLst>
      <p:ext uri="{BB962C8B-B14F-4D97-AF65-F5344CB8AC3E}">
        <p14:creationId xmlns:p14="http://schemas.microsoft.com/office/powerpoint/2010/main" val="1294159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34</a:t>
            </a:fld>
            <a:endParaRPr lang="pl-PL"/>
          </a:p>
        </p:txBody>
      </p:sp>
    </p:spTree>
    <p:extLst>
      <p:ext uri="{BB962C8B-B14F-4D97-AF65-F5344CB8AC3E}">
        <p14:creationId xmlns:p14="http://schemas.microsoft.com/office/powerpoint/2010/main" val="206140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35</a:t>
            </a:fld>
            <a:endParaRPr lang="pl-PL"/>
          </a:p>
        </p:txBody>
      </p:sp>
    </p:spTree>
    <p:extLst>
      <p:ext uri="{BB962C8B-B14F-4D97-AF65-F5344CB8AC3E}">
        <p14:creationId xmlns:p14="http://schemas.microsoft.com/office/powerpoint/2010/main" val="3455032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36</a:t>
            </a:fld>
            <a:endParaRPr lang="pl-PL"/>
          </a:p>
        </p:txBody>
      </p:sp>
    </p:spTree>
    <p:extLst>
      <p:ext uri="{BB962C8B-B14F-4D97-AF65-F5344CB8AC3E}">
        <p14:creationId xmlns:p14="http://schemas.microsoft.com/office/powerpoint/2010/main" val="2511267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37</a:t>
            </a:fld>
            <a:endParaRPr lang="pl-PL"/>
          </a:p>
        </p:txBody>
      </p:sp>
    </p:spTree>
    <p:extLst>
      <p:ext uri="{BB962C8B-B14F-4D97-AF65-F5344CB8AC3E}">
        <p14:creationId xmlns:p14="http://schemas.microsoft.com/office/powerpoint/2010/main" val="3300931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38</a:t>
            </a:fld>
            <a:endParaRPr lang="pl-PL"/>
          </a:p>
        </p:txBody>
      </p:sp>
    </p:spTree>
    <p:extLst>
      <p:ext uri="{BB962C8B-B14F-4D97-AF65-F5344CB8AC3E}">
        <p14:creationId xmlns:p14="http://schemas.microsoft.com/office/powerpoint/2010/main" val="1941456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39</a:t>
            </a:fld>
            <a:endParaRPr lang="pl-PL"/>
          </a:p>
        </p:txBody>
      </p:sp>
    </p:spTree>
    <p:extLst>
      <p:ext uri="{BB962C8B-B14F-4D97-AF65-F5344CB8AC3E}">
        <p14:creationId xmlns:p14="http://schemas.microsoft.com/office/powerpoint/2010/main" val="31526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40</a:t>
            </a:fld>
            <a:endParaRPr lang="pl-PL"/>
          </a:p>
        </p:txBody>
      </p:sp>
    </p:spTree>
    <p:extLst>
      <p:ext uri="{BB962C8B-B14F-4D97-AF65-F5344CB8AC3E}">
        <p14:creationId xmlns:p14="http://schemas.microsoft.com/office/powerpoint/2010/main" val="831345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41</a:t>
            </a:fld>
            <a:endParaRPr lang="pl-PL"/>
          </a:p>
        </p:txBody>
      </p:sp>
    </p:spTree>
    <p:extLst>
      <p:ext uri="{BB962C8B-B14F-4D97-AF65-F5344CB8AC3E}">
        <p14:creationId xmlns:p14="http://schemas.microsoft.com/office/powerpoint/2010/main" val="3523617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4</a:t>
            </a:fld>
            <a:endParaRPr lang="pl-PL"/>
          </a:p>
        </p:txBody>
      </p:sp>
    </p:spTree>
    <p:extLst>
      <p:ext uri="{BB962C8B-B14F-4D97-AF65-F5344CB8AC3E}">
        <p14:creationId xmlns:p14="http://schemas.microsoft.com/office/powerpoint/2010/main" val="500727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42</a:t>
            </a:fld>
            <a:endParaRPr lang="pl-PL"/>
          </a:p>
        </p:txBody>
      </p:sp>
    </p:spTree>
    <p:extLst>
      <p:ext uri="{BB962C8B-B14F-4D97-AF65-F5344CB8AC3E}">
        <p14:creationId xmlns:p14="http://schemas.microsoft.com/office/powerpoint/2010/main" val="4119012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43</a:t>
            </a:fld>
            <a:endParaRPr lang="pl-PL"/>
          </a:p>
        </p:txBody>
      </p:sp>
    </p:spTree>
    <p:extLst>
      <p:ext uri="{BB962C8B-B14F-4D97-AF65-F5344CB8AC3E}">
        <p14:creationId xmlns:p14="http://schemas.microsoft.com/office/powerpoint/2010/main" val="3103225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44</a:t>
            </a:fld>
            <a:endParaRPr lang="pl-PL"/>
          </a:p>
        </p:txBody>
      </p:sp>
    </p:spTree>
    <p:extLst>
      <p:ext uri="{BB962C8B-B14F-4D97-AF65-F5344CB8AC3E}">
        <p14:creationId xmlns:p14="http://schemas.microsoft.com/office/powerpoint/2010/main" val="1923040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45</a:t>
            </a:fld>
            <a:endParaRPr lang="pl-PL"/>
          </a:p>
        </p:txBody>
      </p:sp>
    </p:spTree>
    <p:extLst>
      <p:ext uri="{BB962C8B-B14F-4D97-AF65-F5344CB8AC3E}">
        <p14:creationId xmlns:p14="http://schemas.microsoft.com/office/powerpoint/2010/main" val="2876828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46</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47</a:t>
            </a:fld>
            <a:endParaRPr lang="pl-PL"/>
          </a:p>
        </p:txBody>
      </p:sp>
    </p:spTree>
    <p:extLst>
      <p:ext uri="{BB962C8B-B14F-4D97-AF65-F5344CB8AC3E}">
        <p14:creationId xmlns:p14="http://schemas.microsoft.com/office/powerpoint/2010/main" val="42164647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48</a:t>
            </a:fld>
            <a:endParaRPr lang="pl-PL"/>
          </a:p>
        </p:txBody>
      </p:sp>
    </p:spTree>
    <p:extLst>
      <p:ext uri="{BB962C8B-B14F-4D97-AF65-F5344CB8AC3E}">
        <p14:creationId xmlns:p14="http://schemas.microsoft.com/office/powerpoint/2010/main" val="2418221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pPr marL="0" indent="0" algn="just">
              <a:buNone/>
            </a:pPr>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49</a:t>
            </a:fld>
            <a:endParaRPr lang="pl-PL"/>
          </a:p>
        </p:txBody>
      </p:sp>
    </p:spTree>
    <p:extLst>
      <p:ext uri="{BB962C8B-B14F-4D97-AF65-F5344CB8AC3E}">
        <p14:creationId xmlns:p14="http://schemas.microsoft.com/office/powerpoint/2010/main" val="1950633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50</a:t>
            </a:fld>
            <a:endParaRPr lang="pl-PL"/>
          </a:p>
        </p:txBody>
      </p:sp>
    </p:spTree>
    <p:extLst>
      <p:ext uri="{BB962C8B-B14F-4D97-AF65-F5344CB8AC3E}">
        <p14:creationId xmlns:p14="http://schemas.microsoft.com/office/powerpoint/2010/main" val="1618880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51</a:t>
            </a:fld>
            <a:endParaRPr lang="pl-PL"/>
          </a:p>
        </p:txBody>
      </p:sp>
    </p:spTree>
    <p:extLst>
      <p:ext uri="{BB962C8B-B14F-4D97-AF65-F5344CB8AC3E}">
        <p14:creationId xmlns:p14="http://schemas.microsoft.com/office/powerpoint/2010/main" val="4125506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7</a:t>
            </a:fld>
            <a:endParaRPr lang="pl-PL"/>
          </a:p>
        </p:txBody>
      </p:sp>
    </p:spTree>
    <p:extLst>
      <p:ext uri="{BB962C8B-B14F-4D97-AF65-F5344CB8AC3E}">
        <p14:creationId xmlns:p14="http://schemas.microsoft.com/office/powerpoint/2010/main" val="23510008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52</a:t>
            </a:fld>
            <a:endParaRPr lang="pl-PL"/>
          </a:p>
        </p:txBody>
      </p:sp>
    </p:spTree>
    <p:extLst>
      <p:ext uri="{BB962C8B-B14F-4D97-AF65-F5344CB8AC3E}">
        <p14:creationId xmlns:p14="http://schemas.microsoft.com/office/powerpoint/2010/main" val="89027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53</a:t>
            </a:fld>
            <a:endParaRPr lang="pl-PL"/>
          </a:p>
        </p:txBody>
      </p:sp>
    </p:spTree>
    <p:extLst>
      <p:ext uri="{BB962C8B-B14F-4D97-AF65-F5344CB8AC3E}">
        <p14:creationId xmlns:p14="http://schemas.microsoft.com/office/powerpoint/2010/main" val="2397860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54</a:t>
            </a:fld>
            <a:endParaRPr lang="pl-PL"/>
          </a:p>
        </p:txBody>
      </p:sp>
    </p:spTree>
    <p:extLst>
      <p:ext uri="{BB962C8B-B14F-4D97-AF65-F5344CB8AC3E}">
        <p14:creationId xmlns:p14="http://schemas.microsoft.com/office/powerpoint/2010/main" val="39037165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55</a:t>
            </a:fld>
            <a:endParaRPr lang="pl-PL"/>
          </a:p>
        </p:txBody>
      </p:sp>
    </p:spTree>
    <p:extLst>
      <p:ext uri="{BB962C8B-B14F-4D97-AF65-F5344CB8AC3E}">
        <p14:creationId xmlns:p14="http://schemas.microsoft.com/office/powerpoint/2010/main" val="1521503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56</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57</a:t>
            </a:fld>
            <a:endParaRPr lang="pl-PL"/>
          </a:p>
        </p:txBody>
      </p:sp>
    </p:spTree>
    <p:extLst>
      <p:ext uri="{BB962C8B-B14F-4D97-AF65-F5344CB8AC3E}">
        <p14:creationId xmlns:p14="http://schemas.microsoft.com/office/powerpoint/2010/main" val="7201365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59</a:t>
            </a:fld>
            <a:endParaRPr lang="pl-PL"/>
          </a:p>
        </p:txBody>
      </p:sp>
    </p:spTree>
    <p:extLst>
      <p:ext uri="{BB962C8B-B14F-4D97-AF65-F5344CB8AC3E}">
        <p14:creationId xmlns:p14="http://schemas.microsoft.com/office/powerpoint/2010/main" val="33101667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63</a:t>
            </a:fld>
            <a:endParaRPr lang="pl-PL"/>
          </a:p>
        </p:txBody>
      </p:sp>
    </p:spTree>
    <p:extLst>
      <p:ext uri="{BB962C8B-B14F-4D97-AF65-F5344CB8AC3E}">
        <p14:creationId xmlns:p14="http://schemas.microsoft.com/office/powerpoint/2010/main" val="12504779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solidFill>
                  <a:prstClr val="black"/>
                </a:solidFill>
              </a:rPr>
              <a:pPr/>
              <a:t>65</a:t>
            </a:fld>
            <a:endParaRPr lang="pl-PL">
              <a:solidFill>
                <a:prstClr val="black"/>
              </a:solidFill>
            </a:endParaRPr>
          </a:p>
        </p:txBody>
      </p:sp>
    </p:spTree>
    <p:extLst>
      <p:ext uri="{BB962C8B-B14F-4D97-AF65-F5344CB8AC3E}">
        <p14:creationId xmlns:p14="http://schemas.microsoft.com/office/powerpoint/2010/main" val="39985689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67</a:t>
            </a:fld>
            <a:endParaRPr lang="pl-PL"/>
          </a:p>
        </p:txBody>
      </p:sp>
    </p:spTree>
    <p:extLst>
      <p:ext uri="{BB962C8B-B14F-4D97-AF65-F5344CB8AC3E}">
        <p14:creationId xmlns:p14="http://schemas.microsoft.com/office/powerpoint/2010/main" val="379560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8</a:t>
            </a:fld>
            <a:endParaRPr lang="pl-PL" dirty="0"/>
          </a:p>
        </p:txBody>
      </p:sp>
    </p:spTree>
    <p:extLst>
      <p:ext uri="{BB962C8B-B14F-4D97-AF65-F5344CB8AC3E}">
        <p14:creationId xmlns:p14="http://schemas.microsoft.com/office/powerpoint/2010/main" val="21521631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68</a:t>
            </a:fld>
            <a:endParaRPr lang="pl-PL"/>
          </a:p>
        </p:txBody>
      </p:sp>
    </p:spTree>
    <p:extLst>
      <p:ext uri="{BB962C8B-B14F-4D97-AF65-F5344CB8AC3E}">
        <p14:creationId xmlns:p14="http://schemas.microsoft.com/office/powerpoint/2010/main" val="1454298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69</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70</a:t>
            </a:fld>
            <a:endParaRPr lang="pl-PL"/>
          </a:p>
        </p:txBody>
      </p:sp>
    </p:spTree>
    <p:extLst>
      <p:ext uri="{BB962C8B-B14F-4D97-AF65-F5344CB8AC3E}">
        <p14:creationId xmlns:p14="http://schemas.microsoft.com/office/powerpoint/2010/main" val="30631244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71</a:t>
            </a:fld>
            <a:endParaRPr lang="pl-PL"/>
          </a:p>
        </p:txBody>
      </p:sp>
    </p:spTree>
    <p:extLst>
      <p:ext uri="{BB962C8B-B14F-4D97-AF65-F5344CB8AC3E}">
        <p14:creationId xmlns:p14="http://schemas.microsoft.com/office/powerpoint/2010/main" val="30928112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72</a:t>
            </a:fld>
            <a:endParaRPr lang="pl-PL"/>
          </a:p>
        </p:txBody>
      </p:sp>
    </p:spTree>
    <p:extLst>
      <p:ext uri="{BB962C8B-B14F-4D97-AF65-F5344CB8AC3E}">
        <p14:creationId xmlns:p14="http://schemas.microsoft.com/office/powerpoint/2010/main" val="39242067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73</a:t>
            </a:fld>
            <a:endParaRPr lang="pl-PL"/>
          </a:p>
        </p:txBody>
      </p:sp>
    </p:spTree>
    <p:extLst>
      <p:ext uri="{BB962C8B-B14F-4D97-AF65-F5344CB8AC3E}">
        <p14:creationId xmlns:p14="http://schemas.microsoft.com/office/powerpoint/2010/main" val="31859935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74</a:t>
            </a:fld>
            <a:endParaRPr lang="pl-PL"/>
          </a:p>
        </p:txBody>
      </p:sp>
    </p:spTree>
    <p:extLst>
      <p:ext uri="{BB962C8B-B14F-4D97-AF65-F5344CB8AC3E}">
        <p14:creationId xmlns:p14="http://schemas.microsoft.com/office/powerpoint/2010/main" val="11161223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75</a:t>
            </a:fld>
            <a:endParaRPr lang="pl-PL"/>
          </a:p>
        </p:txBody>
      </p:sp>
    </p:spTree>
    <p:extLst>
      <p:ext uri="{BB962C8B-B14F-4D97-AF65-F5344CB8AC3E}">
        <p14:creationId xmlns:p14="http://schemas.microsoft.com/office/powerpoint/2010/main" val="4866830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76</a:t>
            </a:fld>
            <a:endParaRPr lang="pl-PL"/>
          </a:p>
        </p:txBody>
      </p:sp>
    </p:spTree>
    <p:extLst>
      <p:ext uri="{BB962C8B-B14F-4D97-AF65-F5344CB8AC3E}">
        <p14:creationId xmlns:p14="http://schemas.microsoft.com/office/powerpoint/2010/main" val="2849306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77</a:t>
            </a:fld>
            <a:endParaRPr lang="pl-PL"/>
          </a:p>
        </p:txBody>
      </p:sp>
    </p:spTree>
    <p:extLst>
      <p:ext uri="{BB962C8B-B14F-4D97-AF65-F5344CB8AC3E}">
        <p14:creationId xmlns:p14="http://schemas.microsoft.com/office/powerpoint/2010/main" val="3287287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9</a:t>
            </a:fld>
            <a:endParaRPr lang="pl-PL"/>
          </a:p>
        </p:txBody>
      </p:sp>
    </p:spTree>
    <p:extLst>
      <p:ext uri="{BB962C8B-B14F-4D97-AF65-F5344CB8AC3E}">
        <p14:creationId xmlns:p14="http://schemas.microsoft.com/office/powerpoint/2010/main" val="17419314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78</a:t>
            </a:fld>
            <a:endParaRPr lang="pl-PL"/>
          </a:p>
        </p:txBody>
      </p:sp>
    </p:spTree>
    <p:extLst>
      <p:ext uri="{BB962C8B-B14F-4D97-AF65-F5344CB8AC3E}">
        <p14:creationId xmlns:p14="http://schemas.microsoft.com/office/powerpoint/2010/main" val="31197452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79</a:t>
            </a:fld>
            <a:endParaRPr lang="pl-PL"/>
          </a:p>
        </p:txBody>
      </p:sp>
    </p:spTree>
    <p:extLst>
      <p:ext uri="{BB962C8B-B14F-4D97-AF65-F5344CB8AC3E}">
        <p14:creationId xmlns:p14="http://schemas.microsoft.com/office/powerpoint/2010/main" val="4627030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80</a:t>
            </a:fld>
            <a:endParaRPr lang="pl-PL"/>
          </a:p>
        </p:txBody>
      </p:sp>
    </p:spTree>
    <p:extLst>
      <p:ext uri="{BB962C8B-B14F-4D97-AF65-F5344CB8AC3E}">
        <p14:creationId xmlns:p14="http://schemas.microsoft.com/office/powerpoint/2010/main" val="32905461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81</a:t>
            </a:fld>
            <a:endParaRPr lang="pl-PL"/>
          </a:p>
        </p:txBody>
      </p:sp>
    </p:spTree>
    <p:extLst>
      <p:ext uri="{BB962C8B-B14F-4D97-AF65-F5344CB8AC3E}">
        <p14:creationId xmlns:p14="http://schemas.microsoft.com/office/powerpoint/2010/main" val="32905461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82</a:t>
            </a:fld>
            <a:endParaRPr lang="pl-PL"/>
          </a:p>
        </p:txBody>
      </p:sp>
    </p:spTree>
    <p:extLst>
      <p:ext uri="{BB962C8B-B14F-4D97-AF65-F5344CB8AC3E}">
        <p14:creationId xmlns:p14="http://schemas.microsoft.com/office/powerpoint/2010/main" val="18558438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83</a:t>
            </a:fld>
            <a:endParaRPr lang="pl-PL"/>
          </a:p>
        </p:txBody>
      </p:sp>
    </p:spTree>
    <p:extLst>
      <p:ext uri="{BB962C8B-B14F-4D97-AF65-F5344CB8AC3E}">
        <p14:creationId xmlns:p14="http://schemas.microsoft.com/office/powerpoint/2010/main" val="4178219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84</a:t>
            </a:fld>
            <a:endParaRPr lang="pl-PL"/>
          </a:p>
        </p:txBody>
      </p:sp>
    </p:spTree>
    <p:extLst>
      <p:ext uri="{BB962C8B-B14F-4D97-AF65-F5344CB8AC3E}">
        <p14:creationId xmlns:p14="http://schemas.microsoft.com/office/powerpoint/2010/main" val="21563201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85</a:t>
            </a:fld>
            <a:endParaRPr lang="pl-PL"/>
          </a:p>
        </p:txBody>
      </p:sp>
    </p:spTree>
    <p:extLst>
      <p:ext uri="{BB962C8B-B14F-4D97-AF65-F5344CB8AC3E}">
        <p14:creationId xmlns:p14="http://schemas.microsoft.com/office/powerpoint/2010/main" val="37413858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86</a:t>
            </a:fld>
            <a:endParaRPr lang="pl-PL"/>
          </a:p>
        </p:txBody>
      </p:sp>
    </p:spTree>
    <p:extLst>
      <p:ext uri="{BB962C8B-B14F-4D97-AF65-F5344CB8AC3E}">
        <p14:creationId xmlns:p14="http://schemas.microsoft.com/office/powerpoint/2010/main" val="10428428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87</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10</a:t>
            </a:fld>
            <a:endParaRPr lang="pl-PL"/>
          </a:p>
        </p:txBody>
      </p:sp>
    </p:spTree>
    <p:extLst>
      <p:ext uri="{BB962C8B-B14F-4D97-AF65-F5344CB8AC3E}">
        <p14:creationId xmlns:p14="http://schemas.microsoft.com/office/powerpoint/2010/main" val="31708264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88</a:t>
            </a:fld>
            <a:endParaRPr lang="pl-PL"/>
          </a:p>
        </p:txBody>
      </p:sp>
    </p:spTree>
    <p:extLst>
      <p:ext uri="{BB962C8B-B14F-4D97-AF65-F5344CB8AC3E}">
        <p14:creationId xmlns:p14="http://schemas.microsoft.com/office/powerpoint/2010/main" val="16575723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89</a:t>
            </a:fld>
            <a:endParaRPr lang="pl-PL"/>
          </a:p>
        </p:txBody>
      </p:sp>
    </p:spTree>
    <p:extLst>
      <p:ext uri="{BB962C8B-B14F-4D97-AF65-F5344CB8AC3E}">
        <p14:creationId xmlns:p14="http://schemas.microsoft.com/office/powerpoint/2010/main" val="35696335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90</a:t>
            </a:fld>
            <a:endParaRPr lang="pl-PL"/>
          </a:p>
        </p:txBody>
      </p:sp>
    </p:spTree>
    <p:extLst>
      <p:ext uri="{BB962C8B-B14F-4D97-AF65-F5344CB8AC3E}">
        <p14:creationId xmlns:p14="http://schemas.microsoft.com/office/powerpoint/2010/main" val="1255489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91</a:t>
            </a:fld>
            <a:endParaRPr lang="pl-PL"/>
          </a:p>
        </p:txBody>
      </p:sp>
    </p:spTree>
    <p:extLst>
      <p:ext uri="{BB962C8B-B14F-4D97-AF65-F5344CB8AC3E}">
        <p14:creationId xmlns:p14="http://schemas.microsoft.com/office/powerpoint/2010/main" val="12852786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92</a:t>
            </a:fld>
            <a:endParaRPr lang="pl-PL"/>
          </a:p>
        </p:txBody>
      </p:sp>
    </p:spTree>
    <p:extLst>
      <p:ext uri="{BB962C8B-B14F-4D97-AF65-F5344CB8AC3E}">
        <p14:creationId xmlns:p14="http://schemas.microsoft.com/office/powerpoint/2010/main" val="28790168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93</a:t>
            </a:fld>
            <a:endParaRPr lang="pl-PL"/>
          </a:p>
        </p:txBody>
      </p:sp>
    </p:spTree>
    <p:extLst>
      <p:ext uri="{BB962C8B-B14F-4D97-AF65-F5344CB8AC3E}">
        <p14:creationId xmlns:p14="http://schemas.microsoft.com/office/powerpoint/2010/main" val="25859591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94</a:t>
            </a:fld>
            <a:endParaRPr lang="pl-PL"/>
          </a:p>
        </p:txBody>
      </p:sp>
    </p:spTree>
    <p:extLst>
      <p:ext uri="{BB962C8B-B14F-4D97-AF65-F5344CB8AC3E}">
        <p14:creationId xmlns:p14="http://schemas.microsoft.com/office/powerpoint/2010/main" val="17696691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95</a:t>
            </a:fld>
            <a:endParaRPr lang="pl-PL"/>
          </a:p>
        </p:txBody>
      </p:sp>
    </p:spTree>
    <p:extLst>
      <p:ext uri="{BB962C8B-B14F-4D97-AF65-F5344CB8AC3E}">
        <p14:creationId xmlns:p14="http://schemas.microsoft.com/office/powerpoint/2010/main" val="4216951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96</a:t>
            </a:fld>
            <a:endParaRPr lang="pl-PL"/>
          </a:p>
        </p:txBody>
      </p:sp>
    </p:spTree>
    <p:extLst>
      <p:ext uri="{BB962C8B-B14F-4D97-AF65-F5344CB8AC3E}">
        <p14:creationId xmlns:p14="http://schemas.microsoft.com/office/powerpoint/2010/main" val="30069691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97</a:t>
            </a:fld>
            <a:endParaRPr lang="pl-PL"/>
          </a:p>
        </p:txBody>
      </p:sp>
    </p:spTree>
    <p:extLst>
      <p:ext uri="{BB962C8B-B14F-4D97-AF65-F5344CB8AC3E}">
        <p14:creationId xmlns:p14="http://schemas.microsoft.com/office/powerpoint/2010/main" val="2544544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11</a:t>
            </a:fld>
            <a:endParaRPr lang="pl-PL"/>
          </a:p>
        </p:txBody>
      </p:sp>
    </p:spTree>
    <p:extLst>
      <p:ext uri="{BB962C8B-B14F-4D97-AF65-F5344CB8AC3E}">
        <p14:creationId xmlns:p14="http://schemas.microsoft.com/office/powerpoint/2010/main" val="40736312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98</a:t>
            </a:fld>
            <a:endParaRPr lang="pl-PL"/>
          </a:p>
        </p:txBody>
      </p:sp>
    </p:spTree>
    <p:extLst>
      <p:ext uri="{BB962C8B-B14F-4D97-AF65-F5344CB8AC3E}">
        <p14:creationId xmlns:p14="http://schemas.microsoft.com/office/powerpoint/2010/main" val="40438105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99</a:t>
            </a:fld>
            <a:endParaRPr lang="pl-PL"/>
          </a:p>
        </p:txBody>
      </p:sp>
    </p:spTree>
    <p:extLst>
      <p:ext uri="{BB962C8B-B14F-4D97-AF65-F5344CB8AC3E}">
        <p14:creationId xmlns:p14="http://schemas.microsoft.com/office/powerpoint/2010/main" val="41669266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100</a:t>
            </a:fld>
            <a:endParaRPr lang="pl-PL"/>
          </a:p>
        </p:txBody>
      </p:sp>
    </p:spTree>
    <p:extLst>
      <p:ext uri="{BB962C8B-B14F-4D97-AF65-F5344CB8AC3E}">
        <p14:creationId xmlns:p14="http://schemas.microsoft.com/office/powerpoint/2010/main" val="28910816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101</a:t>
            </a:fld>
            <a:endParaRPr lang="pl-PL"/>
          </a:p>
        </p:txBody>
      </p:sp>
    </p:spTree>
    <p:extLst>
      <p:ext uri="{BB962C8B-B14F-4D97-AF65-F5344CB8AC3E}">
        <p14:creationId xmlns:p14="http://schemas.microsoft.com/office/powerpoint/2010/main" val="30768239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102</a:t>
            </a:fld>
            <a:endParaRPr lang="pl-PL"/>
          </a:p>
        </p:txBody>
      </p:sp>
    </p:spTree>
    <p:extLst>
      <p:ext uri="{BB962C8B-B14F-4D97-AF65-F5344CB8AC3E}">
        <p14:creationId xmlns:p14="http://schemas.microsoft.com/office/powerpoint/2010/main" val="292584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C7533EC-5E4B-4342-82C5-E9F51429D1BF}" type="slidenum">
              <a:rPr lang="pl-PL" smtClean="0"/>
              <a:t>103</a:t>
            </a:fld>
            <a:endParaRPr lang="pl-PL"/>
          </a:p>
        </p:txBody>
      </p:sp>
    </p:spTree>
    <p:extLst>
      <p:ext uri="{BB962C8B-B14F-4D97-AF65-F5344CB8AC3E}">
        <p14:creationId xmlns:p14="http://schemas.microsoft.com/office/powerpoint/2010/main" val="28394512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104</a:t>
            </a:fld>
            <a:endParaRPr lang="pl-PL"/>
          </a:p>
        </p:txBody>
      </p:sp>
    </p:spTree>
    <p:extLst>
      <p:ext uri="{BB962C8B-B14F-4D97-AF65-F5344CB8AC3E}">
        <p14:creationId xmlns:p14="http://schemas.microsoft.com/office/powerpoint/2010/main" val="29201229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105</a:t>
            </a:fld>
            <a:endParaRPr lang="pl-PL"/>
          </a:p>
        </p:txBody>
      </p:sp>
    </p:spTree>
    <p:extLst>
      <p:ext uri="{BB962C8B-B14F-4D97-AF65-F5344CB8AC3E}">
        <p14:creationId xmlns:p14="http://schemas.microsoft.com/office/powerpoint/2010/main" val="12777878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106</a:t>
            </a:fld>
            <a:endParaRPr lang="pl-PL"/>
          </a:p>
        </p:txBody>
      </p:sp>
    </p:spTree>
    <p:extLst>
      <p:ext uri="{BB962C8B-B14F-4D97-AF65-F5344CB8AC3E}">
        <p14:creationId xmlns:p14="http://schemas.microsoft.com/office/powerpoint/2010/main" val="17048010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C7533EC-5E4B-4342-82C5-E9F51429D1BF}" type="slidenum">
              <a:rPr lang="pl-PL" smtClean="0"/>
              <a:t>107</a:t>
            </a:fld>
            <a:endParaRPr lang="pl-PL"/>
          </a:p>
        </p:txBody>
      </p:sp>
    </p:spTree>
    <p:extLst>
      <p:ext uri="{BB962C8B-B14F-4D97-AF65-F5344CB8AC3E}">
        <p14:creationId xmlns:p14="http://schemas.microsoft.com/office/powerpoint/2010/main" val="4275759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E12688-A8B1-4EC9-817F-1785E41556BB}"/>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FEEE6F6D-984C-443B-B601-5A5493FF70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7C1002AC-B7CB-4BBC-85FB-17CDC0B09A27}"/>
              </a:ext>
            </a:extLst>
          </p:cNvPr>
          <p:cNvSpPr>
            <a:spLocks noGrp="1"/>
          </p:cNvSpPr>
          <p:nvPr>
            <p:ph type="dt" sz="half" idx="10"/>
          </p:nvPr>
        </p:nvSpPr>
        <p:spPr/>
        <p:txBody>
          <a:bodyPr/>
          <a:lstStyle/>
          <a:p>
            <a:fld id="{5D24D1F6-FA3C-482D-8375-1C7913EB138D}" type="datetime1">
              <a:rPr lang="pl-PL" smtClean="0"/>
              <a:t>22.02.2023</a:t>
            </a:fld>
            <a:endParaRPr lang="pl-PL"/>
          </a:p>
        </p:txBody>
      </p:sp>
      <p:sp>
        <p:nvSpPr>
          <p:cNvPr id="5" name="Symbol zastępczy stopki 4">
            <a:extLst>
              <a:ext uri="{FF2B5EF4-FFF2-40B4-BE49-F238E27FC236}">
                <a16:creationId xmlns:a16="http://schemas.microsoft.com/office/drawing/2014/main" id="{7EF9A66C-AE61-480B-B8B4-6C281A5178B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D2D7A55-0D59-4557-A4B5-C165AB6EDD5E}"/>
              </a:ext>
            </a:extLst>
          </p:cNvPr>
          <p:cNvSpPr>
            <a:spLocks noGrp="1"/>
          </p:cNvSpPr>
          <p:nvPr>
            <p:ph type="sldNum" sz="quarter" idx="12"/>
          </p:nvPr>
        </p:nvSpPr>
        <p:spPr/>
        <p:txBody>
          <a:bodyPr/>
          <a:lstStyle/>
          <a:p>
            <a:fld id="{453BB134-82F7-4F0E-A3FF-CEA6FDEF8B86}" type="slidenum">
              <a:rPr lang="pl-PL" smtClean="0"/>
              <a:t>‹#›</a:t>
            </a:fld>
            <a:endParaRPr lang="pl-PL"/>
          </a:p>
        </p:txBody>
      </p:sp>
    </p:spTree>
    <p:extLst>
      <p:ext uri="{BB962C8B-B14F-4D97-AF65-F5344CB8AC3E}">
        <p14:creationId xmlns:p14="http://schemas.microsoft.com/office/powerpoint/2010/main" val="2217695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0623B0-3A92-4101-93F5-9C196B3C639B}"/>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4BE86630-D95F-4786-8BAD-B40372BB5D1F}"/>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4F90E73-D9AD-4C4F-96DA-C23D18329DE0}"/>
              </a:ext>
            </a:extLst>
          </p:cNvPr>
          <p:cNvSpPr>
            <a:spLocks noGrp="1"/>
          </p:cNvSpPr>
          <p:nvPr>
            <p:ph type="dt" sz="half" idx="10"/>
          </p:nvPr>
        </p:nvSpPr>
        <p:spPr/>
        <p:txBody>
          <a:bodyPr/>
          <a:lstStyle/>
          <a:p>
            <a:fld id="{891B9248-10F7-4FC5-8359-5DA25E10083F}" type="datetime1">
              <a:rPr lang="pl-PL" smtClean="0"/>
              <a:t>22.02.2023</a:t>
            </a:fld>
            <a:endParaRPr lang="pl-PL"/>
          </a:p>
        </p:txBody>
      </p:sp>
      <p:sp>
        <p:nvSpPr>
          <p:cNvPr id="5" name="Symbol zastępczy stopki 4">
            <a:extLst>
              <a:ext uri="{FF2B5EF4-FFF2-40B4-BE49-F238E27FC236}">
                <a16:creationId xmlns:a16="http://schemas.microsoft.com/office/drawing/2014/main" id="{838DB31C-55EA-4FE1-9FE7-D93510E4BEF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5E69053-3DFD-472C-AC93-F57882A56C28}"/>
              </a:ext>
            </a:extLst>
          </p:cNvPr>
          <p:cNvSpPr>
            <a:spLocks noGrp="1"/>
          </p:cNvSpPr>
          <p:nvPr>
            <p:ph type="sldNum" sz="quarter" idx="12"/>
          </p:nvPr>
        </p:nvSpPr>
        <p:spPr/>
        <p:txBody>
          <a:bodyPr/>
          <a:lstStyle/>
          <a:p>
            <a:fld id="{453BB134-82F7-4F0E-A3FF-CEA6FDEF8B86}" type="slidenum">
              <a:rPr lang="pl-PL" smtClean="0"/>
              <a:t>‹#›</a:t>
            </a:fld>
            <a:endParaRPr lang="pl-PL"/>
          </a:p>
        </p:txBody>
      </p:sp>
    </p:spTree>
    <p:extLst>
      <p:ext uri="{BB962C8B-B14F-4D97-AF65-F5344CB8AC3E}">
        <p14:creationId xmlns:p14="http://schemas.microsoft.com/office/powerpoint/2010/main" val="594852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D42EDFC5-820D-466C-B4C8-F5348CE7E964}"/>
              </a:ext>
            </a:extLst>
          </p:cNvPr>
          <p:cNvSpPr>
            <a:spLocks noGrp="1"/>
          </p:cNvSpPr>
          <p:nvPr>
            <p:ph type="title" orient="vert"/>
          </p:nvPr>
        </p:nvSpPr>
        <p:spPr>
          <a:xfrm>
            <a:off x="8724902"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BCF384E4-1429-49D8-BC38-FA0D022ED5F6}"/>
              </a:ext>
            </a:extLst>
          </p:cNvPr>
          <p:cNvSpPr>
            <a:spLocks noGrp="1"/>
          </p:cNvSpPr>
          <p:nvPr>
            <p:ph type="body" orient="vert" idx="1"/>
          </p:nvPr>
        </p:nvSpPr>
        <p:spPr>
          <a:xfrm>
            <a:off x="838203"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602AB47-7A97-4DEA-9B36-BD05F0C57FB2}"/>
              </a:ext>
            </a:extLst>
          </p:cNvPr>
          <p:cNvSpPr>
            <a:spLocks noGrp="1"/>
          </p:cNvSpPr>
          <p:nvPr>
            <p:ph type="dt" sz="half" idx="10"/>
          </p:nvPr>
        </p:nvSpPr>
        <p:spPr/>
        <p:txBody>
          <a:bodyPr/>
          <a:lstStyle/>
          <a:p>
            <a:fld id="{B614E90A-5F4B-46C4-8114-8784BB8801B9}" type="datetime1">
              <a:rPr lang="pl-PL" smtClean="0"/>
              <a:t>22.02.2023</a:t>
            </a:fld>
            <a:endParaRPr lang="pl-PL"/>
          </a:p>
        </p:txBody>
      </p:sp>
      <p:sp>
        <p:nvSpPr>
          <p:cNvPr id="5" name="Symbol zastępczy stopki 4">
            <a:extLst>
              <a:ext uri="{FF2B5EF4-FFF2-40B4-BE49-F238E27FC236}">
                <a16:creationId xmlns:a16="http://schemas.microsoft.com/office/drawing/2014/main" id="{C16DF47D-CFFC-4F55-BCAB-9DA4DB8890C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4D0179F-9433-4341-9E08-D7A53F40C434}"/>
              </a:ext>
            </a:extLst>
          </p:cNvPr>
          <p:cNvSpPr>
            <a:spLocks noGrp="1"/>
          </p:cNvSpPr>
          <p:nvPr>
            <p:ph type="sldNum" sz="quarter" idx="12"/>
          </p:nvPr>
        </p:nvSpPr>
        <p:spPr/>
        <p:txBody>
          <a:bodyPr/>
          <a:lstStyle/>
          <a:p>
            <a:fld id="{453BB134-82F7-4F0E-A3FF-CEA6FDEF8B86}" type="slidenum">
              <a:rPr lang="pl-PL" smtClean="0"/>
              <a:t>‹#›</a:t>
            </a:fld>
            <a:endParaRPr lang="pl-PL"/>
          </a:p>
        </p:txBody>
      </p:sp>
    </p:spTree>
    <p:extLst>
      <p:ext uri="{BB962C8B-B14F-4D97-AF65-F5344CB8AC3E}">
        <p14:creationId xmlns:p14="http://schemas.microsoft.com/office/powerpoint/2010/main" val="940193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E12688-A8B1-4EC9-817F-1785E41556BB}"/>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FEEE6F6D-984C-443B-B601-5A5493FF70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7C1002AC-B7CB-4BBC-85FB-17CDC0B09A27}"/>
              </a:ext>
            </a:extLst>
          </p:cNvPr>
          <p:cNvSpPr>
            <a:spLocks noGrp="1"/>
          </p:cNvSpPr>
          <p:nvPr>
            <p:ph type="dt" sz="half" idx="10"/>
          </p:nvPr>
        </p:nvSpPr>
        <p:spPr/>
        <p:txBody>
          <a:bodyPr/>
          <a:lstStyle/>
          <a:p>
            <a:fld id="{5D24D1F6-FA3C-482D-8375-1C7913EB138D}" type="datetime1">
              <a:rPr lang="pl-PL" smtClean="0">
                <a:solidFill>
                  <a:prstClr val="black">
                    <a:tint val="75000"/>
                  </a:prstClr>
                </a:solidFill>
              </a:rPr>
              <a:pPr/>
              <a:t>22.02.2023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id="{7EF9A66C-AE61-480B-B8B4-6C281A5178B0}"/>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id="{1D2D7A55-0D59-4557-A4B5-C165AB6EDD5E}"/>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16850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E22057-76DB-4970-A372-627CCDEA00B9}"/>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8DBC4936-3601-41D4-ADB4-B938A52112EF}"/>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823C95E-CC57-400E-A6ED-40527647ED9B}"/>
              </a:ext>
            </a:extLst>
          </p:cNvPr>
          <p:cNvSpPr>
            <a:spLocks noGrp="1"/>
          </p:cNvSpPr>
          <p:nvPr>
            <p:ph type="dt" sz="half" idx="10"/>
          </p:nvPr>
        </p:nvSpPr>
        <p:spPr/>
        <p:txBody>
          <a:bodyPr/>
          <a:lstStyle/>
          <a:p>
            <a:fld id="{A1E74D76-C3DE-4E36-A935-BDB650059B15}" type="datetime1">
              <a:rPr lang="pl-PL" smtClean="0">
                <a:solidFill>
                  <a:prstClr val="black">
                    <a:tint val="75000"/>
                  </a:prstClr>
                </a:solidFill>
              </a:rPr>
              <a:pPr/>
              <a:t>22.02.2023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id="{ECB86B89-99B4-4F0E-81DE-4BDA7B8E1386}"/>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id="{95614065-04BE-4338-B026-2F263EA96D13}"/>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643780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BFCE2B-6280-4A4D-A295-596AE58BF338}"/>
              </a:ext>
            </a:extLst>
          </p:cNvPr>
          <p:cNvSpPr>
            <a:spLocks noGrp="1"/>
          </p:cNvSpPr>
          <p:nvPr>
            <p:ph type="title"/>
          </p:nvPr>
        </p:nvSpPr>
        <p:spPr>
          <a:xfrm>
            <a:off x="831851" y="1709750"/>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B04DA33C-F932-4D88-8A57-DF131E458F65}"/>
              </a:ext>
            </a:extLst>
          </p:cNvPr>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A383F86C-3887-4A78-95DF-96172D258C43}"/>
              </a:ext>
            </a:extLst>
          </p:cNvPr>
          <p:cNvSpPr>
            <a:spLocks noGrp="1"/>
          </p:cNvSpPr>
          <p:nvPr>
            <p:ph type="dt" sz="half" idx="10"/>
          </p:nvPr>
        </p:nvSpPr>
        <p:spPr/>
        <p:txBody>
          <a:bodyPr/>
          <a:lstStyle/>
          <a:p>
            <a:fld id="{FC0227E7-4E6C-4756-A9E3-401AFB37B54C}" type="datetime1">
              <a:rPr lang="pl-PL" smtClean="0">
                <a:solidFill>
                  <a:prstClr val="black">
                    <a:tint val="75000"/>
                  </a:prstClr>
                </a:solidFill>
              </a:rPr>
              <a:pPr/>
              <a:t>22.02.2023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id="{EAD15F5D-FF3C-4A72-91BD-0B296C145E02}"/>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id="{30244870-FDB4-4553-A274-D5DF0B81458C}"/>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828510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0345B0-A57D-463E-8976-9E7D718F11BA}"/>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0AC149A8-F3F2-4559-B055-26BD5E289215}"/>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17BA6EE-ABB5-4B02-8772-75F385A8BDEF}"/>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4DD1D9E4-4E24-4844-BF29-CAA396D9F86F}"/>
              </a:ext>
            </a:extLst>
          </p:cNvPr>
          <p:cNvSpPr>
            <a:spLocks noGrp="1"/>
          </p:cNvSpPr>
          <p:nvPr>
            <p:ph type="dt" sz="half" idx="10"/>
          </p:nvPr>
        </p:nvSpPr>
        <p:spPr/>
        <p:txBody>
          <a:bodyPr/>
          <a:lstStyle/>
          <a:p>
            <a:fld id="{798D515B-7FF0-4493-BD1B-D3FFD4CD88D0}" type="datetime1">
              <a:rPr lang="pl-PL" smtClean="0">
                <a:solidFill>
                  <a:prstClr val="black">
                    <a:tint val="75000"/>
                  </a:prstClr>
                </a:solidFill>
              </a:rPr>
              <a:pPr/>
              <a:t>22.02.2023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id="{05172025-67E5-4DC7-A919-9546F9B51A8E}"/>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id="{25CA2294-3B22-44EF-991E-0AE4F2654289}"/>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197715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775846-4353-45CE-A74F-09734A34F9BE}"/>
              </a:ext>
            </a:extLst>
          </p:cNvPr>
          <p:cNvSpPr>
            <a:spLocks noGrp="1"/>
          </p:cNvSpPr>
          <p:nvPr>
            <p:ph type="title"/>
          </p:nvPr>
        </p:nvSpPr>
        <p:spPr>
          <a:xfrm>
            <a:off x="839788" y="365129"/>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A317B475-CC1F-41C2-A307-139558F40C0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70B4913C-857A-44E8-A5FC-5083E7C5F162}"/>
              </a:ext>
            </a:extLst>
          </p:cNvPr>
          <p:cNvSpPr>
            <a:spLocks noGrp="1"/>
          </p:cNvSpPr>
          <p:nvPr>
            <p:ph sz="half" idx="2"/>
          </p:nvPr>
        </p:nvSpPr>
        <p:spPr>
          <a:xfrm>
            <a:off x="839789"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D69C09A7-480D-47FA-833F-DF7B93F1C0F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42D16F8B-E188-4FDF-BEF4-13723EEFB826}"/>
              </a:ext>
            </a:extLst>
          </p:cNvPr>
          <p:cNvSpPr>
            <a:spLocks noGrp="1"/>
          </p:cNvSpPr>
          <p:nvPr>
            <p:ph sz="quarter" idx="4"/>
          </p:nvPr>
        </p:nvSpPr>
        <p:spPr>
          <a:xfrm>
            <a:off x="6172203"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46BE82AA-3BB5-4E1F-A098-2689E4E8C7ED}"/>
              </a:ext>
            </a:extLst>
          </p:cNvPr>
          <p:cNvSpPr>
            <a:spLocks noGrp="1"/>
          </p:cNvSpPr>
          <p:nvPr>
            <p:ph type="dt" sz="half" idx="10"/>
          </p:nvPr>
        </p:nvSpPr>
        <p:spPr/>
        <p:txBody>
          <a:bodyPr/>
          <a:lstStyle/>
          <a:p>
            <a:fld id="{19BFD7F8-A234-4A36-8209-2296096E7341}" type="datetime1">
              <a:rPr lang="pl-PL" smtClean="0">
                <a:solidFill>
                  <a:prstClr val="black">
                    <a:tint val="75000"/>
                  </a:prstClr>
                </a:solidFill>
              </a:rPr>
              <a:pPr/>
              <a:t>22.02.2023</a:t>
            </a:fld>
            <a:endParaRPr lang="pl-PL">
              <a:solidFill>
                <a:prstClr val="black">
                  <a:tint val="75000"/>
                </a:prstClr>
              </a:solidFill>
            </a:endParaRPr>
          </a:p>
        </p:txBody>
      </p:sp>
      <p:sp>
        <p:nvSpPr>
          <p:cNvPr id="8" name="Symbol zastępczy stopki 7">
            <a:extLst>
              <a:ext uri="{FF2B5EF4-FFF2-40B4-BE49-F238E27FC236}">
                <a16:creationId xmlns:a16="http://schemas.microsoft.com/office/drawing/2014/main" id="{2621070F-9D18-4087-9A68-B574FEA3E97E}"/>
              </a:ext>
            </a:extLst>
          </p:cNvPr>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a:extLst>
              <a:ext uri="{FF2B5EF4-FFF2-40B4-BE49-F238E27FC236}">
                <a16:creationId xmlns:a16="http://schemas.microsoft.com/office/drawing/2014/main" id="{07F14477-14F9-4FD7-BE59-5532DF5819D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98842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51E0A0-34D3-4D46-9382-AD61393AB370}"/>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B675A26B-2E7A-4DC8-80AF-FA25F8A67FA7}"/>
              </a:ext>
            </a:extLst>
          </p:cNvPr>
          <p:cNvSpPr>
            <a:spLocks noGrp="1"/>
          </p:cNvSpPr>
          <p:nvPr>
            <p:ph type="dt" sz="half" idx="10"/>
          </p:nvPr>
        </p:nvSpPr>
        <p:spPr/>
        <p:txBody>
          <a:bodyPr/>
          <a:lstStyle/>
          <a:p>
            <a:fld id="{5B3DE91E-77EE-4889-A092-0253AB04FC85}" type="datetime1">
              <a:rPr lang="pl-PL" smtClean="0">
                <a:solidFill>
                  <a:prstClr val="black">
                    <a:tint val="75000"/>
                  </a:prstClr>
                </a:solidFill>
              </a:rPr>
              <a:pPr/>
              <a:t>22.02.2023</a:t>
            </a:fld>
            <a:endParaRPr lang="pl-PL">
              <a:solidFill>
                <a:prstClr val="black">
                  <a:tint val="75000"/>
                </a:prstClr>
              </a:solidFill>
            </a:endParaRPr>
          </a:p>
        </p:txBody>
      </p:sp>
      <p:sp>
        <p:nvSpPr>
          <p:cNvPr id="4" name="Symbol zastępczy stopki 3">
            <a:extLst>
              <a:ext uri="{FF2B5EF4-FFF2-40B4-BE49-F238E27FC236}">
                <a16:creationId xmlns:a16="http://schemas.microsoft.com/office/drawing/2014/main" id="{8567B96D-B65B-40C6-B236-F027C8C62B99}"/>
              </a:ext>
            </a:extLst>
          </p:cNvPr>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a:extLst>
              <a:ext uri="{FF2B5EF4-FFF2-40B4-BE49-F238E27FC236}">
                <a16:creationId xmlns:a16="http://schemas.microsoft.com/office/drawing/2014/main" id="{F7C53BB0-9C25-4586-B04D-FEFC5B4CE801}"/>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124101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E499D44E-AE35-4E95-9399-79FB5C45055F}"/>
              </a:ext>
            </a:extLst>
          </p:cNvPr>
          <p:cNvSpPr>
            <a:spLocks noGrp="1"/>
          </p:cNvSpPr>
          <p:nvPr>
            <p:ph type="dt" sz="half" idx="10"/>
          </p:nvPr>
        </p:nvSpPr>
        <p:spPr/>
        <p:txBody>
          <a:bodyPr/>
          <a:lstStyle/>
          <a:p>
            <a:fld id="{764CE8C2-1B48-4329-A75B-8CF080920A91}" type="datetime1">
              <a:rPr lang="pl-PL" smtClean="0">
                <a:solidFill>
                  <a:prstClr val="black">
                    <a:tint val="75000"/>
                  </a:prstClr>
                </a:solidFill>
              </a:rPr>
              <a:pPr/>
              <a:t>22.02.2023</a:t>
            </a:fld>
            <a:endParaRPr lang="pl-PL">
              <a:solidFill>
                <a:prstClr val="black">
                  <a:tint val="75000"/>
                </a:prstClr>
              </a:solidFill>
            </a:endParaRPr>
          </a:p>
        </p:txBody>
      </p:sp>
      <p:sp>
        <p:nvSpPr>
          <p:cNvPr id="3" name="Symbol zastępczy stopki 2">
            <a:extLst>
              <a:ext uri="{FF2B5EF4-FFF2-40B4-BE49-F238E27FC236}">
                <a16:creationId xmlns:a16="http://schemas.microsoft.com/office/drawing/2014/main" id="{6A6B94EB-31E3-4959-804A-35DE8F183515}"/>
              </a:ext>
            </a:extLst>
          </p:cNvPr>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a:extLst>
              <a:ext uri="{FF2B5EF4-FFF2-40B4-BE49-F238E27FC236}">
                <a16:creationId xmlns:a16="http://schemas.microsoft.com/office/drawing/2014/main" id="{769A0C71-8D21-4426-9C76-27A4D0B25DE9}"/>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80716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86B4D4F-BB44-47C3-AA17-ABA3668F05B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60C406A5-66E1-4534-9EFB-71A0ECFC730D}"/>
              </a:ext>
            </a:extLst>
          </p:cNvPr>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A3005009-0487-447B-AE7F-09D5137B64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E2CC9D79-64FF-402B-AA15-05352E6C789F}"/>
              </a:ext>
            </a:extLst>
          </p:cNvPr>
          <p:cNvSpPr>
            <a:spLocks noGrp="1"/>
          </p:cNvSpPr>
          <p:nvPr>
            <p:ph type="dt" sz="half" idx="10"/>
          </p:nvPr>
        </p:nvSpPr>
        <p:spPr/>
        <p:txBody>
          <a:bodyPr/>
          <a:lstStyle/>
          <a:p>
            <a:fld id="{BD4500D9-5D43-4690-A61F-088540FEB828}" type="datetime1">
              <a:rPr lang="pl-PL" smtClean="0">
                <a:solidFill>
                  <a:prstClr val="black">
                    <a:tint val="75000"/>
                  </a:prstClr>
                </a:solidFill>
              </a:rPr>
              <a:pPr/>
              <a:t>22.02.2023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id="{92027B88-E0F4-474A-B1D0-B1FAC849BA58}"/>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id="{7262AC16-58E1-4CE0-9E03-B3BC80E5CFA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522214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E22057-76DB-4970-A372-627CCDEA00B9}"/>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8DBC4936-3601-41D4-ADB4-B938A52112EF}"/>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823C95E-CC57-400E-A6ED-40527647ED9B}"/>
              </a:ext>
            </a:extLst>
          </p:cNvPr>
          <p:cNvSpPr>
            <a:spLocks noGrp="1"/>
          </p:cNvSpPr>
          <p:nvPr>
            <p:ph type="dt" sz="half" idx="10"/>
          </p:nvPr>
        </p:nvSpPr>
        <p:spPr/>
        <p:txBody>
          <a:bodyPr/>
          <a:lstStyle/>
          <a:p>
            <a:fld id="{A1E74D76-C3DE-4E36-A935-BDB650059B15}" type="datetime1">
              <a:rPr lang="pl-PL" smtClean="0"/>
              <a:t>22.02.2023</a:t>
            </a:fld>
            <a:endParaRPr lang="pl-PL"/>
          </a:p>
        </p:txBody>
      </p:sp>
      <p:sp>
        <p:nvSpPr>
          <p:cNvPr id="5" name="Symbol zastępczy stopki 4">
            <a:extLst>
              <a:ext uri="{FF2B5EF4-FFF2-40B4-BE49-F238E27FC236}">
                <a16:creationId xmlns:a16="http://schemas.microsoft.com/office/drawing/2014/main" id="{ECB86B89-99B4-4F0E-81DE-4BDA7B8E138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5614065-04BE-4338-B026-2F263EA96D13}"/>
              </a:ext>
            </a:extLst>
          </p:cNvPr>
          <p:cNvSpPr>
            <a:spLocks noGrp="1"/>
          </p:cNvSpPr>
          <p:nvPr>
            <p:ph type="sldNum" sz="quarter" idx="12"/>
          </p:nvPr>
        </p:nvSpPr>
        <p:spPr/>
        <p:txBody>
          <a:bodyPr/>
          <a:lstStyle/>
          <a:p>
            <a:fld id="{453BB134-82F7-4F0E-A3FF-CEA6FDEF8B86}" type="slidenum">
              <a:rPr lang="pl-PL" smtClean="0"/>
              <a:t>‹#›</a:t>
            </a:fld>
            <a:endParaRPr lang="pl-PL"/>
          </a:p>
        </p:txBody>
      </p:sp>
    </p:spTree>
    <p:extLst>
      <p:ext uri="{BB962C8B-B14F-4D97-AF65-F5344CB8AC3E}">
        <p14:creationId xmlns:p14="http://schemas.microsoft.com/office/powerpoint/2010/main" val="3704440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0D2242-6079-441A-BBD6-DCDD81EDBFE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57D49E3C-8F89-4784-BFA4-B566216C464D}"/>
              </a:ext>
            </a:extLst>
          </p:cNvPr>
          <p:cNvSpPr>
            <a:spLocks noGrp="1"/>
          </p:cNvSpPr>
          <p:nvPr>
            <p:ph type="pic" idx="1"/>
          </p:nvPr>
        </p:nvSpPr>
        <p:spPr>
          <a:xfrm>
            <a:off x="5183188" y="98743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9BDC175F-564D-4E16-867E-C60D7CD77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2813D916-C0FC-449E-9A7A-09D9F6FAE0C8}"/>
              </a:ext>
            </a:extLst>
          </p:cNvPr>
          <p:cNvSpPr>
            <a:spLocks noGrp="1"/>
          </p:cNvSpPr>
          <p:nvPr>
            <p:ph type="dt" sz="half" idx="10"/>
          </p:nvPr>
        </p:nvSpPr>
        <p:spPr/>
        <p:txBody>
          <a:bodyPr/>
          <a:lstStyle/>
          <a:p>
            <a:fld id="{B072392F-43E9-4769-A068-011609BB9760}" type="datetime1">
              <a:rPr lang="pl-PL" smtClean="0">
                <a:solidFill>
                  <a:prstClr val="black">
                    <a:tint val="75000"/>
                  </a:prstClr>
                </a:solidFill>
              </a:rPr>
              <a:pPr/>
              <a:t>22.02.2023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id="{B1ACB473-FEE2-447B-988F-84ED4D1E3D3C}"/>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id="{2FB6AE8C-0E76-4E0B-A3CD-82A008167B8B}"/>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116780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0623B0-3A92-4101-93F5-9C196B3C639B}"/>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4BE86630-D95F-4786-8BAD-B40372BB5D1F}"/>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4F90E73-D9AD-4C4F-96DA-C23D18329DE0}"/>
              </a:ext>
            </a:extLst>
          </p:cNvPr>
          <p:cNvSpPr>
            <a:spLocks noGrp="1"/>
          </p:cNvSpPr>
          <p:nvPr>
            <p:ph type="dt" sz="half" idx="10"/>
          </p:nvPr>
        </p:nvSpPr>
        <p:spPr/>
        <p:txBody>
          <a:bodyPr/>
          <a:lstStyle/>
          <a:p>
            <a:fld id="{891B9248-10F7-4FC5-8359-5DA25E10083F}" type="datetime1">
              <a:rPr lang="pl-PL" smtClean="0">
                <a:solidFill>
                  <a:prstClr val="black">
                    <a:tint val="75000"/>
                  </a:prstClr>
                </a:solidFill>
              </a:rPr>
              <a:pPr/>
              <a:t>22.02.2023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id="{838DB31C-55EA-4FE1-9FE7-D93510E4BEFD}"/>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id="{F5E69053-3DFD-472C-AC93-F57882A56C28}"/>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972826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D42EDFC5-820D-466C-B4C8-F5348CE7E964}"/>
              </a:ext>
            </a:extLst>
          </p:cNvPr>
          <p:cNvSpPr>
            <a:spLocks noGrp="1"/>
          </p:cNvSpPr>
          <p:nvPr>
            <p:ph type="title" orient="vert"/>
          </p:nvPr>
        </p:nvSpPr>
        <p:spPr>
          <a:xfrm>
            <a:off x="8724902"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BCF384E4-1429-49D8-BC38-FA0D022ED5F6}"/>
              </a:ext>
            </a:extLst>
          </p:cNvPr>
          <p:cNvSpPr>
            <a:spLocks noGrp="1"/>
          </p:cNvSpPr>
          <p:nvPr>
            <p:ph type="body" orient="vert" idx="1"/>
          </p:nvPr>
        </p:nvSpPr>
        <p:spPr>
          <a:xfrm>
            <a:off x="838203"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602AB47-7A97-4DEA-9B36-BD05F0C57FB2}"/>
              </a:ext>
            </a:extLst>
          </p:cNvPr>
          <p:cNvSpPr>
            <a:spLocks noGrp="1"/>
          </p:cNvSpPr>
          <p:nvPr>
            <p:ph type="dt" sz="half" idx="10"/>
          </p:nvPr>
        </p:nvSpPr>
        <p:spPr/>
        <p:txBody>
          <a:bodyPr/>
          <a:lstStyle/>
          <a:p>
            <a:fld id="{B614E90A-5F4B-46C4-8114-8784BB8801B9}" type="datetime1">
              <a:rPr lang="pl-PL" smtClean="0">
                <a:solidFill>
                  <a:prstClr val="black">
                    <a:tint val="75000"/>
                  </a:prstClr>
                </a:solidFill>
              </a:rPr>
              <a:pPr/>
              <a:t>22.02.2023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id="{C16DF47D-CFFC-4F55-BCAB-9DA4DB8890CD}"/>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id="{24D0179F-9433-4341-9E08-D7A53F40C434}"/>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951999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BFCE2B-6280-4A4D-A295-596AE58BF338}"/>
              </a:ext>
            </a:extLst>
          </p:cNvPr>
          <p:cNvSpPr>
            <a:spLocks noGrp="1"/>
          </p:cNvSpPr>
          <p:nvPr>
            <p:ph type="title"/>
          </p:nvPr>
        </p:nvSpPr>
        <p:spPr>
          <a:xfrm>
            <a:off x="831851" y="1709750"/>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B04DA33C-F932-4D88-8A57-DF131E458F65}"/>
              </a:ext>
            </a:extLst>
          </p:cNvPr>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A383F86C-3887-4A78-95DF-96172D258C43}"/>
              </a:ext>
            </a:extLst>
          </p:cNvPr>
          <p:cNvSpPr>
            <a:spLocks noGrp="1"/>
          </p:cNvSpPr>
          <p:nvPr>
            <p:ph type="dt" sz="half" idx="10"/>
          </p:nvPr>
        </p:nvSpPr>
        <p:spPr/>
        <p:txBody>
          <a:bodyPr/>
          <a:lstStyle/>
          <a:p>
            <a:fld id="{FC0227E7-4E6C-4756-A9E3-401AFB37B54C}" type="datetime1">
              <a:rPr lang="pl-PL" smtClean="0"/>
              <a:t>22.02.2023</a:t>
            </a:fld>
            <a:endParaRPr lang="pl-PL"/>
          </a:p>
        </p:txBody>
      </p:sp>
      <p:sp>
        <p:nvSpPr>
          <p:cNvPr id="5" name="Symbol zastępczy stopki 4">
            <a:extLst>
              <a:ext uri="{FF2B5EF4-FFF2-40B4-BE49-F238E27FC236}">
                <a16:creationId xmlns:a16="http://schemas.microsoft.com/office/drawing/2014/main" id="{EAD15F5D-FF3C-4A72-91BD-0B296C145E0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0244870-FDB4-4553-A274-D5DF0B81458C}"/>
              </a:ext>
            </a:extLst>
          </p:cNvPr>
          <p:cNvSpPr>
            <a:spLocks noGrp="1"/>
          </p:cNvSpPr>
          <p:nvPr>
            <p:ph type="sldNum" sz="quarter" idx="12"/>
          </p:nvPr>
        </p:nvSpPr>
        <p:spPr/>
        <p:txBody>
          <a:bodyPr/>
          <a:lstStyle/>
          <a:p>
            <a:fld id="{453BB134-82F7-4F0E-A3FF-CEA6FDEF8B86}" type="slidenum">
              <a:rPr lang="pl-PL" smtClean="0"/>
              <a:t>‹#›</a:t>
            </a:fld>
            <a:endParaRPr lang="pl-PL"/>
          </a:p>
        </p:txBody>
      </p:sp>
    </p:spTree>
    <p:extLst>
      <p:ext uri="{BB962C8B-B14F-4D97-AF65-F5344CB8AC3E}">
        <p14:creationId xmlns:p14="http://schemas.microsoft.com/office/powerpoint/2010/main" val="2834005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0345B0-A57D-463E-8976-9E7D718F11BA}"/>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0AC149A8-F3F2-4559-B055-26BD5E289215}"/>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17BA6EE-ABB5-4B02-8772-75F385A8BDEF}"/>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4DD1D9E4-4E24-4844-BF29-CAA396D9F86F}"/>
              </a:ext>
            </a:extLst>
          </p:cNvPr>
          <p:cNvSpPr>
            <a:spLocks noGrp="1"/>
          </p:cNvSpPr>
          <p:nvPr>
            <p:ph type="dt" sz="half" idx="10"/>
          </p:nvPr>
        </p:nvSpPr>
        <p:spPr/>
        <p:txBody>
          <a:bodyPr/>
          <a:lstStyle/>
          <a:p>
            <a:fld id="{798D515B-7FF0-4493-BD1B-D3FFD4CD88D0}" type="datetime1">
              <a:rPr lang="pl-PL" smtClean="0"/>
              <a:t>22.02.2023</a:t>
            </a:fld>
            <a:endParaRPr lang="pl-PL"/>
          </a:p>
        </p:txBody>
      </p:sp>
      <p:sp>
        <p:nvSpPr>
          <p:cNvPr id="6" name="Symbol zastępczy stopki 5">
            <a:extLst>
              <a:ext uri="{FF2B5EF4-FFF2-40B4-BE49-F238E27FC236}">
                <a16:creationId xmlns:a16="http://schemas.microsoft.com/office/drawing/2014/main" id="{05172025-67E5-4DC7-A919-9546F9B51A8E}"/>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5CA2294-3B22-44EF-991E-0AE4F2654289}"/>
              </a:ext>
            </a:extLst>
          </p:cNvPr>
          <p:cNvSpPr>
            <a:spLocks noGrp="1"/>
          </p:cNvSpPr>
          <p:nvPr>
            <p:ph type="sldNum" sz="quarter" idx="12"/>
          </p:nvPr>
        </p:nvSpPr>
        <p:spPr/>
        <p:txBody>
          <a:bodyPr/>
          <a:lstStyle/>
          <a:p>
            <a:fld id="{453BB134-82F7-4F0E-A3FF-CEA6FDEF8B86}" type="slidenum">
              <a:rPr lang="pl-PL" smtClean="0"/>
              <a:t>‹#›</a:t>
            </a:fld>
            <a:endParaRPr lang="pl-PL"/>
          </a:p>
        </p:txBody>
      </p:sp>
    </p:spTree>
    <p:extLst>
      <p:ext uri="{BB962C8B-B14F-4D97-AF65-F5344CB8AC3E}">
        <p14:creationId xmlns:p14="http://schemas.microsoft.com/office/powerpoint/2010/main" val="2139436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775846-4353-45CE-A74F-09734A34F9BE}"/>
              </a:ext>
            </a:extLst>
          </p:cNvPr>
          <p:cNvSpPr>
            <a:spLocks noGrp="1"/>
          </p:cNvSpPr>
          <p:nvPr>
            <p:ph type="title"/>
          </p:nvPr>
        </p:nvSpPr>
        <p:spPr>
          <a:xfrm>
            <a:off x="839788" y="365129"/>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A317B475-CC1F-41C2-A307-139558F40C0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70B4913C-857A-44E8-A5FC-5083E7C5F162}"/>
              </a:ext>
            </a:extLst>
          </p:cNvPr>
          <p:cNvSpPr>
            <a:spLocks noGrp="1"/>
          </p:cNvSpPr>
          <p:nvPr>
            <p:ph sz="half" idx="2"/>
          </p:nvPr>
        </p:nvSpPr>
        <p:spPr>
          <a:xfrm>
            <a:off x="839789"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D69C09A7-480D-47FA-833F-DF7B93F1C0F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42D16F8B-E188-4FDF-BEF4-13723EEFB826}"/>
              </a:ext>
            </a:extLst>
          </p:cNvPr>
          <p:cNvSpPr>
            <a:spLocks noGrp="1"/>
          </p:cNvSpPr>
          <p:nvPr>
            <p:ph sz="quarter" idx="4"/>
          </p:nvPr>
        </p:nvSpPr>
        <p:spPr>
          <a:xfrm>
            <a:off x="6172203"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46BE82AA-3BB5-4E1F-A098-2689E4E8C7ED}"/>
              </a:ext>
            </a:extLst>
          </p:cNvPr>
          <p:cNvSpPr>
            <a:spLocks noGrp="1"/>
          </p:cNvSpPr>
          <p:nvPr>
            <p:ph type="dt" sz="half" idx="10"/>
          </p:nvPr>
        </p:nvSpPr>
        <p:spPr/>
        <p:txBody>
          <a:bodyPr/>
          <a:lstStyle/>
          <a:p>
            <a:fld id="{19BFD7F8-A234-4A36-8209-2296096E7341}" type="datetime1">
              <a:rPr lang="pl-PL" smtClean="0"/>
              <a:t>22.02.2023</a:t>
            </a:fld>
            <a:endParaRPr lang="pl-PL"/>
          </a:p>
        </p:txBody>
      </p:sp>
      <p:sp>
        <p:nvSpPr>
          <p:cNvPr id="8" name="Symbol zastępczy stopki 7">
            <a:extLst>
              <a:ext uri="{FF2B5EF4-FFF2-40B4-BE49-F238E27FC236}">
                <a16:creationId xmlns:a16="http://schemas.microsoft.com/office/drawing/2014/main" id="{2621070F-9D18-4087-9A68-B574FEA3E97E}"/>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07F14477-14F9-4FD7-BE59-5532DF5819D7}"/>
              </a:ext>
            </a:extLst>
          </p:cNvPr>
          <p:cNvSpPr>
            <a:spLocks noGrp="1"/>
          </p:cNvSpPr>
          <p:nvPr>
            <p:ph type="sldNum" sz="quarter" idx="12"/>
          </p:nvPr>
        </p:nvSpPr>
        <p:spPr/>
        <p:txBody>
          <a:bodyPr/>
          <a:lstStyle/>
          <a:p>
            <a:fld id="{453BB134-82F7-4F0E-A3FF-CEA6FDEF8B86}" type="slidenum">
              <a:rPr lang="pl-PL" smtClean="0"/>
              <a:t>‹#›</a:t>
            </a:fld>
            <a:endParaRPr lang="pl-PL"/>
          </a:p>
        </p:txBody>
      </p:sp>
    </p:spTree>
    <p:extLst>
      <p:ext uri="{BB962C8B-B14F-4D97-AF65-F5344CB8AC3E}">
        <p14:creationId xmlns:p14="http://schemas.microsoft.com/office/powerpoint/2010/main" val="35642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51E0A0-34D3-4D46-9382-AD61393AB370}"/>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B675A26B-2E7A-4DC8-80AF-FA25F8A67FA7}"/>
              </a:ext>
            </a:extLst>
          </p:cNvPr>
          <p:cNvSpPr>
            <a:spLocks noGrp="1"/>
          </p:cNvSpPr>
          <p:nvPr>
            <p:ph type="dt" sz="half" idx="10"/>
          </p:nvPr>
        </p:nvSpPr>
        <p:spPr/>
        <p:txBody>
          <a:bodyPr/>
          <a:lstStyle/>
          <a:p>
            <a:fld id="{5B3DE91E-77EE-4889-A092-0253AB04FC85}" type="datetime1">
              <a:rPr lang="pl-PL" smtClean="0"/>
              <a:t>22.02.2023</a:t>
            </a:fld>
            <a:endParaRPr lang="pl-PL"/>
          </a:p>
        </p:txBody>
      </p:sp>
      <p:sp>
        <p:nvSpPr>
          <p:cNvPr id="4" name="Symbol zastępczy stopki 3">
            <a:extLst>
              <a:ext uri="{FF2B5EF4-FFF2-40B4-BE49-F238E27FC236}">
                <a16:creationId xmlns:a16="http://schemas.microsoft.com/office/drawing/2014/main" id="{8567B96D-B65B-40C6-B236-F027C8C62B99}"/>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F7C53BB0-9C25-4586-B04D-FEFC5B4CE801}"/>
              </a:ext>
            </a:extLst>
          </p:cNvPr>
          <p:cNvSpPr>
            <a:spLocks noGrp="1"/>
          </p:cNvSpPr>
          <p:nvPr>
            <p:ph type="sldNum" sz="quarter" idx="12"/>
          </p:nvPr>
        </p:nvSpPr>
        <p:spPr/>
        <p:txBody>
          <a:bodyPr/>
          <a:lstStyle/>
          <a:p>
            <a:fld id="{453BB134-82F7-4F0E-A3FF-CEA6FDEF8B86}" type="slidenum">
              <a:rPr lang="pl-PL" smtClean="0"/>
              <a:t>‹#›</a:t>
            </a:fld>
            <a:endParaRPr lang="pl-PL"/>
          </a:p>
        </p:txBody>
      </p:sp>
    </p:spTree>
    <p:extLst>
      <p:ext uri="{BB962C8B-B14F-4D97-AF65-F5344CB8AC3E}">
        <p14:creationId xmlns:p14="http://schemas.microsoft.com/office/powerpoint/2010/main" val="2111880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E499D44E-AE35-4E95-9399-79FB5C45055F}"/>
              </a:ext>
            </a:extLst>
          </p:cNvPr>
          <p:cNvSpPr>
            <a:spLocks noGrp="1"/>
          </p:cNvSpPr>
          <p:nvPr>
            <p:ph type="dt" sz="half" idx="10"/>
          </p:nvPr>
        </p:nvSpPr>
        <p:spPr/>
        <p:txBody>
          <a:bodyPr/>
          <a:lstStyle/>
          <a:p>
            <a:fld id="{764CE8C2-1B48-4329-A75B-8CF080920A91}" type="datetime1">
              <a:rPr lang="pl-PL" smtClean="0"/>
              <a:t>22.02.2023</a:t>
            </a:fld>
            <a:endParaRPr lang="pl-PL"/>
          </a:p>
        </p:txBody>
      </p:sp>
      <p:sp>
        <p:nvSpPr>
          <p:cNvPr id="3" name="Symbol zastępczy stopki 2">
            <a:extLst>
              <a:ext uri="{FF2B5EF4-FFF2-40B4-BE49-F238E27FC236}">
                <a16:creationId xmlns:a16="http://schemas.microsoft.com/office/drawing/2014/main" id="{6A6B94EB-31E3-4959-804A-35DE8F183515}"/>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769A0C71-8D21-4426-9C76-27A4D0B25DE9}"/>
              </a:ext>
            </a:extLst>
          </p:cNvPr>
          <p:cNvSpPr>
            <a:spLocks noGrp="1"/>
          </p:cNvSpPr>
          <p:nvPr>
            <p:ph type="sldNum" sz="quarter" idx="12"/>
          </p:nvPr>
        </p:nvSpPr>
        <p:spPr/>
        <p:txBody>
          <a:bodyPr/>
          <a:lstStyle/>
          <a:p>
            <a:fld id="{453BB134-82F7-4F0E-A3FF-CEA6FDEF8B86}" type="slidenum">
              <a:rPr lang="pl-PL" smtClean="0"/>
              <a:t>‹#›</a:t>
            </a:fld>
            <a:endParaRPr lang="pl-PL"/>
          </a:p>
        </p:txBody>
      </p:sp>
    </p:spTree>
    <p:extLst>
      <p:ext uri="{BB962C8B-B14F-4D97-AF65-F5344CB8AC3E}">
        <p14:creationId xmlns:p14="http://schemas.microsoft.com/office/powerpoint/2010/main" val="1170294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86B4D4F-BB44-47C3-AA17-ABA3668F05B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60C406A5-66E1-4534-9EFB-71A0ECFC730D}"/>
              </a:ext>
            </a:extLst>
          </p:cNvPr>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A3005009-0487-447B-AE7F-09D5137B64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E2CC9D79-64FF-402B-AA15-05352E6C789F}"/>
              </a:ext>
            </a:extLst>
          </p:cNvPr>
          <p:cNvSpPr>
            <a:spLocks noGrp="1"/>
          </p:cNvSpPr>
          <p:nvPr>
            <p:ph type="dt" sz="half" idx="10"/>
          </p:nvPr>
        </p:nvSpPr>
        <p:spPr/>
        <p:txBody>
          <a:bodyPr/>
          <a:lstStyle/>
          <a:p>
            <a:fld id="{BD4500D9-5D43-4690-A61F-088540FEB828}" type="datetime1">
              <a:rPr lang="pl-PL" smtClean="0"/>
              <a:t>22.02.2023</a:t>
            </a:fld>
            <a:endParaRPr lang="pl-PL"/>
          </a:p>
        </p:txBody>
      </p:sp>
      <p:sp>
        <p:nvSpPr>
          <p:cNvPr id="6" name="Symbol zastępczy stopki 5">
            <a:extLst>
              <a:ext uri="{FF2B5EF4-FFF2-40B4-BE49-F238E27FC236}">
                <a16:creationId xmlns:a16="http://schemas.microsoft.com/office/drawing/2014/main" id="{92027B88-E0F4-474A-B1D0-B1FAC849BA5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7262AC16-58E1-4CE0-9E03-B3BC80E5CFAA}"/>
              </a:ext>
            </a:extLst>
          </p:cNvPr>
          <p:cNvSpPr>
            <a:spLocks noGrp="1"/>
          </p:cNvSpPr>
          <p:nvPr>
            <p:ph type="sldNum" sz="quarter" idx="12"/>
          </p:nvPr>
        </p:nvSpPr>
        <p:spPr/>
        <p:txBody>
          <a:bodyPr/>
          <a:lstStyle/>
          <a:p>
            <a:fld id="{453BB134-82F7-4F0E-A3FF-CEA6FDEF8B86}" type="slidenum">
              <a:rPr lang="pl-PL" smtClean="0"/>
              <a:t>‹#›</a:t>
            </a:fld>
            <a:endParaRPr lang="pl-PL"/>
          </a:p>
        </p:txBody>
      </p:sp>
    </p:spTree>
    <p:extLst>
      <p:ext uri="{BB962C8B-B14F-4D97-AF65-F5344CB8AC3E}">
        <p14:creationId xmlns:p14="http://schemas.microsoft.com/office/powerpoint/2010/main" val="3383973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0D2242-6079-441A-BBD6-DCDD81EDBFE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57D49E3C-8F89-4784-BFA4-B566216C464D}"/>
              </a:ext>
            </a:extLst>
          </p:cNvPr>
          <p:cNvSpPr>
            <a:spLocks noGrp="1"/>
          </p:cNvSpPr>
          <p:nvPr>
            <p:ph type="pic" idx="1"/>
          </p:nvPr>
        </p:nvSpPr>
        <p:spPr>
          <a:xfrm>
            <a:off x="5183188" y="98743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9BDC175F-564D-4E16-867E-C60D7CD77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2813D916-C0FC-449E-9A7A-09D9F6FAE0C8}"/>
              </a:ext>
            </a:extLst>
          </p:cNvPr>
          <p:cNvSpPr>
            <a:spLocks noGrp="1"/>
          </p:cNvSpPr>
          <p:nvPr>
            <p:ph type="dt" sz="half" idx="10"/>
          </p:nvPr>
        </p:nvSpPr>
        <p:spPr/>
        <p:txBody>
          <a:bodyPr/>
          <a:lstStyle/>
          <a:p>
            <a:fld id="{B072392F-43E9-4769-A068-011609BB9760}" type="datetime1">
              <a:rPr lang="pl-PL" smtClean="0"/>
              <a:t>22.02.2023</a:t>
            </a:fld>
            <a:endParaRPr lang="pl-PL"/>
          </a:p>
        </p:txBody>
      </p:sp>
      <p:sp>
        <p:nvSpPr>
          <p:cNvPr id="6" name="Symbol zastępczy stopki 5">
            <a:extLst>
              <a:ext uri="{FF2B5EF4-FFF2-40B4-BE49-F238E27FC236}">
                <a16:creationId xmlns:a16="http://schemas.microsoft.com/office/drawing/2014/main" id="{B1ACB473-FEE2-447B-988F-84ED4D1E3D3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FB6AE8C-0E76-4E0B-A3CD-82A008167B8B}"/>
              </a:ext>
            </a:extLst>
          </p:cNvPr>
          <p:cNvSpPr>
            <a:spLocks noGrp="1"/>
          </p:cNvSpPr>
          <p:nvPr>
            <p:ph type="sldNum" sz="quarter" idx="12"/>
          </p:nvPr>
        </p:nvSpPr>
        <p:spPr/>
        <p:txBody>
          <a:bodyPr/>
          <a:lstStyle/>
          <a:p>
            <a:fld id="{453BB134-82F7-4F0E-A3FF-CEA6FDEF8B86}" type="slidenum">
              <a:rPr lang="pl-PL" smtClean="0"/>
              <a:t>‹#›</a:t>
            </a:fld>
            <a:endParaRPr lang="pl-PL"/>
          </a:p>
        </p:txBody>
      </p:sp>
    </p:spTree>
    <p:extLst>
      <p:ext uri="{BB962C8B-B14F-4D97-AF65-F5344CB8AC3E}">
        <p14:creationId xmlns:p14="http://schemas.microsoft.com/office/powerpoint/2010/main" val="792900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13ECDFB4-BA5B-410B-960F-B12C9E0FB508}"/>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B5C343C3-57C6-466B-B7CF-F5AF87DD6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7CC6D39-3B66-4D11-8171-98563D218D2D}"/>
              </a:ext>
            </a:extLst>
          </p:cNvPr>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27C1E-DF36-4330-9016-A74C89D57452}" type="datetime1">
              <a:rPr lang="pl-PL" smtClean="0"/>
              <a:t>22.02.2023</a:t>
            </a:fld>
            <a:endParaRPr lang="pl-PL"/>
          </a:p>
        </p:txBody>
      </p:sp>
      <p:sp>
        <p:nvSpPr>
          <p:cNvPr id="5" name="Symbol zastępczy stopki 4">
            <a:extLst>
              <a:ext uri="{FF2B5EF4-FFF2-40B4-BE49-F238E27FC236}">
                <a16:creationId xmlns:a16="http://schemas.microsoft.com/office/drawing/2014/main" id="{5BB06C58-E863-41EA-984C-7DB593C3CB98}"/>
              </a:ext>
            </a:extLst>
          </p:cNvPr>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A1E99260-7A79-4104-9EB4-8F1BE902FDF9}"/>
              </a:ext>
            </a:extLst>
          </p:cNvPr>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BB134-82F7-4F0E-A3FF-CEA6FDEF8B86}" type="slidenum">
              <a:rPr lang="pl-PL" smtClean="0"/>
              <a:t>‹#›</a:t>
            </a:fld>
            <a:endParaRPr lang="pl-PL"/>
          </a:p>
        </p:txBody>
      </p:sp>
    </p:spTree>
    <p:extLst>
      <p:ext uri="{BB962C8B-B14F-4D97-AF65-F5344CB8AC3E}">
        <p14:creationId xmlns:p14="http://schemas.microsoft.com/office/powerpoint/2010/main" val="1922082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13ECDFB4-BA5B-410B-960F-B12C9E0FB508}"/>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B5C343C3-57C6-466B-B7CF-F5AF87DD6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7CC6D39-3B66-4D11-8171-98563D218D2D}"/>
              </a:ext>
            </a:extLst>
          </p:cNvPr>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27C1E-DF36-4330-9016-A74C89D57452}" type="datetime1">
              <a:rPr lang="pl-PL" smtClean="0">
                <a:solidFill>
                  <a:prstClr val="black">
                    <a:tint val="75000"/>
                  </a:prstClr>
                </a:solidFill>
              </a:rPr>
              <a:pPr/>
              <a:t>22.02.2023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id="{5BB06C58-E863-41EA-984C-7DB593C3CB98}"/>
              </a:ext>
            </a:extLst>
          </p:cNvPr>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id="{A1E99260-7A79-4104-9EB4-8F1BE902FDF9}"/>
              </a:ext>
            </a:extLst>
          </p:cNvPr>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BB134-82F7-4F0E-A3FF-CEA6FDEF8B86}"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4734484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hyperlink" Target="https://www.sejm.gov.pl/prawo/konst/polski/kon1.htm"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hyperlink" Target="https://www.sejm.gov.pl/prawo/konst/polski/kon1.htm"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hyperlink" Target="https://legislacja.gov.pl/lista?_typeId=1&amp;title=&amp;createDateFrom=&amp;createDateTo=&amp;applicantId=34&amp;number=&amp;_isUEAct=on&amp;_isTKAct=on&amp;_isActEstablishingNumber=on&amp;_isSeparateMode=on&amp;_isDU=on&amp;_isNumerSejm=on#list"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hyperlink" Target="https://legislacja.gov.pl/projekt/12345351"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hyperlink" Target="https://legislacja.gov.pl/lista?_typeId=1&amp;title=&amp;createDateFrom=&amp;createDateTo=&amp;applicantId=2551&amp;number=&amp;_isUEAct=on&amp;_isTKAct=on&amp;_isActEstablishingNumber=on&amp;_isSeparateMode=on&amp;_isDU=on&amp;_isNumerSejm=on#list"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22.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42.xml.rels><?xml version="1.0" encoding="UTF-8" standalone="yes"?>
<Relationships xmlns="http://schemas.openxmlformats.org/package/2006/relationships"><Relationship Id="rId3" Type="http://schemas.openxmlformats.org/officeDocument/2006/relationships/hyperlink" Target="https://rcl.gov.pl/legislacja/wytyczne-do-przeprowadzania-oceny-wplywu-oraz-konsultacji-publicznych-w-ramach-rzadowego-procesu-legislacyjnego/"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83.tmp"/></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48.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87.tmp"/></Relationships>
</file>

<file path=ppt/slides/_rels/slide149.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89.tmp"/></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55.xml.rels><?xml version="1.0" encoding="UTF-8" standalone="yes"?>
<Relationships xmlns="http://schemas.openxmlformats.org/package/2006/relationships"><Relationship Id="rId2" Type="http://schemas.openxmlformats.org/officeDocument/2006/relationships/image" Target="../media/image90.tmp"/><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39.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57.xml.rels><?xml version="1.0" encoding="UTF-8" standalone="yes"?>
<Relationships xmlns="http://schemas.openxmlformats.org/package/2006/relationships"><Relationship Id="rId2" Type="http://schemas.openxmlformats.org/officeDocument/2006/relationships/image" Target="../media/image91.tmp"/><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69.xml.rels><?xml version="1.0" encoding="UTF-8" standalone="yes"?>
<Relationships xmlns="http://schemas.openxmlformats.org/package/2006/relationships"><Relationship Id="rId2" Type="http://schemas.openxmlformats.org/officeDocument/2006/relationships/image" Target="../media/image92.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93.tmp"/><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s://estep.kprm.gov.pl/mz-citizen-web/home.seam" TargetMode="External"/><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94.tmp"/><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96.tmp"/><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97.tmp"/><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image" Target="../media/image99.tmp"/><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101.tmp"/><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03.tmp"/><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04.tmp"/><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05.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00.xml.rels><?xml version="1.0" encoding="UTF-8" standalone="yes"?>
<Relationships xmlns="http://schemas.openxmlformats.org/package/2006/relationships"><Relationship Id="rId2" Type="http://schemas.openxmlformats.org/officeDocument/2006/relationships/image" Target="../media/image106.tmp"/><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207.xml.rels><?xml version="1.0" encoding="UTF-8" standalone="yes"?>
<Relationships xmlns="http://schemas.openxmlformats.org/package/2006/relationships"><Relationship Id="rId3" Type="http://schemas.openxmlformats.org/officeDocument/2006/relationships/image" Target="../media/image108.tmp"/><Relationship Id="rId2" Type="http://schemas.openxmlformats.org/officeDocument/2006/relationships/image" Target="../media/image107.tmp"/><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209.xml.rels><?xml version="1.0" encoding="UTF-8" standalone="yes"?>
<Relationships xmlns="http://schemas.openxmlformats.org/package/2006/relationships"><Relationship Id="rId3" Type="http://schemas.openxmlformats.org/officeDocument/2006/relationships/image" Target="../media/image109.tmp"/><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10.tm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11.tmp"/><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12.tmp"/></Relationships>
</file>

<file path=ppt/slides/_rels/slide21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tmp"/><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15.tmp"/><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16.tmp"/><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17.tmp"/><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225.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226.xml.rels><?xml version="1.0" encoding="UTF-8" standalone="yes"?>
<Relationships xmlns="http://schemas.openxmlformats.org/package/2006/relationships"><Relationship Id="rId3" Type="http://schemas.openxmlformats.org/officeDocument/2006/relationships/image" Target="../media/image119.tmp"/><Relationship Id="rId2" Type="http://schemas.openxmlformats.org/officeDocument/2006/relationships/image" Target="../media/image118.tmp"/><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hyperlink" Target="https://www.gov.pl/web/rozwoj-technologia/wez-udzial-w-konsultacjach-publicznych-w-ramach-rzadowego-procesu-legislacyjnego" TargetMode="External"/><Relationship Id="rId2" Type="http://schemas.openxmlformats.org/officeDocument/2006/relationships/hyperlink" Target="mailto:sekretariatDDR@mrit.gov.pl" TargetMode="Externa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20.tmp"/><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22.tm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24.tmp"/><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25.tmp"/></Relationships>
</file>

<file path=ppt/slides/_rels/slide236.xml.rels><?xml version="1.0" encoding="UTF-8" standalone="yes"?>
<Relationships xmlns="http://schemas.openxmlformats.org/package/2006/relationships"><Relationship Id="rId2" Type="http://schemas.openxmlformats.org/officeDocument/2006/relationships/image" Target="../media/image126.tmp"/><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27.tmp"/><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28.tmp"/><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29.tmp"/><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30.tmp"/><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4.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7.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248.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tmp"/><Relationship Id="rId4" Type="http://schemas.openxmlformats.org/officeDocument/2006/relationships/hyperlink" Target="https://rcl.gov.pl/category/legislacja/rzadowy-proces-legislacyjny/opisy-procedur/" TargetMode="Externa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258.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259.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172.xml"/><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v.pl/web/premier/wplip-r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tmp"/><Relationship Id="rId5" Type="http://schemas.openxmlformats.org/officeDocument/2006/relationships/hyperlink" Target="https://www.gov.pl/web/infrastruktura/wykaz-prac-legislacyjnych" TargetMode="External"/><Relationship Id="rId4" Type="http://schemas.openxmlformats.org/officeDocument/2006/relationships/hyperlink" Target="https://www.gov.pl/web/premier/wpl-prm" TargetMode="Externa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131.tmp"/><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32.tmp"/><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133.tmp"/><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34.tmp"/></Relationships>
</file>

<file path=ppt/slides/_rels/slide27.xml.rels><?xml version="1.0" encoding="UTF-8" standalone="yes"?>
<Relationships xmlns="http://schemas.openxmlformats.org/package/2006/relationships"><Relationship Id="rId3" Type="http://schemas.openxmlformats.org/officeDocument/2006/relationships/hyperlink" Target="https://legislacja.gov.p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tmp"/></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3.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175.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274.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176.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275.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276.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177.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277.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5.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dziennikustaw.gov.pl/D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tmp"/></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311.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189.xml"/><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312.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190.xml"/><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193.xml"/><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32.xml.rels><?xml version="1.0" encoding="UTF-8" standalone="yes"?>
<Relationships xmlns="http://schemas.openxmlformats.org/package/2006/relationships"><Relationship Id="rId3" Type="http://schemas.openxmlformats.org/officeDocument/2006/relationships/hyperlink" Target="https://www.dziennikustaw.gov.pl/MP"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tmp"/></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195.xml"/><Relationship Id="rId1" Type="http://schemas.openxmlformats.org/officeDocument/2006/relationships/slideLayout" Target="../slideLayouts/slideLayout2.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197.xml"/><Relationship Id="rId1" Type="http://schemas.openxmlformats.org/officeDocument/2006/relationships/slideLayout" Target="../slideLayouts/slideLayout2.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327.xml.rels><?xml version="1.0" encoding="UTF-8" standalone="yes"?>
<Relationships xmlns="http://schemas.openxmlformats.org/package/2006/relationships"><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198.xml"/><Relationship Id="rId1" Type="http://schemas.openxmlformats.org/officeDocument/2006/relationships/slideLayout" Target="../slideLayouts/slideLayout2.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notesSlide" Target="../notesSlides/notesSlide199.xml"/><Relationship Id="rId1" Type="http://schemas.openxmlformats.org/officeDocument/2006/relationships/slideLayout" Target="../slideLayouts/slideLayout2.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331.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200.xml"/><Relationship Id="rId1" Type="http://schemas.openxmlformats.org/officeDocument/2006/relationships/slideLayout" Target="../slideLayouts/slideLayout2.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332.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333.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201.xml"/><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4.tmp"/><Relationship Id="rId4" Type="http://schemas.openxmlformats.org/officeDocument/2006/relationships/hyperlink" Target="https://ppiop.rcl.gov.pl/index.php?r" TargetMode="External"/></Relationships>
</file>

<file path=ppt/slides/_rels/slide340.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203.xml"/><Relationship Id="rId1" Type="http://schemas.openxmlformats.org/officeDocument/2006/relationships/slideLayout" Target="../slideLayouts/slideLayout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204.xml"/><Relationship Id="rId1" Type="http://schemas.openxmlformats.org/officeDocument/2006/relationships/slideLayout" Target="../slideLayouts/slideLayout2.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344.xml.rels><?xml version="1.0" encoding="UTF-8" standalone="yes"?>
<Relationships xmlns="http://schemas.openxmlformats.org/package/2006/relationships"><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notesSlide" Target="../notesSlides/notesSlide205.xml"/><Relationship Id="rId1" Type="http://schemas.openxmlformats.org/officeDocument/2006/relationships/slideLayout" Target="../slideLayouts/slideLayout2.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351.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354.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7.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355.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7.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3" Type="http://schemas.openxmlformats.org/officeDocument/2006/relationships/diagramLayout" Target="../diagrams/layout66.xml"/><Relationship Id="rId2" Type="http://schemas.openxmlformats.org/officeDocument/2006/relationships/diagramData" Target="../diagrams/data66.xml"/><Relationship Id="rId1" Type="http://schemas.openxmlformats.org/officeDocument/2006/relationships/slideLayout" Target="../slideLayouts/slideLayout2.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369.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2.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3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8.tmp"/></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209.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7.png"/></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2.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393.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isap.sejm.gov.p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2.tmp"/><Relationship Id="rId4" Type="http://schemas.openxmlformats.org/officeDocument/2006/relationships/image" Target="../media/image21.png"/></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402.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9.w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217.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7.png"/></Relationships>
</file>

<file path=ppt/slides/_rels/slide41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218.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7.png"/></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4.xml.rels><?xml version="1.0" encoding="UTF-8" standalone="yes"?>
<Relationships xmlns="http://schemas.openxmlformats.org/package/2006/relationships"><Relationship Id="rId3" Type="http://schemas.openxmlformats.org/officeDocument/2006/relationships/diagramData" Target="../diagrams/data73.xml"/><Relationship Id="rId7" Type="http://schemas.microsoft.com/office/2007/relationships/diagramDrawing" Target="../diagrams/drawing73.xml"/><Relationship Id="rId2" Type="http://schemas.openxmlformats.org/officeDocument/2006/relationships/notesSlide" Target="../notesSlides/notesSlide219.xml"/><Relationship Id="rId1" Type="http://schemas.openxmlformats.org/officeDocument/2006/relationships/slideLayout" Target="../slideLayouts/slideLayout2.xml"/><Relationship Id="rId6" Type="http://schemas.openxmlformats.org/officeDocument/2006/relationships/diagramColors" Target="../diagrams/colors73.xml"/><Relationship Id="rId5" Type="http://schemas.openxmlformats.org/officeDocument/2006/relationships/diagramQuickStyle" Target="../diagrams/quickStyle73.xml"/><Relationship Id="rId4" Type="http://schemas.openxmlformats.org/officeDocument/2006/relationships/diagramLayout" Target="../diagrams/layout73.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3" Type="http://schemas.openxmlformats.org/officeDocument/2006/relationships/diagramLayout" Target="../diagrams/layout74.xml"/><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3" Type="http://schemas.openxmlformats.org/officeDocument/2006/relationships/diagramLayout" Target="../diagrams/layout75.xml"/><Relationship Id="rId2" Type="http://schemas.openxmlformats.org/officeDocument/2006/relationships/diagramData" Target="../diagrams/data75.xml"/><Relationship Id="rId1" Type="http://schemas.openxmlformats.org/officeDocument/2006/relationships/slideLayout" Target="../slideLayouts/slideLayout2.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rcl.gov.p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www.isap.sejm.gov.pl/" TargetMode="Externa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3.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3.xml"/></Relationships>
</file>

<file path=ppt/slides/_rels/slide469.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3.xml"/></Relationships>
</file>

<file path=ppt/slides/_rels/slide473.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rcl.gov.pl/legislacja/wytyczne-do-przeprowadzania-oceny-wplywu-oraz-konsultacji-publicznych-w-ramach-rzadowego-procesu-legislacyjnego/"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www.dziennikustaw.gov.pl/DU/2022/1479"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29.tm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hyperlink" Target="https://www.dziennikustaw.gov.pl/MP/rok/2022/pozycja/674"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40.tmp"/></Relationships>
</file>

<file path=ppt/slides/_rels/slide76.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hyperlink" Target="https://www.dziennikustaw.gov.pl/DU/rok/2021/pozycja/1950"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43.tmp"/><Relationship Id="rId4" Type="http://schemas.openxmlformats.org/officeDocument/2006/relationships/hyperlink" Target="https://isap.sejm.gov.pl/isap.nsf/DocDetails.xsp?id=WDU20210001893"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5.tmp"/></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tmp"/><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3.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hyperlink" Target="https://isap.sejm.gov.pl/isap.nsf/DocDetails.xsp?id=WDU20210001893" TargetMode="External"/><Relationship Id="rId4" Type="http://schemas.openxmlformats.org/officeDocument/2006/relationships/image" Target="../media/image42.tmp"/></Relationships>
</file>

<file path=ppt/slides/_rels/slide93.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54.tmp"/></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56.tmp"/></Relationships>
</file>

<file path=ppt/slides/_rels/slide98.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58.tmp"/></Relationships>
</file>

<file path=ppt/slides/_rels/slide99.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C635EF-2980-420E-AC20-2669FEDDB408}"/>
              </a:ext>
            </a:extLst>
          </p:cNvPr>
          <p:cNvSpPr>
            <a:spLocks noGrp="1"/>
          </p:cNvSpPr>
          <p:nvPr>
            <p:ph type="ctrTitle"/>
          </p:nvPr>
        </p:nvSpPr>
        <p:spPr>
          <a:xfrm>
            <a:off x="1508235" y="1642625"/>
            <a:ext cx="9144000" cy="2387600"/>
          </a:xfrm>
          <a:effectLst/>
        </p:spPr>
        <p:style>
          <a:lnRef idx="0">
            <a:schemeClr val="accent3"/>
          </a:lnRef>
          <a:fillRef idx="1002">
            <a:schemeClr val="lt1"/>
          </a:fillRef>
          <a:effectRef idx="3">
            <a:schemeClr val="accent3"/>
          </a:effectRef>
          <a:fontRef idx="minor">
            <a:schemeClr val="lt1"/>
          </a:fontRef>
        </p:style>
        <p:txBody>
          <a:bodyPr>
            <a:normAutofit/>
            <a:scene3d>
              <a:camera prst="orthographicFront"/>
              <a:lightRig rig="contrasting" dir="t">
                <a:rot lat="0" lon="0" rev="4500000"/>
              </a:lightRig>
            </a:scene3d>
            <a:sp3d extrusionH="57150" contourW="6350" prstMaterial="metal">
              <a:bevelT w="127000" h="31750" prst="coolSlant"/>
              <a:contourClr>
                <a:schemeClr val="accent1">
                  <a:shade val="75000"/>
                </a:schemeClr>
              </a:contourClr>
            </a:sp3d>
          </a:bodyPr>
          <a:lstStyle/>
          <a:p>
            <a:r>
              <a:rPr lang="pl-PL" sz="8000" cap="all" dirty="0" smtClean="0">
                <a:ln w="0">
                  <a:solidFill>
                    <a:schemeClr val="tx2"/>
                  </a:solidFill>
                </a:ln>
                <a:solidFill>
                  <a:schemeClr val="accent1"/>
                </a:solidFill>
                <a:effectLst>
                  <a:outerShdw blurRad="50800" dist="38100" algn="l" rotWithShape="0">
                    <a:prstClr val="black">
                      <a:alpha val="40000"/>
                    </a:prstClr>
                  </a:outerShdw>
                </a:effectLst>
              </a:rPr>
              <a:t>Rządowy Proces Legislacyjny</a:t>
            </a:r>
            <a:endParaRPr lang="pl-PL" sz="8000" cap="all" dirty="0">
              <a:ln w="0">
                <a:solidFill>
                  <a:schemeClr val="tx2"/>
                </a:solidFill>
              </a:ln>
              <a:solidFill>
                <a:schemeClr val="accent1"/>
              </a:solidFill>
              <a:effectLst>
                <a:outerShdw blurRad="50800" dist="38100" algn="l" rotWithShape="0">
                  <a:prstClr val="black">
                    <a:alpha val="40000"/>
                  </a:prstClr>
                </a:outerShdw>
              </a:effectLst>
            </a:endParaRPr>
          </a:p>
        </p:txBody>
      </p:sp>
      <p:sp>
        <p:nvSpPr>
          <p:cNvPr id="3" name="Podtytuł 2">
            <a:extLst>
              <a:ext uri="{FF2B5EF4-FFF2-40B4-BE49-F238E27FC236}">
                <a16:creationId xmlns:a16="http://schemas.microsoft.com/office/drawing/2014/main" id="{E13A8D40-0C28-48A5-9115-B6C61CAFC948}"/>
              </a:ext>
            </a:extLst>
          </p:cNvPr>
          <p:cNvSpPr>
            <a:spLocks noGrp="1"/>
          </p:cNvSpPr>
          <p:nvPr>
            <p:ph type="subTitle" idx="1"/>
          </p:nvPr>
        </p:nvSpPr>
        <p:spPr>
          <a:xfrm>
            <a:off x="1524000" y="4218328"/>
            <a:ext cx="9144000" cy="1984075"/>
          </a:xfrm>
          <a:ln>
            <a:solidFill>
              <a:schemeClr val="bg1"/>
            </a:solidFill>
          </a:ln>
        </p:spPr>
        <p:txBody>
          <a:bodyPr>
            <a:normAutofit fontScale="85000" lnSpcReduction="20000"/>
          </a:bodyPr>
          <a:lstStyle/>
          <a:p>
            <a:r>
              <a:rPr lang="pl-PL" sz="5800" b="1" dirty="0" smtClean="0">
                <a:ln w="1905"/>
                <a:solidFill>
                  <a:schemeClr val="accent6">
                    <a:lumMod val="75000"/>
                  </a:schemeClr>
                </a:solidFill>
              </a:rPr>
              <a:t>Szkolenie dla przedstawicieli sektora pozarządowego</a:t>
            </a:r>
          </a:p>
          <a:p>
            <a:endParaRPr lang="pl-PL" dirty="0" smtClean="0">
              <a:effectLst>
                <a:outerShdw blurRad="38100" dist="38100" dir="2700000" algn="tl">
                  <a:srgbClr val="000000">
                    <a:alpha val="43137"/>
                  </a:srgbClr>
                </a:outerShdw>
              </a:effectLst>
              <a:latin typeface="Constantia" panose="02030602050306030303" pitchFamily="18" charset="0"/>
            </a:endParaRPr>
          </a:p>
          <a:p>
            <a:r>
              <a:rPr lang="pl-PL" sz="3700" dirty="0" smtClean="0"/>
              <a:t>Wola Ducka 2023</a:t>
            </a:r>
            <a:endParaRPr lang="pl-PL" sz="3700" dirty="0"/>
          </a:p>
          <a:p>
            <a:endParaRPr lang="pl-PL" i="1" dirty="0" smtClean="0">
              <a:latin typeface="Constantia" panose="02030602050306030303" pitchFamily="18" charset="0"/>
            </a:endParaRPr>
          </a:p>
        </p:txBody>
      </p:sp>
    </p:spTree>
    <p:extLst>
      <p:ext uri="{BB962C8B-B14F-4D97-AF65-F5344CB8AC3E}">
        <p14:creationId xmlns:p14="http://schemas.microsoft.com/office/powerpoint/2010/main" val="3699068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85837"/>
            <a:ext cx="10515600" cy="804863"/>
          </a:xfrm>
        </p:spPr>
        <p:txBody>
          <a:bodyPr>
            <a:normAutofit fontScale="90000"/>
          </a:bodyPr>
          <a:lstStyle/>
          <a:p>
            <a:r>
              <a:rPr lang="pl-PL" dirty="0" smtClean="0"/>
              <a:t>Struktura Rady Ministrów – organy pomocnicze</a:t>
            </a:r>
            <a:endParaRPr lang="pl-PL"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12666324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10</a:t>
            </a:fld>
            <a:endParaRPr lang="pl-PL"/>
          </a:p>
        </p:txBody>
      </p:sp>
    </p:spTree>
    <p:extLst>
      <p:ext uri="{BB962C8B-B14F-4D97-AF65-F5344CB8AC3E}">
        <p14:creationId xmlns:p14="http://schemas.microsoft.com/office/powerpoint/2010/main" val="19597581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2561" y="1356058"/>
            <a:ext cx="7813963" cy="5319675"/>
          </a:xfrm>
        </p:spPr>
      </p:pic>
      <p:sp>
        <p:nvSpPr>
          <p:cNvPr id="4" name="Symbol zastępczy numeru slajdu 3"/>
          <p:cNvSpPr>
            <a:spLocks noGrp="1"/>
          </p:cNvSpPr>
          <p:nvPr>
            <p:ph type="sldNum" sz="quarter" idx="12"/>
          </p:nvPr>
        </p:nvSpPr>
        <p:spPr/>
        <p:txBody>
          <a:bodyPr/>
          <a:lstStyle/>
          <a:p>
            <a:fld id="{453BB134-82F7-4F0E-A3FF-CEA6FDEF8B86}" type="slidenum">
              <a:rPr lang="pl-PL" smtClean="0"/>
              <a:t>100</a:t>
            </a:fld>
            <a:endParaRPr lang="pl-PL"/>
          </a:p>
        </p:txBody>
      </p:sp>
      <p:sp>
        <p:nvSpPr>
          <p:cNvPr id="6" name="Prostokąt zaokrąglony 5"/>
          <p:cNvSpPr/>
          <p:nvPr/>
        </p:nvSpPr>
        <p:spPr>
          <a:xfrm>
            <a:off x="3135089" y="5438911"/>
            <a:ext cx="783771" cy="28500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trzałka w prawo 6"/>
          <p:cNvSpPr/>
          <p:nvPr/>
        </p:nvSpPr>
        <p:spPr>
          <a:xfrm>
            <a:off x="1056908" y="5284519"/>
            <a:ext cx="1306285" cy="593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3250155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7535" y="1962659"/>
            <a:ext cx="10317015" cy="4077269"/>
          </a:xfrm>
        </p:spPr>
      </p:pic>
      <p:sp>
        <p:nvSpPr>
          <p:cNvPr id="4" name="Symbol zastępczy numeru slajdu 3"/>
          <p:cNvSpPr>
            <a:spLocks noGrp="1"/>
          </p:cNvSpPr>
          <p:nvPr>
            <p:ph type="sldNum" sz="quarter" idx="12"/>
          </p:nvPr>
        </p:nvSpPr>
        <p:spPr/>
        <p:txBody>
          <a:bodyPr/>
          <a:lstStyle/>
          <a:p>
            <a:fld id="{453BB134-82F7-4F0E-A3FF-CEA6FDEF8B86}" type="slidenum">
              <a:rPr lang="pl-PL" smtClean="0"/>
              <a:t>101</a:t>
            </a:fld>
            <a:endParaRPr lang="pl-PL"/>
          </a:p>
        </p:txBody>
      </p:sp>
      <p:sp>
        <p:nvSpPr>
          <p:cNvPr id="7" name="Prostokąt zaokrąglony 6"/>
          <p:cNvSpPr/>
          <p:nvPr/>
        </p:nvSpPr>
        <p:spPr>
          <a:xfrm>
            <a:off x="997536" y="2539340"/>
            <a:ext cx="2232561" cy="45324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trzałka w prawo 2"/>
          <p:cNvSpPr/>
          <p:nvPr/>
        </p:nvSpPr>
        <p:spPr>
          <a:xfrm>
            <a:off x="676895" y="4880771"/>
            <a:ext cx="724396" cy="40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trzałka w prawo 7"/>
          <p:cNvSpPr/>
          <p:nvPr/>
        </p:nvSpPr>
        <p:spPr>
          <a:xfrm>
            <a:off x="356261" y="2565070"/>
            <a:ext cx="641267" cy="4275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4634158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102</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5899630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93816" y="918769"/>
            <a:ext cx="10515600" cy="879894"/>
          </a:xfrm>
        </p:spPr>
        <p:txBody>
          <a:bodyPr>
            <a:normAutofit/>
          </a:bodyPr>
          <a:lstStyle/>
          <a:p>
            <a:r>
              <a:rPr lang="pl-PL" b="1" dirty="0" smtClean="0"/>
              <a:t>Szef Kancelarii Prezesa Rady Ministrów</a:t>
            </a:r>
            <a:endParaRPr lang="pl-PL" b="1" dirty="0"/>
          </a:p>
        </p:txBody>
      </p:sp>
      <p:sp>
        <p:nvSpPr>
          <p:cNvPr id="3" name="Symbol zastępczy zawartości 2"/>
          <p:cNvSpPr>
            <a:spLocks noGrp="1"/>
          </p:cNvSpPr>
          <p:nvPr>
            <p:ph idx="1"/>
          </p:nvPr>
        </p:nvSpPr>
        <p:spPr>
          <a:xfrm>
            <a:off x="415639" y="1840675"/>
            <a:ext cx="11329060" cy="4336288"/>
          </a:xfrm>
        </p:spPr>
        <p:txBody>
          <a:bodyPr>
            <a:normAutofit/>
          </a:bodyPr>
          <a:lstStyle/>
          <a:p>
            <a:pPr marL="0" lvl="0" indent="0" algn="just">
              <a:buNone/>
            </a:pPr>
            <a:r>
              <a:rPr lang="pl-PL" sz="2300" dirty="0" smtClean="0"/>
              <a:t>Jest organem wnioskującym, gdy zachodzi potrzeba podjęcia inicjatywy legislacyjnej w zakresie wyznaczonych mu zadań lub na zlecenie Prezesa Rady Ministrów lub Rady Ministrów</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103</a:t>
            </a:fld>
            <a:endParaRPr lang="pl-PL"/>
          </a:p>
        </p:txBody>
      </p:sp>
      <p:graphicFrame>
        <p:nvGraphicFramePr>
          <p:cNvPr id="5" name="Diagram 4"/>
          <p:cNvGraphicFramePr/>
          <p:nvPr>
            <p:extLst>
              <p:ext uri="{D42A27DB-BD31-4B8C-83A1-F6EECF244321}">
                <p14:modId xmlns:p14="http://schemas.microsoft.com/office/powerpoint/2010/main" val="3993274205"/>
              </p:ext>
            </p:extLst>
          </p:nvPr>
        </p:nvGraphicFramePr>
        <p:xfrm>
          <a:off x="665026" y="2683823"/>
          <a:ext cx="10794671" cy="3835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909682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95659"/>
            <a:ext cx="10515600" cy="895041"/>
          </a:xfrm>
        </p:spPr>
        <p:txBody>
          <a:bodyPr/>
          <a:lstStyle/>
          <a:p>
            <a:r>
              <a:rPr lang="pl-PL" b="1" dirty="0" smtClean="0"/>
              <a:t>Kompetencje Rady Ministrów</a:t>
            </a:r>
            <a:endParaRPr lang="pl-PL" b="1" dirty="0"/>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808" y="1605258"/>
            <a:ext cx="9973477" cy="5040428"/>
          </a:xfrm>
        </p:spPr>
      </p:pic>
      <p:sp>
        <p:nvSpPr>
          <p:cNvPr id="4" name="Symbol zastępczy numeru slajdu 3"/>
          <p:cNvSpPr>
            <a:spLocks noGrp="1"/>
          </p:cNvSpPr>
          <p:nvPr>
            <p:ph type="sldNum" sz="quarter" idx="12"/>
          </p:nvPr>
        </p:nvSpPr>
        <p:spPr/>
        <p:txBody>
          <a:bodyPr/>
          <a:lstStyle/>
          <a:p>
            <a:fld id="{453BB134-82F7-4F0E-A3FF-CEA6FDEF8B86}" type="slidenum">
              <a:rPr lang="pl-PL" smtClean="0"/>
              <a:t>104</a:t>
            </a:fld>
            <a:endParaRPr lang="pl-PL"/>
          </a:p>
        </p:txBody>
      </p:sp>
      <p:sp>
        <p:nvSpPr>
          <p:cNvPr id="6" name="pole tekstowe 5"/>
          <p:cNvSpPr txBox="1"/>
          <p:nvPr/>
        </p:nvSpPr>
        <p:spPr>
          <a:xfrm>
            <a:off x="368144" y="6353311"/>
            <a:ext cx="10260281" cy="584775"/>
          </a:xfrm>
          <a:prstGeom prst="rect">
            <a:avLst/>
          </a:prstGeom>
          <a:noFill/>
        </p:spPr>
        <p:txBody>
          <a:bodyPr wrap="square" rtlCol="0">
            <a:spAutoFit/>
          </a:bodyPr>
          <a:lstStyle/>
          <a:p>
            <a:r>
              <a:rPr lang="pl-PL" sz="1400" dirty="0"/>
              <a:t>Źródło: </a:t>
            </a:r>
            <a:r>
              <a:rPr lang="pl-PL" sz="1400" dirty="0">
                <a:hlinkClick r:id="rId4"/>
              </a:rPr>
              <a:t>https://</a:t>
            </a:r>
            <a:r>
              <a:rPr lang="pl-PL" sz="1400" dirty="0" smtClean="0">
                <a:hlinkClick r:id="rId4"/>
              </a:rPr>
              <a:t>www.sejm.gov.pl/prawo/konst/polski/kon1.htm</a:t>
            </a:r>
            <a:endParaRPr lang="pl-PL" sz="1400" dirty="0" smtClean="0"/>
          </a:p>
          <a:p>
            <a:endParaRPr lang="pl-PL" dirty="0"/>
          </a:p>
        </p:txBody>
      </p:sp>
      <p:sp>
        <p:nvSpPr>
          <p:cNvPr id="3" name="Strzałka w prawo 2"/>
          <p:cNvSpPr/>
          <p:nvPr/>
        </p:nvSpPr>
        <p:spPr>
          <a:xfrm>
            <a:off x="774741" y="4099956"/>
            <a:ext cx="1947555" cy="1080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0091070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90661"/>
            <a:ext cx="10515600" cy="800039"/>
          </a:xfrm>
        </p:spPr>
        <p:txBody>
          <a:bodyPr/>
          <a:lstStyle/>
          <a:p>
            <a:r>
              <a:rPr lang="pl-PL" b="1" dirty="0" smtClean="0"/>
              <a:t>Kompetencje Prezesa Rady Ministrów </a:t>
            </a:r>
            <a:endParaRPr lang="pl-PL" b="1" dirty="0"/>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6117" y="1935679"/>
            <a:ext cx="11450207" cy="3534014"/>
          </a:xfrm>
        </p:spPr>
      </p:pic>
      <p:sp>
        <p:nvSpPr>
          <p:cNvPr id="4" name="Symbol zastępczy numeru slajdu 3"/>
          <p:cNvSpPr>
            <a:spLocks noGrp="1"/>
          </p:cNvSpPr>
          <p:nvPr>
            <p:ph type="sldNum" sz="quarter" idx="12"/>
          </p:nvPr>
        </p:nvSpPr>
        <p:spPr/>
        <p:txBody>
          <a:bodyPr/>
          <a:lstStyle/>
          <a:p>
            <a:fld id="{453BB134-82F7-4F0E-A3FF-CEA6FDEF8B86}" type="slidenum">
              <a:rPr lang="pl-PL" smtClean="0"/>
              <a:t>105</a:t>
            </a:fld>
            <a:endParaRPr lang="pl-PL"/>
          </a:p>
        </p:txBody>
      </p:sp>
      <p:sp>
        <p:nvSpPr>
          <p:cNvPr id="6" name="Prostokąt 5"/>
          <p:cNvSpPr/>
          <p:nvPr/>
        </p:nvSpPr>
        <p:spPr>
          <a:xfrm>
            <a:off x="245430" y="5920287"/>
            <a:ext cx="10584873" cy="553998"/>
          </a:xfrm>
          <a:prstGeom prst="rect">
            <a:avLst/>
          </a:prstGeom>
        </p:spPr>
        <p:txBody>
          <a:bodyPr wrap="square">
            <a:spAutoFit/>
          </a:bodyPr>
          <a:lstStyle/>
          <a:p>
            <a:r>
              <a:rPr lang="pl-PL" sz="1200" dirty="0"/>
              <a:t>Źródło: </a:t>
            </a:r>
            <a:r>
              <a:rPr lang="pl-PL" sz="1200" dirty="0">
                <a:hlinkClick r:id="rId4"/>
              </a:rPr>
              <a:t>https://www.sejm.gov.pl/prawo/konst/polski/kon1.htm</a:t>
            </a:r>
            <a:endParaRPr lang="pl-PL" sz="1200" dirty="0"/>
          </a:p>
          <a:p>
            <a:endParaRPr lang="pl-PL" dirty="0"/>
          </a:p>
        </p:txBody>
      </p:sp>
      <p:sp>
        <p:nvSpPr>
          <p:cNvPr id="7" name="Strzałka w prawo 6"/>
          <p:cNvSpPr/>
          <p:nvPr/>
        </p:nvSpPr>
        <p:spPr>
          <a:xfrm rot="10800000">
            <a:off x="4689517" y="2547381"/>
            <a:ext cx="1947555" cy="1080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1938172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6319" y="893193"/>
            <a:ext cx="7481455" cy="5283777"/>
          </a:xfrm>
        </p:spPr>
      </p:pic>
      <p:sp>
        <p:nvSpPr>
          <p:cNvPr id="4" name="Symbol zastępczy numeru slajdu 3"/>
          <p:cNvSpPr>
            <a:spLocks noGrp="1"/>
          </p:cNvSpPr>
          <p:nvPr>
            <p:ph type="sldNum" sz="quarter" idx="12"/>
          </p:nvPr>
        </p:nvSpPr>
        <p:spPr/>
        <p:txBody>
          <a:bodyPr/>
          <a:lstStyle/>
          <a:p>
            <a:fld id="{453BB134-82F7-4F0E-A3FF-CEA6FDEF8B86}" type="slidenum">
              <a:rPr lang="pl-PL" smtClean="0"/>
              <a:t>106</a:t>
            </a:fld>
            <a:endParaRPr lang="pl-PL"/>
          </a:p>
        </p:txBody>
      </p:sp>
      <p:sp>
        <p:nvSpPr>
          <p:cNvPr id="7" name="Prostokąt zaokrąglony 6"/>
          <p:cNvSpPr/>
          <p:nvPr/>
        </p:nvSpPr>
        <p:spPr>
          <a:xfrm>
            <a:off x="2636330" y="4186061"/>
            <a:ext cx="1603169" cy="29688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p:cNvSpPr txBox="1"/>
          <p:nvPr/>
        </p:nvSpPr>
        <p:spPr>
          <a:xfrm>
            <a:off x="546267" y="6290941"/>
            <a:ext cx="10414660" cy="646331"/>
          </a:xfrm>
          <a:prstGeom prst="rect">
            <a:avLst/>
          </a:prstGeom>
          <a:noFill/>
        </p:spPr>
        <p:txBody>
          <a:bodyPr wrap="square" rtlCol="0">
            <a:spAutoFit/>
          </a:bodyPr>
          <a:lstStyle/>
          <a:p>
            <a:r>
              <a:rPr lang="pl-PL" sz="1200" dirty="0">
                <a:hlinkClick r:id="rId4"/>
              </a:rPr>
              <a:t>https://legislacja.gov.pl/lista?_typeId=1&amp;title=&amp;createDateFrom=&amp;createDateTo=&amp;applicantId=34&amp;number=&amp;_isUEAct=on&amp;_isTKAct=on&amp;_isActEstablishingNumber=on&amp;_isSeparateMode=on&amp;_isDU=on&amp;_</a:t>
            </a:r>
            <a:r>
              <a:rPr lang="pl-PL" sz="1200" dirty="0" smtClean="0">
                <a:hlinkClick r:id="rId4"/>
              </a:rPr>
              <a:t>isNumerSejm=on#list</a:t>
            </a:r>
            <a:endParaRPr lang="pl-PL" sz="1200" dirty="0" smtClean="0"/>
          </a:p>
          <a:p>
            <a:endParaRPr lang="pl-PL" sz="1200" dirty="0"/>
          </a:p>
        </p:txBody>
      </p:sp>
    </p:spTree>
    <p:extLst>
      <p:ext uri="{BB962C8B-B14F-4D97-AF65-F5344CB8AC3E}">
        <p14:creationId xmlns:p14="http://schemas.microsoft.com/office/powerpoint/2010/main" val="317310483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79894"/>
            <a:ext cx="10515600" cy="810794"/>
          </a:xfrm>
        </p:spPr>
        <p:txBody>
          <a:bodyPr/>
          <a:lstStyle/>
          <a:p>
            <a:r>
              <a:rPr lang="pl-PL" b="1" dirty="0" smtClean="0"/>
              <a:t>Prezes Rządowego Centrum Legislacji</a:t>
            </a:r>
            <a:endParaRPr lang="pl-PL" b="1" dirty="0"/>
          </a:p>
        </p:txBody>
      </p:sp>
      <p:sp>
        <p:nvSpPr>
          <p:cNvPr id="3" name="Symbol zastępczy zawartości 2"/>
          <p:cNvSpPr>
            <a:spLocks noGrp="1"/>
          </p:cNvSpPr>
          <p:nvPr>
            <p:ph idx="1"/>
          </p:nvPr>
        </p:nvSpPr>
        <p:spPr/>
        <p:txBody>
          <a:bodyPr>
            <a:normAutofit fontScale="77500" lnSpcReduction="20000"/>
          </a:bodyPr>
          <a:lstStyle/>
          <a:p>
            <a:pPr marL="0" indent="0">
              <a:buNone/>
            </a:pPr>
            <a:r>
              <a:rPr lang="pl-PL" dirty="0" smtClean="0"/>
              <a:t>W zakresie należącym do </a:t>
            </a:r>
            <a:r>
              <a:rPr lang="pl-PL" b="1" dirty="0" smtClean="0"/>
              <a:t>zadań i kompetencji Rządowego Centrum Legislacji </a:t>
            </a:r>
            <a:r>
              <a:rPr lang="pl-PL" dirty="0" smtClean="0"/>
              <a:t>lub w zakresie </a:t>
            </a:r>
            <a:r>
              <a:rPr lang="pl-PL" b="1" dirty="0" smtClean="0"/>
              <a:t>zleconym przez Prezesa Rady Ministrów</a:t>
            </a:r>
            <a:r>
              <a:rPr lang="pl-PL" dirty="0" smtClean="0"/>
              <a:t>. </a:t>
            </a:r>
          </a:p>
          <a:p>
            <a:pPr marL="0" indent="0">
              <a:buNone/>
            </a:pPr>
            <a:endParaRPr lang="pl-PL" dirty="0" smtClean="0"/>
          </a:p>
          <a:p>
            <a:pPr marL="0" indent="0">
              <a:buNone/>
            </a:pPr>
            <a:r>
              <a:rPr lang="pl-PL" sz="2600" dirty="0" smtClean="0"/>
              <a:t>Do kompetencji Rządowego Centrum Legislacji należy m. in:</a:t>
            </a:r>
          </a:p>
          <a:p>
            <a:pPr algn="just">
              <a:buFont typeface="Wingdings" panose="05000000000000000000" pitchFamily="2" charset="2"/>
              <a:buChar char="q"/>
            </a:pPr>
            <a:r>
              <a:rPr lang="pl-PL" sz="2600" dirty="0" smtClean="0"/>
              <a:t> zapewnienie obsługi prawnej </a:t>
            </a:r>
            <a:r>
              <a:rPr lang="pl-PL" sz="2600" dirty="0"/>
              <a:t>Rady Ministrów poprzez opracowywanie rządowych projektów ustaw na zasadach i w trybie określonych w regulaminie pracy Rady Ministrów, chyba że na podstawie odrębnych przepisów opracowywanie określonych rodzajów projektów ustaw należy do właściwości innych </a:t>
            </a:r>
            <a:r>
              <a:rPr lang="pl-PL" sz="2600" dirty="0" smtClean="0"/>
              <a:t>podmiotów</a:t>
            </a:r>
          </a:p>
          <a:p>
            <a:pPr algn="just">
              <a:buFont typeface="Wingdings" panose="05000000000000000000" pitchFamily="2" charset="2"/>
              <a:buChar char="q"/>
            </a:pPr>
            <a:r>
              <a:rPr lang="pl-PL" sz="2600" dirty="0" smtClean="0"/>
              <a:t> zapewnienie obsługi Rady Legislacyjnej</a:t>
            </a:r>
          </a:p>
          <a:p>
            <a:pPr algn="just">
              <a:buFont typeface="Wingdings" panose="05000000000000000000" pitchFamily="2" charset="2"/>
              <a:buChar char="q"/>
            </a:pPr>
            <a:r>
              <a:rPr lang="pl-PL" sz="2600" dirty="0" smtClean="0"/>
              <a:t> prowadzenie </a:t>
            </a:r>
            <a:r>
              <a:rPr lang="pl-PL" sz="2600" dirty="0"/>
              <a:t>aplikacji legislacyjnej oraz </a:t>
            </a:r>
            <a:r>
              <a:rPr lang="pl-PL" sz="2600" dirty="0" smtClean="0"/>
              <a:t>działalności edukacyjnej </a:t>
            </a:r>
            <a:r>
              <a:rPr lang="pl-PL" sz="2600" dirty="0"/>
              <a:t>i </a:t>
            </a:r>
            <a:r>
              <a:rPr lang="pl-PL" sz="2600" dirty="0" smtClean="0"/>
              <a:t>szkoleniowej polegającą </a:t>
            </a:r>
            <a:r>
              <a:rPr lang="pl-PL" sz="2600" dirty="0"/>
              <a:t>na upowszechnianiu i popularyzowaniu wiedzy o legislacji, a także ujednolicaniu praktyki </a:t>
            </a:r>
            <a:r>
              <a:rPr lang="pl-PL" sz="2600" dirty="0" smtClean="0"/>
              <a:t>legislacyjnej</a:t>
            </a:r>
          </a:p>
          <a:p>
            <a:pPr algn="just">
              <a:buFont typeface="Wingdings" panose="05000000000000000000" pitchFamily="2" charset="2"/>
              <a:buChar char="q"/>
            </a:pPr>
            <a:r>
              <a:rPr lang="pl-PL" sz="2600" dirty="0"/>
              <a:t> wykonywanie innych zadań określonych w odrębnych przepisach lub wskazanych przez Prezesa Rady </a:t>
            </a:r>
            <a:r>
              <a:rPr lang="pl-PL" sz="2600" dirty="0" smtClean="0"/>
              <a:t>Ministrów</a:t>
            </a:r>
          </a:p>
          <a:p>
            <a:pPr marL="0" indent="0">
              <a:buNone/>
            </a:pPr>
            <a:endParaRPr lang="pl-PL" dirty="0" smtClean="0"/>
          </a:p>
          <a:p>
            <a:pPr marL="0" indent="0">
              <a:buNone/>
            </a:pPr>
            <a:r>
              <a:rPr lang="pl-PL" sz="1800" dirty="0" smtClean="0"/>
              <a:t>Podstawa prawna: art. 14b i 14c ustawy z dnia 8 sierpnia 1996 r. o Radzie Ministrów</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107</a:t>
            </a:fld>
            <a:endParaRPr lang="pl-PL"/>
          </a:p>
        </p:txBody>
      </p:sp>
    </p:spTree>
    <p:extLst>
      <p:ext uri="{BB962C8B-B14F-4D97-AF65-F5344CB8AC3E}">
        <p14:creationId xmlns:p14="http://schemas.microsoft.com/office/powerpoint/2010/main" val="17332731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50145"/>
            <a:ext cx="10515600" cy="1325563"/>
          </a:xfrm>
        </p:spPr>
        <p:txBody>
          <a:bodyPr/>
          <a:lstStyle/>
          <a:p>
            <a:r>
              <a:rPr lang="pl-PL" dirty="0" smtClean="0"/>
              <a:t>Prezes Rządowego Centrum Legislacji</a:t>
            </a:r>
            <a:endParaRPr lang="pl-PL" dirty="0"/>
          </a:p>
        </p:txBody>
      </p:sp>
      <p:pic>
        <p:nvPicPr>
          <p:cNvPr id="6" name="Symbol zastępczy zawartości 5"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0481" y="1825625"/>
            <a:ext cx="5891043"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108</a:t>
            </a:fld>
            <a:endParaRPr lang="pl-PL"/>
          </a:p>
        </p:txBody>
      </p:sp>
      <p:sp>
        <p:nvSpPr>
          <p:cNvPr id="5" name="pole tekstowe 4"/>
          <p:cNvSpPr txBox="1"/>
          <p:nvPr/>
        </p:nvSpPr>
        <p:spPr>
          <a:xfrm>
            <a:off x="451270" y="6353311"/>
            <a:ext cx="9737767" cy="646331"/>
          </a:xfrm>
          <a:prstGeom prst="rect">
            <a:avLst/>
          </a:prstGeom>
          <a:noFill/>
        </p:spPr>
        <p:txBody>
          <a:bodyPr wrap="square" rtlCol="0">
            <a:spAutoFit/>
          </a:bodyPr>
          <a:lstStyle/>
          <a:p>
            <a:r>
              <a:rPr lang="pl-PL" dirty="0">
                <a:hlinkClick r:id="rId4"/>
              </a:rPr>
              <a:t>https://</a:t>
            </a:r>
            <a:r>
              <a:rPr lang="pl-PL" dirty="0" smtClean="0">
                <a:hlinkClick r:id="rId4"/>
              </a:rPr>
              <a:t>legislacja.gov.pl/projekt/12345351</a:t>
            </a:r>
            <a:endParaRPr lang="pl-PL" dirty="0" smtClean="0"/>
          </a:p>
          <a:p>
            <a:endParaRPr lang="pl-PL" dirty="0"/>
          </a:p>
        </p:txBody>
      </p:sp>
    </p:spTree>
    <p:extLst>
      <p:ext uri="{BB962C8B-B14F-4D97-AF65-F5344CB8AC3E}">
        <p14:creationId xmlns:p14="http://schemas.microsoft.com/office/powerpoint/2010/main" val="5373803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90575"/>
            <a:ext cx="10515600" cy="900117"/>
          </a:xfrm>
        </p:spPr>
        <p:txBody>
          <a:bodyPr/>
          <a:lstStyle/>
          <a:p>
            <a:r>
              <a:rPr lang="pl-PL" dirty="0" smtClean="0"/>
              <a:t>Prezes Rządowego Centrum Legislacji</a:t>
            </a:r>
            <a:endParaRPr lang="pl-PL" dirty="0"/>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7447" y="1825625"/>
            <a:ext cx="7457105"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109</a:t>
            </a:fld>
            <a:endParaRPr lang="pl-PL"/>
          </a:p>
        </p:txBody>
      </p:sp>
    </p:spTree>
    <p:extLst>
      <p:ext uri="{BB962C8B-B14F-4D97-AF65-F5344CB8AC3E}">
        <p14:creationId xmlns:p14="http://schemas.microsoft.com/office/powerpoint/2010/main" val="1510762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62037"/>
            <a:ext cx="10515600" cy="728663"/>
          </a:xfrm>
        </p:spPr>
        <p:txBody>
          <a:bodyPr/>
          <a:lstStyle/>
          <a:p>
            <a:r>
              <a:rPr lang="pl-PL" dirty="0" smtClean="0"/>
              <a:t>Kompetencje Rady Ministrów</a:t>
            </a:r>
            <a:endParaRPr lang="pl-PL" dirty="0"/>
          </a:p>
        </p:txBody>
      </p:sp>
      <p:sp>
        <p:nvSpPr>
          <p:cNvPr id="3" name="Symbol zastępczy zawartości 2"/>
          <p:cNvSpPr>
            <a:spLocks noGrp="1"/>
          </p:cNvSpPr>
          <p:nvPr>
            <p:ph idx="1"/>
          </p:nvPr>
        </p:nvSpPr>
        <p:spPr>
          <a:xfrm>
            <a:off x="838200" y="1825629"/>
            <a:ext cx="10515600" cy="4575175"/>
          </a:xfrm>
        </p:spPr>
        <p:txBody>
          <a:bodyPr>
            <a:normAutofit fontScale="55000" lnSpcReduction="20000"/>
          </a:bodyPr>
          <a:lstStyle/>
          <a:p>
            <a:pPr marL="0" indent="0">
              <a:buNone/>
            </a:pPr>
            <a:r>
              <a:rPr lang="pl-PL" b="1" u="sng" dirty="0" smtClean="0"/>
              <a:t>Art</a:t>
            </a:r>
            <a:r>
              <a:rPr lang="pl-PL" b="1" u="sng" dirty="0"/>
              <a:t>.  146.  [Kompetencje Rady </a:t>
            </a:r>
            <a:r>
              <a:rPr lang="pl-PL" b="1" u="sng" dirty="0" smtClean="0"/>
              <a:t>Ministrów]</a:t>
            </a:r>
          </a:p>
          <a:p>
            <a:pPr marL="0" indent="0">
              <a:buNone/>
            </a:pPr>
            <a:r>
              <a:rPr lang="pl-PL" dirty="0" smtClean="0"/>
              <a:t>1</a:t>
            </a:r>
            <a:r>
              <a:rPr lang="pl-PL" dirty="0"/>
              <a:t>. </a:t>
            </a:r>
            <a:r>
              <a:rPr lang="pl-PL" dirty="0" smtClean="0"/>
              <a:t>Rada </a:t>
            </a:r>
            <a:r>
              <a:rPr lang="pl-PL" dirty="0"/>
              <a:t>Ministrów prowadzi politykę wewnętrzną i zagraniczną Rzeczypospolitej Polskiej.</a:t>
            </a:r>
          </a:p>
          <a:p>
            <a:pPr marL="0" indent="0">
              <a:buNone/>
            </a:pPr>
            <a:r>
              <a:rPr lang="pl-PL" dirty="0"/>
              <a:t>2. </a:t>
            </a:r>
            <a:r>
              <a:rPr lang="pl-PL" dirty="0" smtClean="0"/>
              <a:t>Do </a:t>
            </a:r>
            <a:r>
              <a:rPr lang="pl-PL" dirty="0"/>
              <a:t>Rady Ministrów należą sprawy polityki państwa </a:t>
            </a:r>
            <a:r>
              <a:rPr lang="pl-PL" b="1" u="sng" dirty="0"/>
              <a:t>nie zastrzeżone dla innych organów państwowych i samorządu terytorialnego.</a:t>
            </a:r>
          </a:p>
          <a:p>
            <a:pPr marL="0" indent="0">
              <a:buNone/>
            </a:pPr>
            <a:r>
              <a:rPr lang="pl-PL" dirty="0"/>
              <a:t>3. </a:t>
            </a:r>
            <a:r>
              <a:rPr lang="pl-PL" dirty="0" smtClean="0"/>
              <a:t>Rada </a:t>
            </a:r>
            <a:r>
              <a:rPr lang="pl-PL" dirty="0"/>
              <a:t>Ministrów kieruje administracją </a:t>
            </a:r>
            <a:r>
              <a:rPr lang="pl-PL" dirty="0" smtClean="0"/>
              <a:t>rządową.</a:t>
            </a:r>
          </a:p>
          <a:p>
            <a:pPr marL="0" indent="0">
              <a:buNone/>
            </a:pPr>
            <a:r>
              <a:rPr lang="pl-PL" dirty="0" smtClean="0"/>
              <a:t>4</a:t>
            </a:r>
            <a:r>
              <a:rPr lang="pl-PL" dirty="0"/>
              <a:t>. </a:t>
            </a:r>
            <a:r>
              <a:rPr lang="pl-PL" dirty="0" smtClean="0"/>
              <a:t>W </a:t>
            </a:r>
            <a:r>
              <a:rPr lang="pl-PL" dirty="0"/>
              <a:t>zakresie i na zasadach określonych w Konstytucji i ustawach Rada Ministrów </a:t>
            </a:r>
            <a:r>
              <a:rPr lang="pl-PL" b="1" dirty="0"/>
              <a:t>w </a:t>
            </a:r>
            <a:r>
              <a:rPr lang="pl-PL" b="1" dirty="0" smtClean="0"/>
              <a:t>szczególności:</a:t>
            </a:r>
          </a:p>
          <a:p>
            <a:pPr marL="457200" lvl="1" indent="0">
              <a:spcBef>
                <a:spcPts val="700"/>
              </a:spcBef>
              <a:buAutoNum type="arabicParenR"/>
            </a:pPr>
            <a:r>
              <a:rPr lang="pl-PL" sz="2500" dirty="0" smtClean="0"/>
              <a:t> zapewnia </a:t>
            </a:r>
            <a:r>
              <a:rPr lang="pl-PL" sz="2500" dirty="0"/>
              <a:t>wykonanie </a:t>
            </a:r>
            <a:r>
              <a:rPr lang="pl-PL" sz="2500" dirty="0" smtClean="0"/>
              <a:t>ustaw,</a:t>
            </a:r>
          </a:p>
          <a:p>
            <a:pPr marL="457200" lvl="1" indent="0">
              <a:spcBef>
                <a:spcPts val="700"/>
              </a:spcBef>
              <a:buAutoNum type="arabicParenR"/>
            </a:pPr>
            <a:r>
              <a:rPr lang="pl-PL" sz="2500" dirty="0" smtClean="0"/>
              <a:t> </a:t>
            </a:r>
            <a:r>
              <a:rPr lang="pl-PL" sz="2500" b="1" dirty="0" smtClean="0"/>
              <a:t>wydaje rozporządzenia</a:t>
            </a:r>
            <a:r>
              <a:rPr lang="pl-PL" sz="2500" dirty="0" smtClean="0"/>
              <a:t>,</a:t>
            </a:r>
          </a:p>
          <a:p>
            <a:pPr marL="457200" lvl="1" indent="0">
              <a:spcBef>
                <a:spcPts val="700"/>
              </a:spcBef>
              <a:buAutoNum type="arabicParenR"/>
            </a:pPr>
            <a:r>
              <a:rPr lang="pl-PL" sz="2500" dirty="0" smtClean="0"/>
              <a:t> koordynuje </a:t>
            </a:r>
            <a:r>
              <a:rPr lang="pl-PL" sz="2500" dirty="0"/>
              <a:t>i kontroluje prace organów administracji </a:t>
            </a:r>
            <a:r>
              <a:rPr lang="pl-PL" sz="2500" dirty="0" smtClean="0"/>
              <a:t>rządowej,</a:t>
            </a:r>
          </a:p>
          <a:p>
            <a:pPr marL="457200" lvl="1" indent="0">
              <a:spcBef>
                <a:spcPts val="700"/>
              </a:spcBef>
              <a:buAutoNum type="arabicParenR"/>
            </a:pPr>
            <a:r>
              <a:rPr lang="pl-PL" sz="2500" dirty="0" smtClean="0"/>
              <a:t> chroni </a:t>
            </a:r>
            <a:r>
              <a:rPr lang="pl-PL" sz="2500" dirty="0"/>
              <a:t>interesy Skarbu </a:t>
            </a:r>
            <a:r>
              <a:rPr lang="pl-PL" sz="2500" dirty="0" smtClean="0"/>
              <a:t>Państwa,</a:t>
            </a:r>
          </a:p>
          <a:p>
            <a:pPr marL="457200" lvl="1" indent="0">
              <a:spcBef>
                <a:spcPts val="700"/>
              </a:spcBef>
              <a:buAutoNum type="arabicParenR"/>
            </a:pPr>
            <a:r>
              <a:rPr lang="pl-PL" sz="2500" dirty="0" smtClean="0"/>
              <a:t> </a:t>
            </a:r>
            <a:r>
              <a:rPr lang="pl-PL" sz="2500" b="1" dirty="0" smtClean="0"/>
              <a:t>uchwala </a:t>
            </a:r>
            <a:r>
              <a:rPr lang="pl-PL" sz="2500" b="1" dirty="0"/>
              <a:t>projekt budżetu </a:t>
            </a:r>
            <a:r>
              <a:rPr lang="pl-PL" sz="2500" b="1" dirty="0" smtClean="0"/>
              <a:t>państwa</a:t>
            </a:r>
            <a:r>
              <a:rPr lang="pl-PL" sz="2500" dirty="0" smtClean="0"/>
              <a:t>,</a:t>
            </a:r>
          </a:p>
          <a:p>
            <a:pPr marL="457200" lvl="1" indent="0">
              <a:spcBef>
                <a:spcPts val="700"/>
              </a:spcBef>
              <a:buAutoNum type="arabicParenR"/>
            </a:pPr>
            <a:r>
              <a:rPr lang="pl-PL" sz="2500" dirty="0" smtClean="0"/>
              <a:t> kieruje </a:t>
            </a:r>
            <a:r>
              <a:rPr lang="pl-PL" sz="2500" dirty="0"/>
              <a:t>wykonaniem budżetu państwa oraz uchwala zamknięcie rachunków państwowych i sprawozdanie z wykonania </a:t>
            </a:r>
            <a:r>
              <a:rPr lang="pl-PL" sz="2500" dirty="0" smtClean="0"/>
              <a:t>budżetu,</a:t>
            </a:r>
          </a:p>
          <a:p>
            <a:pPr marL="457200" lvl="1" indent="0">
              <a:spcBef>
                <a:spcPts val="700"/>
              </a:spcBef>
              <a:buNone/>
            </a:pPr>
            <a:r>
              <a:rPr lang="pl-PL" sz="2500" dirty="0" smtClean="0"/>
              <a:t>7</a:t>
            </a:r>
            <a:r>
              <a:rPr lang="pl-PL" sz="2500" dirty="0"/>
              <a:t>) </a:t>
            </a:r>
            <a:r>
              <a:rPr lang="pl-PL" sz="2500" dirty="0" smtClean="0"/>
              <a:t>zapewnia </a:t>
            </a:r>
            <a:r>
              <a:rPr lang="pl-PL" sz="2500" dirty="0"/>
              <a:t>bezpieczeństwo wewnętrzne państwa oraz porządek publiczny,</a:t>
            </a:r>
          </a:p>
          <a:p>
            <a:pPr marL="457200" lvl="1" indent="0">
              <a:spcBef>
                <a:spcPts val="700"/>
              </a:spcBef>
              <a:buNone/>
            </a:pPr>
            <a:r>
              <a:rPr lang="pl-PL" sz="2500" dirty="0"/>
              <a:t>8) </a:t>
            </a:r>
            <a:r>
              <a:rPr lang="pl-PL" sz="2500" dirty="0" smtClean="0"/>
              <a:t>zapewnia </a:t>
            </a:r>
            <a:r>
              <a:rPr lang="pl-PL" sz="2500" dirty="0"/>
              <a:t>bezpieczeństwo zewnętrzne państwa,</a:t>
            </a:r>
          </a:p>
          <a:p>
            <a:pPr marL="457200" lvl="1" indent="0">
              <a:spcBef>
                <a:spcPts val="700"/>
              </a:spcBef>
              <a:buNone/>
            </a:pPr>
            <a:r>
              <a:rPr lang="pl-PL" sz="2500" dirty="0"/>
              <a:t>9) </a:t>
            </a:r>
            <a:r>
              <a:rPr lang="pl-PL" sz="2500" dirty="0" smtClean="0"/>
              <a:t>sprawuje </a:t>
            </a:r>
            <a:r>
              <a:rPr lang="pl-PL" sz="2500" dirty="0"/>
              <a:t>ogólne kierownictwo w dziedzinie stosunków z innymi państwami i organizacjami międzynarodowymi,</a:t>
            </a:r>
          </a:p>
          <a:p>
            <a:pPr marL="457200" lvl="1" indent="0">
              <a:spcBef>
                <a:spcPts val="700"/>
              </a:spcBef>
              <a:buNone/>
            </a:pPr>
            <a:r>
              <a:rPr lang="pl-PL" sz="2500" dirty="0"/>
              <a:t>10) </a:t>
            </a:r>
            <a:r>
              <a:rPr lang="pl-PL" sz="2500" b="1" dirty="0" smtClean="0"/>
              <a:t>zawiera </a:t>
            </a:r>
            <a:r>
              <a:rPr lang="pl-PL" sz="2500" b="1" dirty="0"/>
              <a:t>umowy międzynarodowe wymagające ratyfikacji oraz zatwierdza i wypowiada inne umowy międzynarodowe</a:t>
            </a:r>
            <a:r>
              <a:rPr lang="pl-PL" sz="2500" dirty="0"/>
              <a:t>,</a:t>
            </a:r>
          </a:p>
          <a:p>
            <a:pPr marL="457200" lvl="1" indent="0">
              <a:spcBef>
                <a:spcPts val="700"/>
              </a:spcBef>
              <a:buNone/>
            </a:pPr>
            <a:r>
              <a:rPr lang="pl-PL" sz="2500" dirty="0"/>
              <a:t>11) </a:t>
            </a:r>
            <a:r>
              <a:rPr lang="pl-PL" sz="2500" dirty="0" smtClean="0"/>
              <a:t>sprawuje </a:t>
            </a:r>
            <a:r>
              <a:rPr lang="pl-PL" sz="2500" dirty="0"/>
              <a:t>ogólne kierownictwo w dziedzinie obronności kraju oraz określa corocznie liczbę obywateli powoływanych do czynnej służby wojskowej,</a:t>
            </a:r>
          </a:p>
          <a:p>
            <a:pPr marL="457200" lvl="1" indent="0">
              <a:spcBef>
                <a:spcPts val="700"/>
              </a:spcBef>
              <a:buNone/>
            </a:pPr>
            <a:r>
              <a:rPr lang="pl-PL" sz="2500" dirty="0"/>
              <a:t>12) </a:t>
            </a:r>
            <a:r>
              <a:rPr lang="pl-PL" sz="2500" b="1" dirty="0" smtClean="0"/>
              <a:t>określa </a:t>
            </a:r>
            <a:r>
              <a:rPr lang="pl-PL" sz="2500" b="1" dirty="0"/>
              <a:t>organizację i tryb swojej pracy</a:t>
            </a:r>
            <a:r>
              <a:rPr lang="pl-PL" sz="2500" dirty="0"/>
              <a:t>.</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11</a:t>
            </a:fld>
            <a:endParaRPr lang="pl-PL"/>
          </a:p>
        </p:txBody>
      </p:sp>
    </p:spTree>
    <p:extLst>
      <p:ext uri="{BB962C8B-B14F-4D97-AF65-F5344CB8AC3E}">
        <p14:creationId xmlns:p14="http://schemas.microsoft.com/office/powerpoint/2010/main" val="163530060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110</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5899630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055878"/>
            <a:ext cx="10515600" cy="823996"/>
          </a:xfrm>
        </p:spPr>
        <p:txBody>
          <a:bodyPr>
            <a:normAutofit fontScale="90000"/>
          </a:bodyPr>
          <a:lstStyle/>
          <a:p>
            <a:pPr algn="ctr"/>
            <a:r>
              <a:rPr lang="pl-PL" b="1" dirty="0" smtClean="0"/>
              <a:t>Inny podmiot - upoważniony na podstawie przepisów odrębnych</a:t>
            </a:r>
            <a:endParaRPr lang="pl-PL" b="1" dirty="0"/>
          </a:p>
        </p:txBody>
      </p:sp>
      <p:sp>
        <p:nvSpPr>
          <p:cNvPr id="5" name="Symbol zastępczy zawartości 4"/>
          <p:cNvSpPr>
            <a:spLocks noGrp="1"/>
          </p:cNvSpPr>
          <p:nvPr>
            <p:ph sz="half" idx="1"/>
          </p:nvPr>
        </p:nvSpPr>
        <p:spPr/>
        <p:txBody>
          <a:bodyPr anchor="b">
            <a:normAutofit fontScale="77500" lnSpcReduction="20000"/>
          </a:bodyPr>
          <a:lstStyle/>
          <a:p>
            <a:pPr marL="0" indent="0">
              <a:buNone/>
            </a:pPr>
            <a:r>
              <a:rPr lang="pl-PL" b="1" dirty="0" smtClean="0"/>
              <a:t>Pełnomocnik Rządu do spraw Centralnego Portu Komunikacyjnego</a:t>
            </a:r>
          </a:p>
          <a:p>
            <a:pPr marL="0" indent="0">
              <a:buNone/>
            </a:pPr>
            <a:r>
              <a:rPr lang="pl-PL" dirty="0" smtClean="0"/>
              <a:t>Do kompetencji Pełnomocnika należy: </a:t>
            </a:r>
          </a:p>
          <a:p>
            <a:pPr marL="514350" indent="-514350">
              <a:buFont typeface="+mj-lt"/>
              <a:buAutoNum type="arabicParenR"/>
            </a:pPr>
            <a:r>
              <a:rPr lang="pl-PL" b="1" dirty="0">
                <a:solidFill>
                  <a:schemeClr val="accent5">
                    <a:lumMod val="75000"/>
                  </a:schemeClr>
                </a:solidFill>
              </a:rPr>
              <a:t>przygotowanie projektów przepisów wydawanych na podstawie art. 28 ust. 1 i art. 99 ust. 11 oraz ich </a:t>
            </a:r>
            <a:r>
              <a:rPr lang="pl-PL" b="1" dirty="0" smtClean="0">
                <a:solidFill>
                  <a:schemeClr val="accent5">
                    <a:lumMod val="75000"/>
                  </a:schemeClr>
                </a:solidFill>
              </a:rPr>
              <a:t>zmian;</a:t>
            </a:r>
          </a:p>
          <a:p>
            <a:pPr marL="514350" indent="-514350">
              <a:buFont typeface="+mj-lt"/>
              <a:buAutoNum type="arabicParenR"/>
            </a:pPr>
            <a:r>
              <a:rPr lang="pl-PL" b="1" dirty="0" smtClean="0">
                <a:solidFill>
                  <a:schemeClr val="accent5">
                    <a:lumMod val="75000"/>
                  </a:schemeClr>
                </a:solidFill>
              </a:rPr>
              <a:t>przygotowanie </a:t>
            </a:r>
            <a:r>
              <a:rPr lang="pl-PL" b="1" dirty="0">
                <a:solidFill>
                  <a:schemeClr val="accent5">
                    <a:lumMod val="75000"/>
                  </a:schemeClr>
                </a:solidFill>
              </a:rPr>
              <a:t>projektów innych dokumentów rządowych</a:t>
            </a:r>
            <a:r>
              <a:rPr lang="pl-PL" b="1" dirty="0"/>
              <a:t> </a:t>
            </a:r>
            <a:r>
              <a:rPr lang="pl-PL" dirty="0"/>
              <a:t>koniecznych do wdrożenia Programu oraz ich zmian, w szczególności programów wieloletnich i innych dokumentów strategicznych oraz projektów aktów normatywnych oraz ich zmian</a:t>
            </a:r>
            <a:r>
              <a:rPr lang="pl-PL" dirty="0" smtClean="0"/>
              <a:t>; (…)</a:t>
            </a:r>
          </a:p>
          <a:p>
            <a:pPr marL="0" indent="0">
              <a:buNone/>
            </a:pPr>
            <a:r>
              <a:rPr lang="pl-PL" sz="2100" dirty="0" smtClean="0"/>
              <a:t>Podstawa prawna: art. 5 pkt 1 i 2 ustawy z dnia 10 maja 2018 r. o Centralnym Porcie Komunikacyjnym</a:t>
            </a:r>
            <a:endParaRPr lang="pl-PL" sz="2100" dirty="0"/>
          </a:p>
        </p:txBody>
      </p:sp>
      <p:sp>
        <p:nvSpPr>
          <p:cNvPr id="6" name="Symbol zastępczy zawartości 5"/>
          <p:cNvSpPr>
            <a:spLocks noGrp="1"/>
          </p:cNvSpPr>
          <p:nvPr>
            <p:ph sz="half" idx="2"/>
          </p:nvPr>
        </p:nvSpPr>
        <p:spPr/>
        <p:txBody>
          <a:bodyPr anchor="b">
            <a:normAutofit fontScale="77500" lnSpcReduction="20000"/>
          </a:bodyPr>
          <a:lstStyle/>
          <a:p>
            <a:pPr marL="0" indent="0">
              <a:buNone/>
            </a:pPr>
            <a:r>
              <a:rPr lang="pl-PL" b="1" dirty="0" smtClean="0"/>
              <a:t>Pełnomocnika </a:t>
            </a:r>
            <a:r>
              <a:rPr lang="pl-PL" b="1" dirty="0"/>
              <a:t>Rządu do spraw Rozwoju i Umiędzynarodowienia Edukacji i Nauki</a:t>
            </a:r>
          </a:p>
          <a:p>
            <a:pPr marL="0" indent="0">
              <a:buNone/>
            </a:pPr>
            <a:endParaRPr lang="pl-PL" dirty="0"/>
          </a:p>
          <a:p>
            <a:pPr marL="0" indent="0">
              <a:buNone/>
            </a:pPr>
            <a:r>
              <a:rPr lang="pl-PL" dirty="0" smtClean="0"/>
              <a:t>§ 4</a:t>
            </a:r>
            <a:r>
              <a:rPr lang="pl-PL" dirty="0"/>
              <a:t>. </a:t>
            </a:r>
            <a:r>
              <a:rPr lang="pl-PL" dirty="0" smtClean="0"/>
              <a:t> Pełnomocnik </a:t>
            </a:r>
            <a:r>
              <a:rPr lang="pl-PL" dirty="0"/>
              <a:t>może w porozumieniu z Ministrem Edukacji i Nauki, za zgodą Prezesa Rady Ministrów, </a:t>
            </a:r>
            <a:r>
              <a:rPr lang="pl-PL" b="1" dirty="0">
                <a:solidFill>
                  <a:schemeClr val="accent5">
                    <a:lumMod val="75000"/>
                  </a:schemeClr>
                </a:solidFill>
              </a:rPr>
              <a:t>wnosić opracowane przez siebie projekty dokumentów rządowych</a:t>
            </a:r>
            <a:r>
              <a:rPr lang="pl-PL" dirty="0"/>
              <a:t>, wynikające z zakresu jego zadań, do rozpatrzenia przez Radę </a:t>
            </a:r>
            <a:r>
              <a:rPr lang="pl-PL" dirty="0" smtClean="0"/>
              <a:t>Ministrów.</a:t>
            </a:r>
          </a:p>
          <a:p>
            <a:pPr marL="0" indent="0">
              <a:buNone/>
            </a:pPr>
            <a:endParaRPr lang="pl-PL" i="1" dirty="0"/>
          </a:p>
          <a:p>
            <a:pPr marL="0" indent="0">
              <a:buNone/>
            </a:pPr>
            <a:endParaRPr lang="pl-PL" i="1" dirty="0" smtClean="0"/>
          </a:p>
          <a:p>
            <a:pPr marL="0" indent="0">
              <a:buNone/>
            </a:pPr>
            <a:r>
              <a:rPr lang="pl-PL" sz="1800" dirty="0" smtClean="0"/>
              <a:t>Podstawa prawna: </a:t>
            </a:r>
            <a:r>
              <a:rPr lang="pl-PL" sz="1800" dirty="0"/>
              <a:t>§ </a:t>
            </a:r>
            <a:r>
              <a:rPr lang="pl-PL" sz="1800" dirty="0" smtClean="0"/>
              <a:t>4 rozporządzenia Rady Ministrów z dnia 27 kwietnia 2022 r. w sprawie ustanowienia </a:t>
            </a:r>
            <a:r>
              <a:rPr lang="pl-PL" sz="1800" dirty="0"/>
              <a:t>Pełnomocnika </a:t>
            </a:r>
            <a:r>
              <a:rPr lang="pl-PL" sz="1800" dirty="0" smtClean="0"/>
              <a:t>Rządu do </a:t>
            </a:r>
            <a:r>
              <a:rPr lang="pl-PL" sz="1800" dirty="0"/>
              <a:t>spraw Rozwoju i Umiędzynarodowienia Edukacji i Nauki</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111</a:t>
            </a:fld>
            <a:endParaRPr lang="pl-PL"/>
          </a:p>
        </p:txBody>
      </p:sp>
    </p:spTree>
    <p:extLst>
      <p:ext uri="{BB962C8B-B14F-4D97-AF65-F5344CB8AC3E}">
        <p14:creationId xmlns:p14="http://schemas.microsoft.com/office/powerpoint/2010/main" val="360327811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8750" y="1131934"/>
            <a:ext cx="8206155" cy="5045029"/>
          </a:xfrm>
        </p:spPr>
      </p:pic>
      <p:sp>
        <p:nvSpPr>
          <p:cNvPr id="4" name="Symbol zastępczy numeru slajdu 3"/>
          <p:cNvSpPr>
            <a:spLocks noGrp="1"/>
          </p:cNvSpPr>
          <p:nvPr>
            <p:ph type="sldNum" sz="quarter" idx="12"/>
          </p:nvPr>
        </p:nvSpPr>
        <p:spPr/>
        <p:txBody>
          <a:bodyPr/>
          <a:lstStyle/>
          <a:p>
            <a:fld id="{453BB134-82F7-4F0E-A3FF-CEA6FDEF8B86}" type="slidenum">
              <a:rPr lang="pl-PL" smtClean="0"/>
              <a:t>112</a:t>
            </a:fld>
            <a:endParaRPr lang="pl-PL"/>
          </a:p>
        </p:txBody>
      </p:sp>
    </p:spTree>
    <p:extLst>
      <p:ext uri="{BB962C8B-B14F-4D97-AF65-F5344CB8AC3E}">
        <p14:creationId xmlns:p14="http://schemas.microsoft.com/office/powerpoint/2010/main" val="421801904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23900"/>
            <a:ext cx="10515600" cy="966792"/>
          </a:xfrm>
        </p:spPr>
        <p:txBody>
          <a:bodyPr>
            <a:normAutofit fontScale="90000"/>
          </a:bodyPr>
          <a:lstStyle/>
          <a:p>
            <a:r>
              <a:rPr lang="pl-PL" b="1" dirty="0"/>
              <a:t>Inny podmiot - upoważniony na podstawie przepisów odrębnych</a:t>
            </a:r>
            <a:endParaRPr lang="pl-PL"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36262243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113</a:t>
            </a:fld>
            <a:endParaRPr lang="pl-PL"/>
          </a:p>
        </p:txBody>
      </p:sp>
    </p:spTree>
    <p:extLst>
      <p:ext uri="{BB962C8B-B14F-4D97-AF65-F5344CB8AC3E}">
        <p14:creationId xmlns:p14="http://schemas.microsoft.com/office/powerpoint/2010/main" val="215204634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t="2918"/>
          <a:stretch/>
        </p:blipFill>
        <p:spPr>
          <a:xfrm>
            <a:off x="1647825" y="1421242"/>
            <a:ext cx="8410575" cy="4998408"/>
          </a:xfrm>
        </p:spPr>
      </p:pic>
      <p:sp>
        <p:nvSpPr>
          <p:cNvPr id="4" name="Symbol zastępczy numeru slajdu 3"/>
          <p:cNvSpPr>
            <a:spLocks noGrp="1"/>
          </p:cNvSpPr>
          <p:nvPr>
            <p:ph type="sldNum" sz="quarter" idx="12"/>
          </p:nvPr>
        </p:nvSpPr>
        <p:spPr/>
        <p:txBody>
          <a:bodyPr/>
          <a:lstStyle/>
          <a:p>
            <a:fld id="{453BB134-82F7-4F0E-A3FF-CEA6FDEF8B86}" type="slidenum">
              <a:rPr lang="pl-PL" smtClean="0"/>
              <a:t>114</a:t>
            </a:fld>
            <a:endParaRPr lang="pl-PL"/>
          </a:p>
        </p:txBody>
      </p:sp>
    </p:spTree>
    <p:extLst>
      <p:ext uri="{BB962C8B-B14F-4D97-AF65-F5344CB8AC3E}">
        <p14:creationId xmlns:p14="http://schemas.microsoft.com/office/powerpoint/2010/main" val="291086042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95068" y="879906"/>
            <a:ext cx="10515600" cy="836673"/>
          </a:xfrm>
        </p:spPr>
        <p:txBody>
          <a:bodyPr>
            <a:normAutofit fontScale="90000"/>
          </a:bodyPr>
          <a:lstStyle/>
          <a:p>
            <a:pPr algn="ctr"/>
            <a:r>
              <a:rPr lang="pl-PL" b="1" dirty="0" smtClean="0"/>
              <a:t>Inny podmiot – upoważniony przez Prezesa Rady Ministrów </a:t>
            </a:r>
            <a:endParaRPr lang="pl-PL" b="1" dirty="0"/>
          </a:p>
        </p:txBody>
      </p:sp>
      <p:sp>
        <p:nvSpPr>
          <p:cNvPr id="3" name="Symbol zastępczy zawartości 2"/>
          <p:cNvSpPr>
            <a:spLocks noGrp="1"/>
          </p:cNvSpPr>
          <p:nvPr>
            <p:ph idx="1"/>
          </p:nvPr>
        </p:nvSpPr>
        <p:spPr/>
        <p:txBody>
          <a:bodyPr anchor="ctr"/>
          <a:lstStyle/>
          <a:p>
            <a:pPr marL="0" indent="0" algn="just">
              <a:buNone/>
            </a:pPr>
            <a:r>
              <a:rPr lang="pl-PL" dirty="0"/>
              <a:t>Podmiotem upoważnionym do opracowania projektu ustawy może być </a:t>
            </a:r>
            <a:r>
              <a:rPr lang="pl-PL" u="sng" dirty="0"/>
              <a:t>każdy podmiot podległy </a:t>
            </a:r>
            <a:r>
              <a:rPr lang="pl-PL" dirty="0"/>
              <a:t>Prezesowi Rady Ministrów. </a:t>
            </a:r>
            <a:endParaRPr lang="pl-PL" dirty="0" smtClean="0"/>
          </a:p>
          <a:p>
            <a:pPr marL="0" indent="0" algn="just">
              <a:buNone/>
            </a:pPr>
            <a:r>
              <a:rPr lang="pl-PL" dirty="0" smtClean="0"/>
              <a:t>Podmiot </a:t>
            </a:r>
            <a:r>
              <a:rPr lang="pl-PL" dirty="0"/>
              <a:t>ten może zostać upoważniony do opracowania projektu ustawy w zakresie i przedmiocie wskazanym przez Prezesa Rady Ministrów. </a:t>
            </a:r>
          </a:p>
          <a:p>
            <a:pPr marL="0" indent="0" algn="just">
              <a:buNone/>
            </a:pPr>
            <a:r>
              <a:rPr lang="pl-PL" dirty="0" smtClean="0"/>
              <a:t>Prezes </a:t>
            </a:r>
            <a:r>
              <a:rPr lang="pl-PL" dirty="0"/>
              <a:t>Rady Ministrów dysponuje swobodą w zakresie wskazania podmiotu </a:t>
            </a:r>
            <a:r>
              <a:rPr lang="pl-PL" dirty="0" smtClean="0"/>
              <a:t>upoważnionego, zatem stworzenie </a:t>
            </a:r>
            <a:r>
              <a:rPr lang="pl-PL" dirty="0"/>
              <a:t>katalogu wyczerpującego w tym zakresie nie jest możliwie.</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115</a:t>
            </a:fld>
            <a:endParaRPr lang="pl-PL"/>
          </a:p>
        </p:txBody>
      </p:sp>
    </p:spTree>
    <p:extLst>
      <p:ext uri="{BB962C8B-B14F-4D97-AF65-F5344CB8AC3E}">
        <p14:creationId xmlns:p14="http://schemas.microsoft.com/office/powerpoint/2010/main" val="251498374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04874"/>
            <a:ext cx="10515600" cy="785813"/>
          </a:xfrm>
        </p:spPr>
        <p:txBody>
          <a:bodyPr>
            <a:normAutofit fontScale="90000"/>
          </a:bodyPr>
          <a:lstStyle/>
          <a:p>
            <a:pPr algn="ctr"/>
            <a:r>
              <a:rPr lang="pl-PL" b="1" dirty="0"/>
              <a:t>Inny podmiot – upoważniony przez Prezesa Rady Ministrów </a:t>
            </a:r>
            <a:endParaRPr lang="pl-PL" dirty="0"/>
          </a:p>
        </p:txBody>
      </p:sp>
      <p:sp>
        <p:nvSpPr>
          <p:cNvPr id="3" name="Symbol zastępczy zawartości 2"/>
          <p:cNvSpPr>
            <a:spLocks noGrp="1"/>
          </p:cNvSpPr>
          <p:nvPr>
            <p:ph idx="1"/>
          </p:nvPr>
        </p:nvSpPr>
        <p:spPr/>
        <p:txBody>
          <a:bodyPr>
            <a:normAutofit fontScale="92500" lnSpcReduction="20000"/>
          </a:bodyPr>
          <a:lstStyle/>
          <a:p>
            <a:pPr marL="0" indent="0" algn="just">
              <a:buNone/>
            </a:pPr>
            <a:r>
              <a:rPr lang="pl-PL" dirty="0" smtClean="0"/>
              <a:t>Do tego katalogu mogą należeć podmioty wymienione w art. 33a ustawy z dnia 4 września 1997 r. o działach administracji rządowej – czyli administracja rządową nieobjęta zakresem działów administracji rządowej, nad którą Prezes Rady Ministrów sprawuje nadzór:</a:t>
            </a:r>
          </a:p>
          <a:p>
            <a:pPr algn="just">
              <a:buFont typeface="Wingdings" panose="05000000000000000000" pitchFamily="2" charset="2"/>
              <a:buChar char="q"/>
            </a:pPr>
            <a:r>
              <a:rPr lang="pl-PL" dirty="0" smtClean="0"/>
              <a:t>Prezes Głównego Urzędu Statystycznego</a:t>
            </a:r>
          </a:p>
          <a:p>
            <a:pPr algn="just">
              <a:buFont typeface="Wingdings" panose="05000000000000000000" pitchFamily="2" charset="2"/>
              <a:buChar char="q"/>
            </a:pPr>
            <a:r>
              <a:rPr lang="pl-PL" dirty="0" smtClean="0"/>
              <a:t>Polski Komitet Normalizacyjny</a:t>
            </a:r>
          </a:p>
          <a:p>
            <a:pPr algn="just">
              <a:buFont typeface="Wingdings" panose="05000000000000000000" pitchFamily="2" charset="2"/>
              <a:buChar char="q"/>
            </a:pPr>
            <a:r>
              <a:rPr lang="pl-PL" dirty="0" smtClean="0"/>
              <a:t>Prokuratoria Generalna Rzeczypospolitej Polskiej</a:t>
            </a:r>
          </a:p>
          <a:p>
            <a:pPr algn="just">
              <a:buFont typeface="Wingdings" panose="05000000000000000000" pitchFamily="2" charset="2"/>
              <a:buChar char="q"/>
            </a:pPr>
            <a:r>
              <a:rPr lang="pl-PL" dirty="0" smtClean="0"/>
              <a:t>Urząd Ochrony Konkurencji i Konsumentów</a:t>
            </a:r>
          </a:p>
          <a:p>
            <a:pPr algn="just">
              <a:buFont typeface="Wingdings" panose="05000000000000000000" pitchFamily="2" charset="2"/>
              <a:buChar char="q"/>
            </a:pPr>
            <a:r>
              <a:rPr lang="pl-PL" dirty="0" smtClean="0"/>
              <a:t>Agencja Wywiadu</a:t>
            </a:r>
          </a:p>
          <a:p>
            <a:pPr algn="just">
              <a:buFont typeface="Wingdings" panose="05000000000000000000" pitchFamily="2" charset="2"/>
              <a:buChar char="q"/>
            </a:pPr>
            <a:r>
              <a:rPr lang="pl-PL" dirty="0" smtClean="0"/>
              <a:t>Agencja Bezpieczeństwa Wewnętrznego</a:t>
            </a:r>
          </a:p>
          <a:p>
            <a:pPr algn="just">
              <a:buFont typeface="Wingdings" panose="05000000000000000000" pitchFamily="2" charset="2"/>
              <a:buChar char="q"/>
            </a:pPr>
            <a:r>
              <a:rPr lang="pl-PL" dirty="0" smtClean="0"/>
              <a:t>Centralne Biuro Antykorupcyjne</a:t>
            </a:r>
          </a:p>
          <a:p>
            <a:pPr>
              <a:buFont typeface="Wingdings" panose="05000000000000000000" pitchFamily="2" charset="2"/>
              <a:buChar char="q"/>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116</a:t>
            </a:fld>
            <a:endParaRPr lang="pl-PL"/>
          </a:p>
        </p:txBody>
      </p:sp>
    </p:spTree>
    <p:extLst>
      <p:ext uri="{BB962C8B-B14F-4D97-AF65-F5344CB8AC3E}">
        <p14:creationId xmlns:p14="http://schemas.microsoft.com/office/powerpoint/2010/main" val="225475127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3876" y="1825625"/>
            <a:ext cx="6004248"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117</a:t>
            </a:fld>
            <a:endParaRPr lang="pl-PL"/>
          </a:p>
        </p:txBody>
      </p:sp>
      <p:sp>
        <p:nvSpPr>
          <p:cNvPr id="6" name="pole tekstowe 5"/>
          <p:cNvSpPr txBox="1"/>
          <p:nvPr/>
        </p:nvSpPr>
        <p:spPr>
          <a:xfrm>
            <a:off x="461177" y="6209969"/>
            <a:ext cx="9843715" cy="600164"/>
          </a:xfrm>
          <a:prstGeom prst="rect">
            <a:avLst/>
          </a:prstGeom>
          <a:noFill/>
        </p:spPr>
        <p:txBody>
          <a:bodyPr wrap="square" rtlCol="0">
            <a:spAutoFit/>
          </a:bodyPr>
          <a:lstStyle/>
          <a:p>
            <a:r>
              <a:rPr lang="pl-PL" sz="1100" dirty="0">
                <a:hlinkClick r:id="rId4"/>
              </a:rPr>
              <a:t>https://legislacja.gov.pl/lista?_typeId=1&amp;title=&amp;createDateFrom=&amp;createDateTo=&amp;applicantId=2551&amp;number=&amp;_isUEAct=on&amp;_isTKAct=on&amp;_isActEstablishingNumber=on&amp;_isSeparateMode=on&amp;_isDU=on&amp;_</a:t>
            </a:r>
            <a:r>
              <a:rPr lang="pl-PL" sz="1100" dirty="0" smtClean="0">
                <a:hlinkClick r:id="rId4"/>
              </a:rPr>
              <a:t>isNumerSejm=on#list</a:t>
            </a:r>
            <a:endParaRPr lang="pl-PL" sz="1100" dirty="0" smtClean="0"/>
          </a:p>
          <a:p>
            <a:endParaRPr lang="pl-PL" sz="1100" dirty="0"/>
          </a:p>
        </p:txBody>
      </p:sp>
      <p:sp>
        <p:nvSpPr>
          <p:cNvPr id="3" name="Prostokąt zaokrąglony 2"/>
          <p:cNvSpPr/>
          <p:nvPr/>
        </p:nvSpPr>
        <p:spPr>
          <a:xfrm>
            <a:off x="6258912" y="3752205"/>
            <a:ext cx="835573" cy="1292773"/>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04493822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1050"/>
            <a:ext cx="10515600" cy="909642"/>
          </a:xfrm>
        </p:spPr>
        <p:txBody>
          <a:bodyPr/>
          <a:lstStyle/>
          <a:p>
            <a:r>
              <a:rPr lang="pl-PL" dirty="0" smtClean="0"/>
              <a:t>Organ wnioskujący a rodzaj aktu prawnego</a:t>
            </a:r>
            <a:endParaRPr lang="pl-PL" dirty="0"/>
          </a:p>
        </p:txBody>
      </p:sp>
      <p:sp>
        <p:nvSpPr>
          <p:cNvPr id="3" name="Symbol zastępczy zawartości 2"/>
          <p:cNvSpPr>
            <a:spLocks noGrp="1"/>
          </p:cNvSpPr>
          <p:nvPr>
            <p:ph idx="1"/>
          </p:nvPr>
        </p:nvSpPr>
        <p:spPr/>
        <p:txBody>
          <a:bodyPr/>
          <a:lstStyle/>
          <a:p>
            <a:pPr marL="514350" indent="-514350" algn="just">
              <a:buAutoNum type="arabicPeriod"/>
            </a:pPr>
            <a:r>
              <a:rPr lang="pl-PL" sz="2400" dirty="0" smtClean="0"/>
              <a:t>Rozporządzenie ministra – minister właściwy zgodnie z upoważnieniem ustawowym albo organ mu podległy lub przez niego nadzorowany</a:t>
            </a:r>
          </a:p>
          <a:p>
            <a:pPr marL="0" indent="0">
              <a:buNone/>
            </a:pPr>
            <a:endParaRPr lang="pl-PL" dirty="0"/>
          </a:p>
          <a:p>
            <a:pPr marL="0" indent="0">
              <a:buNone/>
            </a:pPr>
            <a:endParaRPr lang="pl-PL" dirty="0" smtClean="0"/>
          </a:p>
        </p:txBody>
      </p:sp>
      <p:sp>
        <p:nvSpPr>
          <p:cNvPr id="4" name="Symbol zastępczy numeru slajdu 3"/>
          <p:cNvSpPr>
            <a:spLocks noGrp="1"/>
          </p:cNvSpPr>
          <p:nvPr>
            <p:ph type="sldNum" sz="quarter" idx="12"/>
          </p:nvPr>
        </p:nvSpPr>
        <p:spPr/>
        <p:txBody>
          <a:bodyPr/>
          <a:lstStyle/>
          <a:p>
            <a:fld id="{453BB134-82F7-4F0E-A3FF-CEA6FDEF8B86}" type="slidenum">
              <a:rPr lang="pl-PL" smtClean="0"/>
              <a:t>118</a:t>
            </a:fld>
            <a:endParaRPr lang="pl-PL"/>
          </a:p>
        </p:txBody>
      </p:sp>
      <p:pic>
        <p:nvPicPr>
          <p:cNvPr id="5" name="Obraz 4" descr="Wycinek ekran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33" y="2943098"/>
            <a:ext cx="11408129" cy="2933954"/>
          </a:xfrm>
          <a:prstGeom prst="rect">
            <a:avLst/>
          </a:prstGeom>
        </p:spPr>
      </p:pic>
    </p:spTree>
    <p:extLst>
      <p:ext uri="{BB962C8B-B14F-4D97-AF65-F5344CB8AC3E}">
        <p14:creationId xmlns:p14="http://schemas.microsoft.com/office/powerpoint/2010/main" val="261548247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9364" y="1825625"/>
            <a:ext cx="10193271"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119</a:t>
            </a:fld>
            <a:endParaRPr lang="pl-PL"/>
          </a:p>
        </p:txBody>
      </p:sp>
      <p:sp>
        <p:nvSpPr>
          <p:cNvPr id="6" name="Prostokąt zaokrąglony 5"/>
          <p:cNvSpPr/>
          <p:nvPr/>
        </p:nvSpPr>
        <p:spPr>
          <a:xfrm>
            <a:off x="3171825" y="3219450"/>
            <a:ext cx="3743325" cy="352425"/>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pl-PL"/>
          </a:p>
        </p:txBody>
      </p:sp>
    </p:spTree>
    <p:extLst>
      <p:ext uri="{BB962C8B-B14F-4D97-AF65-F5344CB8AC3E}">
        <p14:creationId xmlns:p14="http://schemas.microsoft.com/office/powerpoint/2010/main" val="2792262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47737"/>
            <a:ext cx="10515600" cy="842963"/>
          </a:xfrm>
        </p:spPr>
        <p:txBody>
          <a:bodyPr/>
          <a:lstStyle/>
          <a:p>
            <a:r>
              <a:rPr lang="pl-PL" dirty="0" smtClean="0"/>
              <a:t>Kompetencje Prezesa Rady Ministrów</a:t>
            </a:r>
            <a:endParaRPr lang="pl-PL" dirty="0"/>
          </a:p>
        </p:txBody>
      </p:sp>
      <p:sp>
        <p:nvSpPr>
          <p:cNvPr id="3" name="Symbol zastępczy zawartości 2"/>
          <p:cNvSpPr>
            <a:spLocks noGrp="1"/>
          </p:cNvSpPr>
          <p:nvPr>
            <p:ph idx="1"/>
          </p:nvPr>
        </p:nvSpPr>
        <p:spPr/>
        <p:txBody>
          <a:bodyPr>
            <a:normAutofit fontScale="92500" lnSpcReduction="20000"/>
          </a:bodyPr>
          <a:lstStyle/>
          <a:p>
            <a:pPr marL="0" indent="0">
              <a:buNone/>
            </a:pPr>
            <a:r>
              <a:rPr lang="pl-PL" b="1" dirty="0"/>
              <a:t>Art.  148.  [Kompetencje Prezesa Rady Ministrów]</a:t>
            </a:r>
          </a:p>
          <a:p>
            <a:pPr marL="0" indent="0">
              <a:buNone/>
            </a:pPr>
            <a:r>
              <a:rPr lang="pl-PL" dirty="0" smtClean="0"/>
              <a:t>Prezes </a:t>
            </a:r>
            <a:r>
              <a:rPr lang="pl-PL" dirty="0"/>
              <a:t>Rady Ministrów:</a:t>
            </a:r>
          </a:p>
          <a:p>
            <a:pPr marL="0" indent="0">
              <a:buNone/>
            </a:pPr>
            <a:r>
              <a:rPr lang="pl-PL" dirty="0"/>
              <a:t>1) </a:t>
            </a:r>
            <a:r>
              <a:rPr lang="pl-PL" dirty="0" smtClean="0"/>
              <a:t>reprezentuje </a:t>
            </a:r>
            <a:r>
              <a:rPr lang="pl-PL" dirty="0"/>
              <a:t>Radę Ministrów,</a:t>
            </a:r>
          </a:p>
          <a:p>
            <a:pPr marL="0" indent="0">
              <a:buNone/>
            </a:pPr>
            <a:r>
              <a:rPr lang="pl-PL" dirty="0"/>
              <a:t>2) </a:t>
            </a:r>
            <a:r>
              <a:rPr lang="pl-PL" dirty="0" smtClean="0"/>
              <a:t>kieruje </a:t>
            </a:r>
            <a:r>
              <a:rPr lang="pl-PL" dirty="0"/>
              <a:t>pracami Rady Ministrów,</a:t>
            </a:r>
          </a:p>
          <a:p>
            <a:pPr marL="0" indent="0">
              <a:buNone/>
            </a:pPr>
            <a:r>
              <a:rPr lang="pl-PL" dirty="0"/>
              <a:t>3) </a:t>
            </a:r>
            <a:r>
              <a:rPr lang="pl-PL" dirty="0" smtClean="0"/>
              <a:t>wydaje </a:t>
            </a:r>
            <a:r>
              <a:rPr lang="pl-PL" dirty="0"/>
              <a:t>rozporządzenia,</a:t>
            </a:r>
          </a:p>
          <a:p>
            <a:pPr marL="0" indent="0">
              <a:buNone/>
            </a:pPr>
            <a:r>
              <a:rPr lang="pl-PL" dirty="0"/>
              <a:t>4) </a:t>
            </a:r>
            <a:r>
              <a:rPr lang="pl-PL" dirty="0" smtClean="0"/>
              <a:t>zapewnia </a:t>
            </a:r>
            <a:r>
              <a:rPr lang="pl-PL" dirty="0"/>
              <a:t>wykonywanie polityki Rady Ministrów i określa sposoby jej wykonywania,</a:t>
            </a:r>
          </a:p>
          <a:p>
            <a:pPr marL="0" indent="0">
              <a:buNone/>
            </a:pPr>
            <a:r>
              <a:rPr lang="pl-PL" dirty="0"/>
              <a:t>5) </a:t>
            </a:r>
            <a:r>
              <a:rPr lang="pl-PL" dirty="0" smtClean="0"/>
              <a:t>koordynuje </a:t>
            </a:r>
            <a:r>
              <a:rPr lang="pl-PL" dirty="0"/>
              <a:t>i kontroluje pracę członków Rady Ministrów,</a:t>
            </a:r>
          </a:p>
          <a:p>
            <a:pPr marL="0" indent="0">
              <a:buNone/>
            </a:pPr>
            <a:r>
              <a:rPr lang="pl-PL" dirty="0"/>
              <a:t>6) </a:t>
            </a:r>
            <a:r>
              <a:rPr lang="pl-PL" dirty="0" smtClean="0"/>
              <a:t>sprawuje </a:t>
            </a:r>
            <a:r>
              <a:rPr lang="pl-PL" dirty="0"/>
              <a:t>nadzór nad samorządem terytorialnym w granicach i formach określonych w Konstytucji i ustawach,</a:t>
            </a:r>
          </a:p>
          <a:p>
            <a:pPr marL="0" indent="0">
              <a:buNone/>
            </a:pPr>
            <a:r>
              <a:rPr lang="pl-PL" dirty="0"/>
              <a:t>7) </a:t>
            </a:r>
            <a:r>
              <a:rPr lang="pl-PL" dirty="0" smtClean="0"/>
              <a:t>jest </a:t>
            </a:r>
            <a:r>
              <a:rPr lang="pl-PL" dirty="0"/>
              <a:t>zwierzchnikiem służbowym pracowników administracji rządowej.</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12</a:t>
            </a:fld>
            <a:endParaRPr lang="pl-PL"/>
          </a:p>
        </p:txBody>
      </p:sp>
    </p:spTree>
    <p:extLst>
      <p:ext uri="{BB962C8B-B14F-4D97-AF65-F5344CB8AC3E}">
        <p14:creationId xmlns:p14="http://schemas.microsoft.com/office/powerpoint/2010/main" val="63553641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marL="0" indent="0">
              <a:buNone/>
            </a:pPr>
            <a:r>
              <a:rPr lang="pl-PL" sz="2000" dirty="0"/>
              <a:t>Rozporządzenie Prezesa Rady Ministrów z dnia 18 listopada 2011 r. w sprawie szczegółowego zakresu działania Ministra Administracji i </a:t>
            </a:r>
            <a:r>
              <a:rPr lang="pl-PL" sz="2000" dirty="0" smtClean="0"/>
              <a:t>Cyfryzacji (Dz. U. poz. 1479)</a:t>
            </a:r>
          </a:p>
          <a:p>
            <a:pPr marL="0" indent="0">
              <a:buNone/>
            </a:pP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120</a:t>
            </a:fld>
            <a:endParaRPr lang="pl-PL"/>
          </a:p>
        </p:txBody>
      </p:sp>
      <p:pic>
        <p:nvPicPr>
          <p:cNvPr id="5" name="Obraz 4" descr="Wycinek ekranu"/>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285876" y="2500465"/>
            <a:ext cx="8991600" cy="3938435"/>
          </a:xfrm>
          <a:prstGeom prst="rect">
            <a:avLst/>
          </a:prstGeom>
        </p:spPr>
      </p:pic>
      <p:sp>
        <p:nvSpPr>
          <p:cNvPr id="6" name="Prostokąt zaokrąglony 5"/>
          <p:cNvSpPr/>
          <p:nvPr/>
        </p:nvSpPr>
        <p:spPr>
          <a:xfrm>
            <a:off x="5629275" y="4095750"/>
            <a:ext cx="1981200" cy="37393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6025771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marL="0" indent="0">
              <a:buNone/>
            </a:pPr>
            <a:r>
              <a:rPr lang="pl-PL" dirty="0" smtClean="0"/>
              <a:t>O podstawie działania ministra właściwego informuje odnośnik do oznaczenia organu wydającego. </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121</a:t>
            </a:fld>
            <a:endParaRPr lang="pl-PL"/>
          </a:p>
        </p:txBody>
      </p:sp>
      <p:pic>
        <p:nvPicPr>
          <p:cNvPr id="6" name="Obraz 5" descr="Wycinek ekranu"/>
          <p:cNvPicPr>
            <a:picLocks noChangeAspect="1"/>
          </p:cNvPicPr>
          <p:nvPr/>
        </p:nvPicPr>
        <p:blipFill rotWithShape="1">
          <a:blip r:embed="rId3" cstate="hqprint">
            <a:extLst>
              <a:ext uri="{28A0092B-C50C-407E-A947-70E740481C1C}">
                <a14:useLocalDpi xmlns:a14="http://schemas.microsoft.com/office/drawing/2010/main" val="0"/>
              </a:ext>
            </a:extLst>
          </a:blip>
          <a:srcRect t="29933"/>
          <a:stretch/>
        </p:blipFill>
        <p:spPr>
          <a:xfrm>
            <a:off x="921583" y="2734483"/>
            <a:ext cx="10082134" cy="2328054"/>
          </a:xfrm>
          <a:prstGeom prst="rect">
            <a:avLst/>
          </a:prstGeom>
        </p:spPr>
      </p:pic>
      <p:sp>
        <p:nvSpPr>
          <p:cNvPr id="7" name="Elipsa 6"/>
          <p:cNvSpPr/>
          <p:nvPr/>
        </p:nvSpPr>
        <p:spPr>
          <a:xfrm>
            <a:off x="7827312" y="3657600"/>
            <a:ext cx="304800" cy="638175"/>
          </a:xfrm>
          <a:prstGeom prst="ellipse">
            <a:avLst/>
          </a:prstGeom>
          <a:noFill/>
          <a:ln w="28575">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p>
        </p:txBody>
      </p:sp>
      <p:sp>
        <p:nvSpPr>
          <p:cNvPr id="8" name="Strzałka w dół 7"/>
          <p:cNvSpPr/>
          <p:nvPr/>
        </p:nvSpPr>
        <p:spPr>
          <a:xfrm rot="2202207">
            <a:off x="8153688" y="2947081"/>
            <a:ext cx="714375" cy="819150"/>
          </a:xfrm>
          <a:prstGeom prst="downArrow">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607" y="5591175"/>
            <a:ext cx="11107737"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Elipsa 9"/>
          <p:cNvSpPr/>
          <p:nvPr/>
        </p:nvSpPr>
        <p:spPr>
          <a:xfrm>
            <a:off x="740607" y="5471318"/>
            <a:ext cx="304800" cy="638175"/>
          </a:xfrm>
          <a:prstGeom prst="ellipse">
            <a:avLst/>
          </a:prstGeom>
          <a:noFill/>
          <a:ln w="28575">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84964497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93991" y="1825625"/>
            <a:ext cx="8442117"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122</a:t>
            </a:fld>
            <a:endParaRPr lang="pl-PL"/>
          </a:p>
        </p:txBody>
      </p:sp>
      <p:sp>
        <p:nvSpPr>
          <p:cNvPr id="6" name="Prostokąt zaokrąglony 5"/>
          <p:cNvSpPr/>
          <p:nvPr/>
        </p:nvSpPr>
        <p:spPr>
          <a:xfrm>
            <a:off x="6372224" y="2490785"/>
            <a:ext cx="1743075" cy="39767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5899743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28675"/>
            <a:ext cx="10515600" cy="862017"/>
          </a:xfrm>
        </p:spPr>
        <p:txBody>
          <a:bodyPr/>
          <a:lstStyle/>
          <a:p>
            <a:r>
              <a:rPr lang="pl-PL" dirty="0"/>
              <a:t>Organ wnioskujący a rodzaj aktu prawnego</a:t>
            </a:r>
          </a:p>
        </p:txBody>
      </p:sp>
      <p:sp>
        <p:nvSpPr>
          <p:cNvPr id="3" name="Symbol zastępczy zawartości 2"/>
          <p:cNvSpPr>
            <a:spLocks noGrp="1"/>
          </p:cNvSpPr>
          <p:nvPr>
            <p:ph idx="1"/>
          </p:nvPr>
        </p:nvSpPr>
        <p:spPr/>
        <p:txBody>
          <a:bodyPr/>
          <a:lstStyle/>
          <a:p>
            <a:pPr marL="0" indent="0">
              <a:buNone/>
            </a:pPr>
            <a:r>
              <a:rPr lang="pl-PL" dirty="0" smtClean="0"/>
              <a:t>Rozporządzenie </a:t>
            </a:r>
            <a:r>
              <a:rPr lang="pl-PL" b="1" dirty="0" smtClean="0"/>
              <a:t>Prezesa Rady Ministrów</a:t>
            </a:r>
            <a:r>
              <a:rPr lang="pl-PL" dirty="0" smtClean="0"/>
              <a:t>:</a:t>
            </a:r>
          </a:p>
          <a:p>
            <a:pPr lvl="1" algn="just"/>
            <a:r>
              <a:rPr lang="pl-PL" dirty="0"/>
              <a:t>m</a:t>
            </a:r>
            <a:r>
              <a:rPr lang="pl-PL" dirty="0" smtClean="0"/>
              <a:t>inister właściwy w zakresie ustawy na podstawie, której rozporządzenie jest wydawane lub właściwy w  zakresie działu administracji rządowej albo centralny organ administracji rządowej upoważniony przez ministra</a:t>
            </a:r>
          </a:p>
          <a:p>
            <a:pPr lvl="1" algn="just"/>
            <a:r>
              <a:rPr lang="pl-PL" dirty="0" smtClean="0"/>
              <a:t>organ podległy Prezesowi Rady Ministrów lub inny organ upoważniony przez Prezesa Rady Ministrów</a:t>
            </a:r>
          </a:p>
          <a:p>
            <a:pPr lvl="1" algn="just"/>
            <a:r>
              <a:rPr lang="pl-PL" dirty="0" smtClean="0"/>
              <a:t>Szef KPRM</a:t>
            </a:r>
          </a:p>
          <a:p>
            <a:pPr lvl="1" algn="just"/>
            <a:r>
              <a:rPr lang="pl-PL" dirty="0" smtClean="0"/>
              <a:t>Prezes RCL</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123</a:t>
            </a:fld>
            <a:endParaRPr lang="pl-PL"/>
          </a:p>
        </p:txBody>
      </p:sp>
    </p:spTree>
    <p:extLst>
      <p:ext uri="{BB962C8B-B14F-4D97-AF65-F5344CB8AC3E}">
        <p14:creationId xmlns:p14="http://schemas.microsoft.com/office/powerpoint/2010/main" val="23954496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1100" y="1077712"/>
            <a:ext cx="8572465" cy="5099252"/>
          </a:xfrm>
        </p:spPr>
      </p:pic>
      <p:sp>
        <p:nvSpPr>
          <p:cNvPr id="4" name="Symbol zastępczy numeru slajdu 3"/>
          <p:cNvSpPr>
            <a:spLocks noGrp="1"/>
          </p:cNvSpPr>
          <p:nvPr>
            <p:ph type="sldNum" sz="quarter" idx="12"/>
          </p:nvPr>
        </p:nvSpPr>
        <p:spPr/>
        <p:txBody>
          <a:bodyPr/>
          <a:lstStyle/>
          <a:p>
            <a:fld id="{453BB134-82F7-4F0E-A3FF-CEA6FDEF8B86}" type="slidenum">
              <a:rPr lang="pl-PL" smtClean="0"/>
              <a:t>124</a:t>
            </a:fld>
            <a:endParaRPr lang="pl-PL"/>
          </a:p>
        </p:txBody>
      </p:sp>
    </p:spTree>
    <p:extLst>
      <p:ext uri="{BB962C8B-B14F-4D97-AF65-F5344CB8AC3E}">
        <p14:creationId xmlns:p14="http://schemas.microsoft.com/office/powerpoint/2010/main" val="410012576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00100"/>
            <a:ext cx="10515600" cy="890592"/>
          </a:xfrm>
        </p:spPr>
        <p:txBody>
          <a:bodyPr/>
          <a:lstStyle/>
          <a:p>
            <a:r>
              <a:rPr lang="pl-PL" dirty="0"/>
              <a:t>Organ wnioskujący a rodzaj aktu prawnego</a:t>
            </a:r>
          </a:p>
        </p:txBody>
      </p:sp>
      <p:sp>
        <p:nvSpPr>
          <p:cNvPr id="3" name="Symbol zastępczy zawartości 2"/>
          <p:cNvSpPr>
            <a:spLocks noGrp="1"/>
          </p:cNvSpPr>
          <p:nvPr>
            <p:ph idx="1"/>
          </p:nvPr>
        </p:nvSpPr>
        <p:spPr/>
        <p:txBody>
          <a:bodyPr/>
          <a:lstStyle/>
          <a:p>
            <a:pPr marL="0" indent="0">
              <a:buNone/>
            </a:pPr>
            <a:r>
              <a:rPr lang="pl-PL" dirty="0"/>
              <a:t>Rozporządzenie </a:t>
            </a:r>
            <a:r>
              <a:rPr lang="pl-PL" b="1" dirty="0" smtClean="0"/>
              <a:t>Rady </a:t>
            </a:r>
            <a:r>
              <a:rPr lang="pl-PL" b="1" dirty="0"/>
              <a:t>Ministrów:</a:t>
            </a:r>
          </a:p>
          <a:p>
            <a:pPr lvl="1" algn="just"/>
            <a:r>
              <a:rPr lang="pl-PL" dirty="0"/>
              <a:t>minister </a:t>
            </a:r>
            <a:r>
              <a:rPr lang="pl-PL" dirty="0" smtClean="0"/>
              <a:t>właściwy w zakresie ustawy </a:t>
            </a:r>
            <a:r>
              <a:rPr lang="pl-PL" dirty="0"/>
              <a:t>na podstawie, której rozporządzenie jest wydawane lub </a:t>
            </a:r>
            <a:r>
              <a:rPr lang="pl-PL" dirty="0" smtClean="0"/>
              <a:t>właściwy w zakresie działu administracji rządowej albo centralny organ administracji rządowej upoważniony przez ministra</a:t>
            </a:r>
          </a:p>
          <a:p>
            <a:pPr lvl="1" algn="just"/>
            <a:r>
              <a:rPr lang="pl-PL" dirty="0" smtClean="0"/>
              <a:t>organ </a:t>
            </a:r>
            <a:r>
              <a:rPr lang="pl-PL" dirty="0"/>
              <a:t>podległy Prezesowi Rady </a:t>
            </a:r>
            <a:r>
              <a:rPr lang="pl-PL" dirty="0" smtClean="0"/>
              <a:t>Ministrów lub inny </a:t>
            </a:r>
            <a:r>
              <a:rPr lang="pl-PL" dirty="0"/>
              <a:t>organ </a:t>
            </a:r>
            <a:r>
              <a:rPr lang="pl-PL" dirty="0" smtClean="0"/>
              <a:t>upoważniony przez Prezesa Rady Ministrów</a:t>
            </a:r>
            <a:endParaRPr lang="pl-PL" dirty="0"/>
          </a:p>
          <a:p>
            <a:pPr lvl="1" algn="just"/>
            <a:r>
              <a:rPr lang="pl-PL" dirty="0"/>
              <a:t>Szef KPRM</a:t>
            </a:r>
          </a:p>
          <a:p>
            <a:pPr lvl="1" algn="just"/>
            <a:r>
              <a:rPr lang="pl-PL" dirty="0"/>
              <a:t>Prezes RCL</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125</a:t>
            </a:fld>
            <a:endParaRPr lang="pl-PL"/>
          </a:p>
        </p:txBody>
      </p:sp>
    </p:spTree>
    <p:extLst>
      <p:ext uri="{BB962C8B-B14F-4D97-AF65-F5344CB8AC3E}">
        <p14:creationId xmlns:p14="http://schemas.microsoft.com/office/powerpoint/2010/main" val="310790408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l="-147" t="2846" r="147" b="-2846"/>
          <a:stretch/>
        </p:blipFill>
        <p:spPr>
          <a:xfrm>
            <a:off x="1685926" y="726914"/>
            <a:ext cx="8296274" cy="5583400"/>
          </a:xfrm>
        </p:spPr>
      </p:pic>
      <p:sp>
        <p:nvSpPr>
          <p:cNvPr id="4" name="Symbol zastępczy numeru slajdu 3"/>
          <p:cNvSpPr>
            <a:spLocks noGrp="1"/>
          </p:cNvSpPr>
          <p:nvPr>
            <p:ph type="sldNum" sz="quarter" idx="12"/>
          </p:nvPr>
        </p:nvSpPr>
        <p:spPr/>
        <p:txBody>
          <a:bodyPr/>
          <a:lstStyle/>
          <a:p>
            <a:fld id="{453BB134-82F7-4F0E-A3FF-CEA6FDEF8B86}" type="slidenum">
              <a:rPr lang="pl-PL" smtClean="0"/>
              <a:t>126</a:t>
            </a:fld>
            <a:endParaRPr lang="pl-PL"/>
          </a:p>
        </p:txBody>
      </p:sp>
    </p:spTree>
    <p:extLst>
      <p:ext uri="{BB962C8B-B14F-4D97-AF65-F5344CB8AC3E}">
        <p14:creationId xmlns:p14="http://schemas.microsoft.com/office/powerpoint/2010/main" val="124714547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00101"/>
            <a:ext cx="10515600" cy="890592"/>
          </a:xfrm>
        </p:spPr>
        <p:txBody>
          <a:bodyPr>
            <a:normAutofit/>
          </a:bodyPr>
          <a:lstStyle/>
          <a:p>
            <a:r>
              <a:rPr lang="pl-PL" dirty="0"/>
              <a:t>Organ wnioskujący a rodzaj aktu prawnego</a:t>
            </a:r>
          </a:p>
        </p:txBody>
      </p:sp>
      <p:sp>
        <p:nvSpPr>
          <p:cNvPr id="3" name="Symbol zastępczy zawartości 2"/>
          <p:cNvSpPr>
            <a:spLocks noGrp="1"/>
          </p:cNvSpPr>
          <p:nvPr>
            <p:ph idx="1"/>
          </p:nvPr>
        </p:nvSpPr>
        <p:spPr/>
        <p:txBody>
          <a:bodyPr/>
          <a:lstStyle/>
          <a:p>
            <a:pPr marL="0" indent="0">
              <a:buNone/>
            </a:pPr>
            <a:r>
              <a:rPr lang="pl-PL" dirty="0" smtClean="0"/>
              <a:t>Organ wnioskujący w przypadku projektu ustawy – decyduje zakres działu administracji rządowej i tematyka projektu.</a:t>
            </a:r>
          </a:p>
          <a:p>
            <a:pPr marL="0" indent="0">
              <a:buNone/>
            </a:pPr>
            <a:endParaRPr lang="pl-PL" dirty="0" smtClean="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127</a:t>
            </a:fld>
            <a:endParaRPr lang="pl-PL"/>
          </a:p>
        </p:txBody>
      </p:sp>
    </p:spTree>
    <p:extLst>
      <p:ext uri="{BB962C8B-B14F-4D97-AF65-F5344CB8AC3E}">
        <p14:creationId xmlns:p14="http://schemas.microsoft.com/office/powerpoint/2010/main" val="141042462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4" name="Symbol zastępczy numeru slajdu 3"/>
          <p:cNvSpPr>
            <a:spLocks noGrp="1"/>
          </p:cNvSpPr>
          <p:nvPr>
            <p:ph type="sldNum" sz="quarter" idx="12"/>
          </p:nvPr>
        </p:nvSpPr>
        <p:spPr/>
        <p:txBody>
          <a:bodyPr/>
          <a:lstStyle/>
          <a:p>
            <a:fld id="{453BB134-82F7-4F0E-A3FF-CEA6FDEF8B86}" type="slidenum">
              <a:rPr lang="pl-PL" smtClean="0"/>
              <a:t>128</a:t>
            </a:fld>
            <a:endParaRPr lang="pl-PL"/>
          </a:p>
        </p:txBody>
      </p:sp>
      <p:pic>
        <p:nvPicPr>
          <p:cNvPr id="5" name="Symbol zastępczy zawartości 4" descr="Wycinek ekranu"/>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a:stretch/>
        </p:blipFill>
        <p:spPr>
          <a:xfrm>
            <a:off x="2038350" y="1037749"/>
            <a:ext cx="7006965" cy="5377339"/>
          </a:xfrm>
          <a:prstGeom prst="rect">
            <a:avLst/>
          </a:prstGeom>
        </p:spPr>
      </p:pic>
    </p:spTree>
    <p:extLst>
      <p:ext uri="{BB962C8B-B14F-4D97-AF65-F5344CB8AC3E}">
        <p14:creationId xmlns:p14="http://schemas.microsoft.com/office/powerpoint/2010/main" val="326281173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25"/>
            <a:ext cx="10515600" cy="995367"/>
          </a:xfrm>
        </p:spPr>
        <p:txBody>
          <a:bodyPr/>
          <a:lstStyle/>
          <a:p>
            <a:endParaRPr lang="pl-PL" dirty="0"/>
          </a:p>
        </p:txBody>
      </p:sp>
      <p:sp>
        <p:nvSpPr>
          <p:cNvPr id="3" name="Symbol zastępczy zawartości 2"/>
          <p:cNvSpPr>
            <a:spLocks noGrp="1"/>
          </p:cNvSpPr>
          <p:nvPr>
            <p:ph idx="1"/>
          </p:nvPr>
        </p:nvSpPr>
        <p:spPr/>
        <p:txBody>
          <a:bodyPr/>
          <a:lstStyle/>
          <a:p>
            <a:pPr marL="0" indent="0" algn="just">
              <a:buNone/>
            </a:pPr>
            <a:r>
              <a:rPr lang="pl-PL" i="1" dirty="0" smtClean="0"/>
              <a:t>Projekt ustawy o ochronie ludności i stanie klęski żywiołowej </a:t>
            </a:r>
            <a:r>
              <a:rPr lang="pl-PL" dirty="0" smtClean="0"/>
              <a:t>– </a:t>
            </a:r>
            <a:r>
              <a:rPr lang="pl-PL" sz="2400" dirty="0" smtClean="0"/>
              <a:t>wnioskodawca Minister Spraw Wewnętrznych i Administracji </a:t>
            </a:r>
            <a:endParaRPr lang="pl-PL" dirty="0" smtClean="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129</a:t>
            </a:fld>
            <a:endParaRPr lang="pl-PL"/>
          </a:p>
        </p:txBody>
      </p:sp>
      <p:pic>
        <p:nvPicPr>
          <p:cNvPr id="6" name="Obraz 5" descr="Wycinek ekranu"/>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09496" y="2638424"/>
            <a:ext cx="11434854" cy="3450113"/>
          </a:xfrm>
          <a:prstGeom prst="rect">
            <a:avLst/>
          </a:prstGeom>
        </p:spPr>
      </p:pic>
      <p:sp>
        <p:nvSpPr>
          <p:cNvPr id="5" name="Prostokąt zaokrąglony 4"/>
          <p:cNvSpPr/>
          <p:nvPr/>
        </p:nvSpPr>
        <p:spPr>
          <a:xfrm>
            <a:off x="919162" y="4029075"/>
            <a:ext cx="4448175" cy="25717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160703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66787"/>
            <a:ext cx="10515600" cy="823913"/>
          </a:xfrm>
        </p:spPr>
        <p:txBody>
          <a:bodyPr/>
          <a:lstStyle/>
          <a:p>
            <a:r>
              <a:rPr lang="pl-PL" dirty="0" smtClean="0"/>
              <a:t>Kompetencje prawodawcze Rady Ministrów</a:t>
            </a:r>
            <a:endParaRPr lang="pl-PL" dirty="0"/>
          </a:p>
        </p:txBody>
      </p:sp>
      <p:sp>
        <p:nvSpPr>
          <p:cNvPr id="3" name="Symbol zastępczy zawartości 2"/>
          <p:cNvSpPr>
            <a:spLocks noGrp="1"/>
          </p:cNvSpPr>
          <p:nvPr>
            <p:ph idx="1"/>
          </p:nvPr>
        </p:nvSpPr>
        <p:spPr/>
        <p:txBody>
          <a:bodyPr anchor="ctr"/>
          <a:lstStyle/>
          <a:p>
            <a:pPr marL="514350" indent="-514350" algn="just">
              <a:buFont typeface="+mj-lt"/>
              <a:buAutoNum type="arabicPeriod"/>
            </a:pPr>
            <a:r>
              <a:rPr lang="pl-PL" dirty="0" smtClean="0"/>
              <a:t>Rada Ministrów dysponuje prawem </a:t>
            </a:r>
            <a:r>
              <a:rPr lang="pl-PL" b="1" dirty="0" smtClean="0"/>
              <a:t>inicjatywy ustawodawczej </a:t>
            </a:r>
            <a:r>
              <a:rPr lang="pl-PL" dirty="0" smtClean="0"/>
              <a:t>–może opracować projekt ustawy, przyjąć w rządowym procesie legislacyjnym  i następnie wnieść go do Sejmu</a:t>
            </a:r>
          </a:p>
          <a:p>
            <a:pPr lvl="1" algn="just">
              <a:buFont typeface="Wingdings" panose="05000000000000000000" pitchFamily="2" charset="2"/>
              <a:buChar char="§"/>
            </a:pPr>
            <a:r>
              <a:rPr lang="pl-PL" dirty="0" smtClean="0"/>
              <a:t>(art. 118 Konstytucji RP)</a:t>
            </a:r>
          </a:p>
          <a:p>
            <a:pPr marL="514350" indent="-514350" algn="just">
              <a:buFont typeface="+mj-lt"/>
              <a:buAutoNum type="arabicPeriod"/>
            </a:pPr>
            <a:r>
              <a:rPr lang="pl-PL" dirty="0" smtClean="0"/>
              <a:t>Rada Ministrów wydaje </a:t>
            </a:r>
            <a:r>
              <a:rPr lang="pl-PL" b="1" dirty="0" smtClean="0"/>
              <a:t>rozporządzenia </a:t>
            </a:r>
          </a:p>
          <a:p>
            <a:pPr lvl="1" algn="just">
              <a:buFont typeface="Wingdings" panose="05000000000000000000" pitchFamily="2" charset="2"/>
              <a:buChar char="§"/>
            </a:pPr>
            <a:r>
              <a:rPr lang="pl-PL" dirty="0" smtClean="0"/>
              <a:t>(art. 146 ust. 4 pkt 2 Konstytucji RP).</a:t>
            </a:r>
          </a:p>
          <a:p>
            <a:pPr marL="514350" indent="-514350" algn="just">
              <a:buFont typeface="+mj-lt"/>
              <a:buAutoNum type="arabicPeriod"/>
            </a:pPr>
            <a:r>
              <a:rPr lang="pl-PL" dirty="0" smtClean="0"/>
              <a:t>Rada Ministrów wydaje </a:t>
            </a:r>
            <a:r>
              <a:rPr lang="pl-PL" b="1" dirty="0" smtClean="0"/>
              <a:t>uchwały </a:t>
            </a:r>
          </a:p>
          <a:p>
            <a:pPr lvl="1" algn="just">
              <a:buFont typeface="Wingdings" panose="05000000000000000000" pitchFamily="2" charset="2"/>
              <a:buChar char="§"/>
            </a:pPr>
            <a:r>
              <a:rPr lang="pl-PL" dirty="0" smtClean="0"/>
              <a:t>(art. 93 ust. </a:t>
            </a:r>
            <a:r>
              <a:rPr lang="pl-PL" dirty="0"/>
              <a:t> </a:t>
            </a:r>
            <a:r>
              <a:rPr lang="pl-PL" dirty="0" smtClean="0"/>
              <a:t>1 Konstytucji RP)</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13</a:t>
            </a:fld>
            <a:endParaRPr lang="pl-PL"/>
          </a:p>
        </p:txBody>
      </p:sp>
    </p:spTree>
    <p:extLst>
      <p:ext uri="{BB962C8B-B14F-4D97-AF65-F5344CB8AC3E}">
        <p14:creationId xmlns:p14="http://schemas.microsoft.com/office/powerpoint/2010/main" val="313390127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5864" y="2496213"/>
            <a:ext cx="10280271" cy="3010161"/>
          </a:xfrm>
        </p:spPr>
      </p:pic>
      <p:sp>
        <p:nvSpPr>
          <p:cNvPr id="4" name="Symbol zastępczy numeru slajdu 3"/>
          <p:cNvSpPr>
            <a:spLocks noGrp="1"/>
          </p:cNvSpPr>
          <p:nvPr>
            <p:ph type="sldNum" sz="quarter" idx="12"/>
          </p:nvPr>
        </p:nvSpPr>
        <p:spPr/>
        <p:txBody>
          <a:bodyPr/>
          <a:lstStyle/>
          <a:p>
            <a:fld id="{453BB134-82F7-4F0E-A3FF-CEA6FDEF8B86}" type="slidenum">
              <a:rPr lang="pl-PL" smtClean="0"/>
              <a:t>130</a:t>
            </a:fld>
            <a:endParaRPr lang="pl-PL"/>
          </a:p>
        </p:txBody>
      </p:sp>
      <p:sp>
        <p:nvSpPr>
          <p:cNvPr id="6" name="Prostokąt zaokrąglony 5"/>
          <p:cNvSpPr/>
          <p:nvPr/>
        </p:nvSpPr>
        <p:spPr>
          <a:xfrm>
            <a:off x="981075" y="4162425"/>
            <a:ext cx="9810750" cy="56197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45999981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marL="0" indent="0" algn="just">
              <a:buNone/>
            </a:pPr>
            <a:r>
              <a:rPr lang="pl-PL" sz="2000" i="1" dirty="0" smtClean="0"/>
              <a:t>Projekt ustawy o zmianie ustawy o odpowiedzialności podmiotów zbiorowych za czyny zabronione pod groźbą kary </a:t>
            </a:r>
            <a:r>
              <a:rPr lang="pl-PL" sz="2000" dirty="0" smtClean="0"/>
              <a:t>– organ wnioskujący Minister Sprawiedliwości – dział administracji rządowej – sprawiedliwość.</a:t>
            </a:r>
          </a:p>
          <a:p>
            <a:pPr marL="0" indent="0" algn="just">
              <a:buNone/>
            </a:pPr>
            <a:endParaRPr lang="pl-PL" dirty="0" smtClean="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131</a:t>
            </a:fld>
            <a:endParaRPr lang="pl-PL"/>
          </a:p>
        </p:txBody>
      </p:sp>
      <p:pic>
        <p:nvPicPr>
          <p:cNvPr id="5" name="Obraz 4" descr="Wycinek ekranu"/>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45947" y="2809875"/>
            <a:ext cx="11434336" cy="3571874"/>
          </a:xfrm>
          <a:prstGeom prst="rect">
            <a:avLst/>
          </a:prstGeom>
        </p:spPr>
      </p:pic>
      <p:sp>
        <p:nvSpPr>
          <p:cNvPr id="6" name="Prostokąt zaokrąglony 5"/>
          <p:cNvSpPr/>
          <p:nvPr/>
        </p:nvSpPr>
        <p:spPr>
          <a:xfrm>
            <a:off x="428625" y="4914900"/>
            <a:ext cx="11468100" cy="65722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7802187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normAutofit fontScale="62500" lnSpcReduction="20000"/>
          </a:bodyPr>
          <a:lstStyle/>
          <a:p>
            <a:r>
              <a:rPr lang="pl-PL" sz="4400" i="1" dirty="0" smtClean="0"/>
              <a:t>Projekt ustawy o zmianie ustawy – Prawo o ruchu drogowym i niektórych innych ustaw </a:t>
            </a:r>
            <a:r>
              <a:rPr lang="pl-PL" sz="4400" dirty="0" smtClean="0"/>
              <a:t>– wnioskodawca Minister Cyfryzacji ?</a:t>
            </a:r>
          </a:p>
          <a:p>
            <a:endParaRPr lang="pl-PL" dirty="0"/>
          </a:p>
          <a:p>
            <a:pPr marL="0" indent="0" algn="ctr">
              <a:buNone/>
            </a:pPr>
            <a:r>
              <a:rPr lang="pl-PL" dirty="0"/>
              <a:t>UZASADNIENIE</a:t>
            </a:r>
          </a:p>
          <a:p>
            <a:pPr marL="0" indent="0" algn="just">
              <a:buNone/>
            </a:pPr>
            <a:r>
              <a:rPr lang="pl-PL" dirty="0"/>
              <a:t>Zgodnie z aktualnie obowiązującymi przepisami ustawy z dnia 20 czerwca 1997 r. – Prawo o ruchu drogowym (Dz. U. z 2022 r. poz. 988 i 1002), zwana dalej „ustawą – Prawo o ruchu drogowym”, </a:t>
            </a:r>
            <a:r>
              <a:rPr lang="pl-PL" b="1" dirty="0"/>
              <a:t>dotyczącymi Funduszu – Centralna Ewidencja Pojazdów i Kierowców</a:t>
            </a:r>
            <a:r>
              <a:rPr lang="pl-PL" dirty="0"/>
              <a:t>, którego formalne powołanie w 2005 r. zapewniło finansowanie wydatków związanych m.in. z budową i rozwojem centralnej ewidencji pojazdów i centralnej ewidencji kierowców, głównym źródłem przychodów niniejszego Funduszu jest opłata ewidencyjna. Obecnie opłata ewidencyjna jest pobierana od obywateli w szczególności przez:</a:t>
            </a:r>
          </a:p>
          <a:p>
            <a:pPr marL="0" indent="0" algn="just">
              <a:buNone/>
            </a:pPr>
            <a:r>
              <a:rPr lang="pl-PL" dirty="0"/>
              <a:t>•	organy samorządowe – w związku z realizacją czynności dotyczących rejestracji pojazdów, m.in. wydaniem dowodu rejestracyjnego, pozwolenia czasowego, zalegalizowanych tablicy rejestracyjnych i ich wtórników, karty pojazdu, nalepki kontrolnej, prawa jazdy, międzynarodowego prawa jazdy, karty kwalifikacji kierowcy;</a:t>
            </a:r>
          </a:p>
          <a:p>
            <a:pPr marL="0" indent="0" algn="just">
              <a:buNone/>
            </a:pPr>
            <a:r>
              <a:rPr lang="pl-PL" dirty="0"/>
              <a:t>•	przedsiębiorców prowadzących stacje kontroli pojazdów – w związku z przeprowadzeniem badania technicznego i odnotowaniem odczytu drogomierza pojazdu po jego wymianie</a:t>
            </a:r>
            <a:r>
              <a:rPr lang="pl-PL" dirty="0" smtClean="0"/>
              <a:t>.</a:t>
            </a:r>
          </a:p>
          <a:p>
            <a:pPr marL="0" indent="0">
              <a:buNone/>
            </a:pPr>
            <a:endParaRPr lang="pl-PL" dirty="0" smtClean="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132</a:t>
            </a:fld>
            <a:endParaRPr lang="pl-PL"/>
          </a:p>
        </p:txBody>
      </p:sp>
    </p:spTree>
    <p:extLst>
      <p:ext uri="{BB962C8B-B14F-4D97-AF65-F5344CB8AC3E}">
        <p14:creationId xmlns:p14="http://schemas.microsoft.com/office/powerpoint/2010/main" val="41233287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4" name="Symbol zastępczy numeru slajdu 3"/>
          <p:cNvSpPr>
            <a:spLocks noGrp="1"/>
          </p:cNvSpPr>
          <p:nvPr>
            <p:ph type="sldNum" sz="quarter" idx="12"/>
          </p:nvPr>
        </p:nvSpPr>
        <p:spPr/>
        <p:txBody>
          <a:bodyPr/>
          <a:lstStyle/>
          <a:p>
            <a:fld id="{453BB134-82F7-4F0E-A3FF-CEA6FDEF8B86}" type="slidenum">
              <a:rPr lang="pl-PL" smtClean="0"/>
              <a:t>133</a:t>
            </a:fld>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076001"/>
            <a:ext cx="10515600" cy="3850585"/>
          </a:xfrm>
          <a:prstGeom prst="rect">
            <a:avLst/>
          </a:prstGeom>
        </p:spPr>
      </p:pic>
      <p:sp>
        <p:nvSpPr>
          <p:cNvPr id="6" name="Prostokąt zaokrąglony 5"/>
          <p:cNvSpPr/>
          <p:nvPr/>
        </p:nvSpPr>
        <p:spPr>
          <a:xfrm>
            <a:off x="1381125" y="5219700"/>
            <a:ext cx="6048375" cy="28575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15897921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134</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589963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Ćwiczenie</a:t>
            </a:r>
            <a:endParaRPr lang="pl-PL" dirty="0"/>
          </a:p>
        </p:txBody>
      </p:sp>
      <p:sp>
        <p:nvSpPr>
          <p:cNvPr id="3" name="Symbol zastępczy tekstu 2"/>
          <p:cNvSpPr>
            <a:spLocks noGrp="1"/>
          </p:cNvSpPr>
          <p:nvPr>
            <p:ph type="body" idx="1"/>
          </p:nvPr>
        </p:nvSpPr>
        <p:spPr/>
        <p:txBody>
          <a:bodyPr/>
          <a:lstStyle/>
          <a:p>
            <a:endParaRPr lang="pl-PL"/>
          </a:p>
        </p:txBody>
      </p:sp>
      <p:sp>
        <p:nvSpPr>
          <p:cNvPr id="4" name="Symbol zastępczy numeru slajdu 3"/>
          <p:cNvSpPr>
            <a:spLocks noGrp="1"/>
          </p:cNvSpPr>
          <p:nvPr>
            <p:ph type="sldNum" sz="quarter" idx="12"/>
          </p:nvPr>
        </p:nvSpPr>
        <p:spPr/>
        <p:txBody>
          <a:bodyPr/>
          <a:lstStyle/>
          <a:p>
            <a:fld id="{453BB134-82F7-4F0E-A3FF-CEA6FDEF8B86}" type="slidenum">
              <a:rPr lang="pl-PL" smtClean="0"/>
              <a:t>135</a:t>
            </a:fld>
            <a:endParaRPr lang="pl-PL"/>
          </a:p>
        </p:txBody>
      </p:sp>
    </p:spTree>
    <p:extLst>
      <p:ext uri="{BB962C8B-B14F-4D97-AF65-F5344CB8AC3E}">
        <p14:creationId xmlns:p14="http://schemas.microsoft.com/office/powerpoint/2010/main" val="526682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38200"/>
            <a:ext cx="10515600" cy="852492"/>
          </a:xfrm>
        </p:spPr>
        <p:txBody>
          <a:bodyPr/>
          <a:lstStyle/>
          <a:p>
            <a:endParaRPr lang="pl-PL" dirty="0"/>
          </a:p>
        </p:txBody>
      </p:sp>
      <p:sp>
        <p:nvSpPr>
          <p:cNvPr id="3" name="Symbol zastępczy zawartości 2"/>
          <p:cNvSpPr>
            <a:spLocks noGrp="1"/>
          </p:cNvSpPr>
          <p:nvPr>
            <p:ph idx="1"/>
          </p:nvPr>
        </p:nvSpPr>
        <p:spPr/>
        <p:txBody>
          <a:bodyPr>
            <a:normAutofit lnSpcReduction="10000"/>
          </a:bodyPr>
          <a:lstStyle/>
          <a:p>
            <a:pPr marL="0" indent="0" algn="just">
              <a:buNone/>
            </a:pPr>
            <a:r>
              <a:rPr lang="pl-PL" dirty="0" smtClean="0"/>
              <a:t>Podział na: 4 grupy</a:t>
            </a:r>
          </a:p>
          <a:p>
            <a:pPr marL="0" indent="0" algn="just">
              <a:buNone/>
            </a:pPr>
            <a:r>
              <a:rPr lang="pl-PL" dirty="0" smtClean="0"/>
              <a:t>Polecenie</a:t>
            </a:r>
            <a:endParaRPr lang="pl-PL" dirty="0"/>
          </a:p>
          <a:p>
            <a:pPr marL="0" indent="0" algn="just">
              <a:buNone/>
            </a:pPr>
            <a:r>
              <a:rPr lang="pl-PL" dirty="0" smtClean="0"/>
              <a:t>1</a:t>
            </a:r>
            <a:r>
              <a:rPr lang="pl-PL" dirty="0"/>
              <a:t>. Na podstawie przekazanego wyciągu z przepisów ustawy o działach administracji rządowej  i  przekazanych rozporządzeń atrybucyjnych ustal:</a:t>
            </a:r>
          </a:p>
          <a:p>
            <a:pPr marL="0" indent="0" algn="just">
              <a:buNone/>
            </a:pPr>
            <a:r>
              <a:rPr lang="pl-PL" dirty="0"/>
              <a:t>a)	dział administracji rządowej właściwy tematycznie do zakresu przedmiotowego </a:t>
            </a:r>
            <a:r>
              <a:rPr lang="pl-PL" dirty="0" smtClean="0"/>
              <a:t>projektu</a:t>
            </a:r>
            <a:endParaRPr lang="pl-PL" dirty="0"/>
          </a:p>
          <a:p>
            <a:pPr marL="514350" indent="-514350" algn="just">
              <a:buAutoNum type="alphaLcParenR" startAt="2"/>
            </a:pPr>
            <a:r>
              <a:rPr lang="pl-PL" dirty="0" smtClean="0"/>
              <a:t>nazwę </a:t>
            </a:r>
            <a:r>
              <a:rPr lang="pl-PL" dirty="0"/>
              <a:t>organu wnioskującego na podstawie rozporządzeń </a:t>
            </a:r>
            <a:r>
              <a:rPr lang="pl-PL" dirty="0" smtClean="0"/>
              <a:t>atrybucyjnych;</a:t>
            </a:r>
          </a:p>
          <a:p>
            <a:pPr marL="514350" indent="-514350" algn="just">
              <a:buAutoNum type="alphaLcParenR" startAt="2"/>
            </a:pPr>
            <a:r>
              <a:rPr lang="pl-PL" dirty="0" smtClean="0"/>
              <a:t>czy jest możliwy inny organ wnioskujący ?</a:t>
            </a:r>
            <a:endParaRPr lang="pl-PL" dirty="0"/>
          </a:p>
          <a:p>
            <a:pPr marL="0" indent="0" algn="just">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136</a:t>
            </a:fld>
            <a:endParaRPr lang="pl-PL"/>
          </a:p>
        </p:txBody>
      </p:sp>
    </p:spTree>
    <p:extLst>
      <p:ext uri="{BB962C8B-B14F-4D97-AF65-F5344CB8AC3E}">
        <p14:creationId xmlns:p14="http://schemas.microsoft.com/office/powerpoint/2010/main" val="244811736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Etapy rządowego procesu legislacyjnego</a:t>
            </a:r>
            <a:endParaRPr lang="pl-PL" dirty="0"/>
          </a:p>
        </p:txBody>
      </p:sp>
      <p:sp>
        <p:nvSpPr>
          <p:cNvPr id="3" name="Symbol zastępczy tekstu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137</a:t>
            </a:fld>
            <a:endParaRPr lang="pl-PL"/>
          </a:p>
        </p:txBody>
      </p:sp>
    </p:spTree>
    <p:extLst>
      <p:ext uri="{BB962C8B-B14F-4D97-AF65-F5344CB8AC3E}">
        <p14:creationId xmlns:p14="http://schemas.microsoft.com/office/powerpoint/2010/main" val="14777611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smtClean="0"/>
              <a:t>Rządowy proces </a:t>
            </a:r>
            <a:r>
              <a:rPr lang="pl-PL" b="1" dirty="0"/>
              <a:t>l</a:t>
            </a:r>
            <a:r>
              <a:rPr lang="pl-PL" b="1" dirty="0" smtClean="0"/>
              <a:t>egislacyjny - etapy</a:t>
            </a:r>
            <a:endParaRPr lang="pl-PL" b="1" dirty="0"/>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smtClean="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t>138</a:t>
            </a:fld>
            <a:endParaRPr lang="pl-PL"/>
          </a:p>
        </p:txBody>
      </p:sp>
      <p:graphicFrame>
        <p:nvGraphicFramePr>
          <p:cNvPr id="7" name="Diagram 6"/>
          <p:cNvGraphicFramePr/>
          <p:nvPr>
            <p:extLst>
              <p:ext uri="{D42A27DB-BD31-4B8C-83A1-F6EECF244321}">
                <p14:modId xmlns:p14="http://schemas.microsoft.com/office/powerpoint/2010/main" val="4007587226"/>
              </p:ext>
            </p:extLst>
          </p:nvPr>
        </p:nvGraphicFramePr>
        <p:xfrm>
          <a:off x="748559" y="1991802"/>
          <a:ext cx="10293776" cy="4369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Strzałka w dół 10"/>
          <p:cNvSpPr/>
          <p:nvPr/>
        </p:nvSpPr>
        <p:spPr>
          <a:xfrm rot="19593788">
            <a:off x="4244532" y="4562345"/>
            <a:ext cx="802257" cy="105242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2" name="Strzałka w dół 11"/>
          <p:cNvSpPr/>
          <p:nvPr/>
        </p:nvSpPr>
        <p:spPr>
          <a:xfrm rot="1432062">
            <a:off x="6904400" y="4484396"/>
            <a:ext cx="802257" cy="105242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3" name="Strzałka w dół 12"/>
          <p:cNvSpPr/>
          <p:nvPr/>
        </p:nvSpPr>
        <p:spPr>
          <a:xfrm>
            <a:off x="5651132" y="4484395"/>
            <a:ext cx="802257" cy="105242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4" name="pole tekstowe 13"/>
          <p:cNvSpPr txBox="1"/>
          <p:nvPr/>
        </p:nvSpPr>
        <p:spPr>
          <a:xfrm>
            <a:off x="4978168" y="5564044"/>
            <a:ext cx="2907103"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l-PL" dirty="0" smtClean="0"/>
              <a:t>Zwykle toczą się równolegle</a:t>
            </a:r>
            <a:endParaRPr lang="pl-PL" dirty="0"/>
          </a:p>
        </p:txBody>
      </p:sp>
      <p:sp>
        <p:nvSpPr>
          <p:cNvPr id="5" name="Objaśnienie w chmurce 4"/>
          <p:cNvSpPr/>
          <p:nvPr/>
        </p:nvSpPr>
        <p:spPr>
          <a:xfrm>
            <a:off x="649616" y="1637969"/>
            <a:ext cx="4184785" cy="1598212"/>
          </a:xfrm>
          <a:prstGeom prst="cloudCallout">
            <a:avLst/>
          </a:prstGeom>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p:cNvSpPr txBox="1"/>
          <p:nvPr/>
        </p:nvSpPr>
        <p:spPr>
          <a:xfrm>
            <a:off x="1351730" y="1836916"/>
            <a:ext cx="2361537" cy="923330"/>
          </a:xfrm>
          <a:prstGeom prst="rect">
            <a:avLst/>
          </a:prstGeom>
          <a:noFill/>
        </p:spPr>
        <p:txBody>
          <a:bodyPr wrap="square" rtlCol="0">
            <a:spAutoFit/>
          </a:bodyPr>
          <a:lstStyle/>
          <a:p>
            <a:pPr algn="ctr"/>
            <a:r>
              <a:rPr lang="pl-PL" b="1" dirty="0" smtClean="0">
                <a:solidFill>
                  <a:schemeClr val="bg1"/>
                </a:solidFill>
              </a:rPr>
              <a:t>Czynności poprzedzające opracowanie projektu </a:t>
            </a:r>
            <a:endParaRPr lang="pl-PL" b="1" dirty="0">
              <a:solidFill>
                <a:schemeClr val="bg1"/>
              </a:solidFill>
            </a:endParaRPr>
          </a:p>
        </p:txBody>
      </p:sp>
    </p:spTree>
    <p:extLst>
      <p:ext uri="{BB962C8B-B14F-4D97-AF65-F5344CB8AC3E}">
        <p14:creationId xmlns:p14="http://schemas.microsoft.com/office/powerpoint/2010/main" val="168772198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smtClean="0"/>
              <a:t>Rządowy proces </a:t>
            </a:r>
            <a:r>
              <a:rPr lang="pl-PL" b="1" dirty="0"/>
              <a:t>l</a:t>
            </a:r>
            <a:r>
              <a:rPr lang="pl-PL" b="1" dirty="0" smtClean="0"/>
              <a:t>egislacyjny - etapy</a:t>
            </a:r>
            <a:endParaRPr lang="pl-PL" b="1" dirty="0"/>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smtClean="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t>139</a:t>
            </a:fld>
            <a:endParaRPr lang="pl-PL"/>
          </a:p>
        </p:txBody>
      </p:sp>
      <p:graphicFrame>
        <p:nvGraphicFramePr>
          <p:cNvPr id="5" name="Diagram 4"/>
          <p:cNvGraphicFramePr/>
          <p:nvPr>
            <p:extLst>
              <p:ext uri="{D42A27DB-BD31-4B8C-83A1-F6EECF244321}">
                <p14:modId xmlns:p14="http://schemas.microsoft.com/office/powerpoint/2010/main" val="2504043863"/>
              </p:ext>
            </p:extLst>
          </p:nvPr>
        </p:nvGraphicFramePr>
        <p:xfrm>
          <a:off x="1725284" y="2035834"/>
          <a:ext cx="9420045" cy="4102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783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057287"/>
            <a:ext cx="10515600" cy="633413"/>
          </a:xfrm>
        </p:spPr>
        <p:txBody>
          <a:bodyPr>
            <a:normAutofit/>
          </a:bodyPr>
          <a:lstStyle/>
          <a:p>
            <a:r>
              <a:rPr lang="pl-PL" sz="3600" dirty="0" smtClean="0"/>
              <a:t>Kompetencje prawodawcze organów Rady Ministrów</a:t>
            </a:r>
            <a:endParaRPr lang="pl-PL" sz="3600" dirty="0"/>
          </a:p>
        </p:txBody>
      </p:sp>
      <p:sp>
        <p:nvSpPr>
          <p:cNvPr id="3" name="Symbol zastępczy zawartości 2"/>
          <p:cNvSpPr>
            <a:spLocks noGrp="1"/>
          </p:cNvSpPr>
          <p:nvPr>
            <p:ph idx="1"/>
          </p:nvPr>
        </p:nvSpPr>
        <p:spPr/>
        <p:txBody>
          <a:bodyPr>
            <a:normAutofit fontScale="92500" lnSpcReduction="10000"/>
          </a:bodyPr>
          <a:lstStyle/>
          <a:p>
            <a:pPr marL="0" indent="0">
              <a:buNone/>
            </a:pPr>
            <a:r>
              <a:rPr lang="pl-PL" b="1" dirty="0" smtClean="0"/>
              <a:t>Prezes Rady Ministrów</a:t>
            </a:r>
          </a:p>
          <a:p>
            <a:pPr marL="514350" indent="-514350">
              <a:buFont typeface="+mj-lt"/>
              <a:buAutoNum type="arabicPeriod"/>
            </a:pPr>
            <a:r>
              <a:rPr lang="pl-PL" dirty="0"/>
              <a:t>w</a:t>
            </a:r>
            <a:r>
              <a:rPr lang="pl-PL" dirty="0" smtClean="0"/>
              <a:t>ydaje rozporządzenia (art. 148 pkt 3 Konstytucji RP)</a:t>
            </a:r>
          </a:p>
          <a:p>
            <a:pPr marL="514350" indent="-514350">
              <a:buFont typeface="+mj-lt"/>
              <a:buAutoNum type="arabicPeriod"/>
            </a:pPr>
            <a:r>
              <a:rPr lang="pl-PL" dirty="0"/>
              <a:t>w</a:t>
            </a:r>
            <a:r>
              <a:rPr lang="pl-PL" dirty="0" smtClean="0"/>
              <a:t>ydaje zarządzenia (art. 93 ust. 1 Konstytucji RP)</a:t>
            </a:r>
          </a:p>
          <a:p>
            <a:pPr marL="0" indent="0">
              <a:buNone/>
            </a:pPr>
            <a:r>
              <a:rPr lang="pl-PL" b="1" dirty="0" smtClean="0"/>
              <a:t>Ministrowie</a:t>
            </a:r>
          </a:p>
          <a:p>
            <a:pPr marL="514350" indent="-514350">
              <a:buFont typeface="+mj-lt"/>
              <a:buAutoNum type="arabicPeriod"/>
            </a:pPr>
            <a:r>
              <a:rPr lang="pl-PL" dirty="0"/>
              <a:t>k</a:t>
            </a:r>
            <a:r>
              <a:rPr lang="pl-PL" dirty="0" smtClean="0"/>
              <a:t>ierujący działem administracji rządowej, wydają rozporządzenia (art. 149 ust. 2 Konstytucji RP)</a:t>
            </a:r>
          </a:p>
          <a:p>
            <a:pPr marL="514350" indent="-514350">
              <a:buFont typeface="+mj-lt"/>
              <a:buAutoNum type="arabicPeriod"/>
            </a:pPr>
            <a:r>
              <a:rPr lang="pl-PL" dirty="0"/>
              <a:t>w</a:t>
            </a:r>
            <a:r>
              <a:rPr lang="pl-PL" dirty="0" smtClean="0"/>
              <a:t>ydają zarządzenia w zakresie swoich </a:t>
            </a:r>
            <a:r>
              <a:rPr lang="pl-PL" dirty="0"/>
              <a:t>kompetencji (art. 93 ust. 1 Konstytucji RP</a:t>
            </a:r>
            <a:r>
              <a:rPr lang="pl-PL" dirty="0" smtClean="0"/>
              <a:t>)</a:t>
            </a:r>
          </a:p>
          <a:p>
            <a:pPr marL="0" indent="0">
              <a:buNone/>
            </a:pPr>
            <a:r>
              <a:rPr lang="pl-PL" b="1" dirty="0"/>
              <a:t>Przewodniczący określonych w ustawie komitetów </a:t>
            </a:r>
            <a:endParaRPr lang="pl-PL" b="1" dirty="0" smtClean="0"/>
          </a:p>
          <a:p>
            <a:pPr marL="0" indent="0">
              <a:buNone/>
            </a:pPr>
            <a:r>
              <a:rPr lang="pl-PL" dirty="0" smtClean="0"/>
              <a:t>1. </a:t>
            </a:r>
            <a:r>
              <a:rPr lang="pl-PL" dirty="0"/>
              <a:t>w</a:t>
            </a:r>
            <a:r>
              <a:rPr lang="pl-PL" dirty="0" smtClean="0"/>
              <a:t>ydają rozporządzenia (art. 149 ust. 3 Konstytucji RP)</a:t>
            </a:r>
          </a:p>
          <a:p>
            <a:pPr marL="0" indent="0">
              <a:buNone/>
            </a:pP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14</a:t>
            </a:fld>
            <a:endParaRPr lang="pl-PL"/>
          </a:p>
        </p:txBody>
      </p:sp>
    </p:spTree>
    <p:extLst>
      <p:ext uri="{BB962C8B-B14F-4D97-AF65-F5344CB8AC3E}">
        <p14:creationId xmlns:p14="http://schemas.microsoft.com/office/powerpoint/2010/main" val="60019894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1. Czynności </a:t>
            </a:r>
            <a:r>
              <a:rPr lang="pl-PL" dirty="0"/>
              <a:t>poprzedzające opracowanie </a:t>
            </a:r>
            <a:r>
              <a:rPr lang="pl-PL" dirty="0" smtClean="0"/>
              <a:t>projektu</a:t>
            </a:r>
            <a:endParaRPr lang="pl-PL" dirty="0"/>
          </a:p>
        </p:txBody>
      </p:sp>
      <p:sp>
        <p:nvSpPr>
          <p:cNvPr id="3" name="Symbol zastępczy tekstu 2"/>
          <p:cNvSpPr>
            <a:spLocks noGrp="1"/>
          </p:cNvSpPr>
          <p:nvPr>
            <p:ph type="body" idx="1"/>
          </p:nvPr>
        </p:nvSpPr>
        <p:spPr/>
        <p:txBody>
          <a:bodyPr/>
          <a:lstStyle/>
          <a:p>
            <a:r>
              <a:rPr lang="pl-PL" dirty="0"/>
              <a:t>Dokonanie oceny przewidywanych skutków społeczno-gospodarczych</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140</a:t>
            </a:fld>
            <a:endParaRPr lang="pl-PL"/>
          </a:p>
        </p:txBody>
      </p:sp>
    </p:spTree>
    <p:extLst>
      <p:ext uri="{BB962C8B-B14F-4D97-AF65-F5344CB8AC3E}">
        <p14:creationId xmlns:p14="http://schemas.microsoft.com/office/powerpoint/2010/main" val="419118329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smtClean="0"/>
              <a:t>Rządowy proces </a:t>
            </a:r>
            <a:r>
              <a:rPr lang="pl-PL" b="1" dirty="0"/>
              <a:t>l</a:t>
            </a:r>
            <a:r>
              <a:rPr lang="pl-PL" b="1" dirty="0" smtClean="0"/>
              <a:t>egislacyjny - etapy</a:t>
            </a:r>
            <a:endParaRPr lang="pl-PL" b="1" dirty="0"/>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smtClean="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t>141</a:t>
            </a:fld>
            <a:endParaRPr lang="pl-PL"/>
          </a:p>
        </p:txBody>
      </p:sp>
      <p:graphicFrame>
        <p:nvGraphicFramePr>
          <p:cNvPr id="7" name="Diagram 6"/>
          <p:cNvGraphicFramePr/>
          <p:nvPr>
            <p:extLst>
              <p:ext uri="{D42A27DB-BD31-4B8C-83A1-F6EECF244321}">
                <p14:modId xmlns:p14="http://schemas.microsoft.com/office/powerpoint/2010/main" val="3646175132"/>
              </p:ext>
            </p:extLst>
          </p:nvPr>
        </p:nvGraphicFramePr>
        <p:xfrm>
          <a:off x="748559" y="1991802"/>
          <a:ext cx="10293776" cy="4369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aśnienie w chmurce 4"/>
          <p:cNvSpPr/>
          <p:nvPr/>
        </p:nvSpPr>
        <p:spPr>
          <a:xfrm>
            <a:off x="649616" y="1637969"/>
            <a:ext cx="4184785" cy="1598212"/>
          </a:xfrm>
          <a:prstGeom prst="cloudCallout">
            <a:avLst/>
          </a:prstGeom>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p:cNvSpPr txBox="1"/>
          <p:nvPr/>
        </p:nvSpPr>
        <p:spPr>
          <a:xfrm>
            <a:off x="1351730" y="1836916"/>
            <a:ext cx="2361537" cy="923330"/>
          </a:xfrm>
          <a:prstGeom prst="rect">
            <a:avLst/>
          </a:prstGeom>
          <a:noFill/>
        </p:spPr>
        <p:txBody>
          <a:bodyPr wrap="square" rtlCol="0">
            <a:spAutoFit/>
          </a:bodyPr>
          <a:lstStyle/>
          <a:p>
            <a:pPr algn="ctr"/>
            <a:r>
              <a:rPr lang="pl-PL" b="1" dirty="0" smtClean="0">
                <a:solidFill>
                  <a:schemeClr val="bg1"/>
                </a:solidFill>
              </a:rPr>
              <a:t>Czynności poprzedzające opracowanie projektu </a:t>
            </a:r>
            <a:endParaRPr lang="pl-PL" b="1" dirty="0">
              <a:solidFill>
                <a:schemeClr val="bg1"/>
              </a:solidFill>
            </a:endParaRPr>
          </a:p>
        </p:txBody>
      </p:sp>
      <p:sp>
        <p:nvSpPr>
          <p:cNvPr id="9" name="Elipsa 8"/>
          <p:cNvSpPr/>
          <p:nvPr/>
        </p:nvSpPr>
        <p:spPr>
          <a:xfrm>
            <a:off x="333375" y="1637969"/>
            <a:ext cx="4991100" cy="15243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3482255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71289"/>
            <a:ext cx="10515600" cy="919411"/>
          </a:xfrm>
        </p:spPr>
        <p:txBody>
          <a:bodyPr>
            <a:normAutofit fontScale="90000"/>
          </a:bodyPr>
          <a:lstStyle/>
          <a:p>
            <a:r>
              <a:rPr lang="pl-PL" sz="3100" dirty="0"/>
              <a:t>Dokonanie oceny przewidywanych skutków </a:t>
            </a:r>
            <a:r>
              <a:rPr lang="pl-PL" sz="3100" dirty="0" smtClean="0"/>
              <a:t>społeczno-gospodarczych</a:t>
            </a:r>
            <a:endParaRPr lang="pl-PL" dirty="0"/>
          </a:p>
        </p:txBody>
      </p:sp>
      <p:sp>
        <p:nvSpPr>
          <p:cNvPr id="3" name="Symbol zastępczy zawartości 2"/>
          <p:cNvSpPr>
            <a:spLocks noGrp="1"/>
          </p:cNvSpPr>
          <p:nvPr>
            <p:ph idx="1"/>
          </p:nvPr>
        </p:nvSpPr>
        <p:spPr>
          <a:xfrm>
            <a:off x="838201" y="1825625"/>
            <a:ext cx="6906371" cy="4351338"/>
          </a:xfrm>
        </p:spPr>
        <p:txBody>
          <a:bodyPr anchor="t">
            <a:normAutofit fontScale="92500" lnSpcReduction="20000"/>
          </a:bodyPr>
          <a:lstStyle/>
          <a:p>
            <a:pPr marL="0" indent="0" algn="just">
              <a:buNone/>
            </a:pPr>
            <a:r>
              <a:rPr lang="pl-PL" dirty="0" smtClean="0"/>
              <a:t>Oceny dokonuje się zgodnie z wytycznymi do przeprowadzenia oceny wpływu i konsultacji publicznych w ramach rządowego procesu legislacyjnego.</a:t>
            </a:r>
          </a:p>
          <a:p>
            <a:pPr marL="0" indent="0" algn="just">
              <a:buNone/>
            </a:pPr>
            <a:r>
              <a:rPr lang="pl-PL" dirty="0" smtClean="0"/>
              <a:t>Zakres oceny ustala się w zależności od:</a:t>
            </a:r>
          </a:p>
          <a:p>
            <a:pPr algn="just">
              <a:buFont typeface="Wingdings" panose="05000000000000000000" pitchFamily="2" charset="2"/>
              <a:buChar char="q"/>
            </a:pPr>
            <a:r>
              <a:rPr lang="pl-PL" dirty="0" smtClean="0"/>
              <a:t> rodzaju dokumentu</a:t>
            </a:r>
          </a:p>
          <a:p>
            <a:pPr algn="just">
              <a:buFont typeface="Wingdings" panose="05000000000000000000" pitchFamily="2" charset="2"/>
              <a:buChar char="q"/>
            </a:pPr>
            <a:r>
              <a:rPr lang="pl-PL" dirty="0" smtClean="0"/>
              <a:t> przedmiotu i zasięgu oddziaływania projektowanych regulacji</a:t>
            </a:r>
          </a:p>
          <a:p>
            <a:pPr marL="0" indent="0">
              <a:buNone/>
            </a:pPr>
            <a:endParaRPr lang="pl-PL" sz="2000" dirty="0" smtClean="0">
              <a:hlinkClick r:id="rId3"/>
            </a:endParaRPr>
          </a:p>
          <a:p>
            <a:pPr marL="0" indent="0">
              <a:buNone/>
            </a:pPr>
            <a:endParaRPr lang="pl-PL" sz="2000" dirty="0">
              <a:hlinkClick r:id="rId3"/>
            </a:endParaRPr>
          </a:p>
          <a:p>
            <a:pPr marL="0" indent="0">
              <a:buNone/>
            </a:pPr>
            <a:r>
              <a:rPr lang="pl-PL" sz="2000" dirty="0" smtClean="0">
                <a:hlinkClick r:id="rId3"/>
              </a:rPr>
              <a:t>https</a:t>
            </a:r>
            <a:r>
              <a:rPr lang="pl-PL" sz="2000" dirty="0">
                <a:hlinkClick r:id="rId3"/>
              </a:rPr>
              <a:t>://rcl.gov.pl/legislacja/wytyczne-do-przeprowadzania-oceny-wplywu-oraz-konsultacji-publicznych-w-ramach-rzadowego-procesu-legislacyjnego</a:t>
            </a:r>
            <a:r>
              <a:rPr lang="pl-PL" sz="2000" dirty="0" smtClean="0">
                <a:hlinkClick r:id="rId3"/>
              </a:rPr>
              <a:t>/</a:t>
            </a:r>
            <a:endParaRPr lang="pl-PL" sz="2000" dirty="0" smtClean="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142</a:t>
            </a:fld>
            <a:endParaRPr lang="pl-PL"/>
          </a:p>
        </p:txBody>
      </p:sp>
      <p:pic>
        <p:nvPicPr>
          <p:cNvPr id="5" name="Obraz 4" descr="Wycinek ekranu"/>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5101" y="1710591"/>
            <a:ext cx="4220840" cy="2925029"/>
          </a:xfrm>
          <a:prstGeom prst="rect">
            <a:avLst/>
          </a:prstGeom>
        </p:spPr>
      </p:pic>
    </p:spTree>
    <p:extLst>
      <p:ext uri="{BB962C8B-B14F-4D97-AF65-F5344CB8AC3E}">
        <p14:creationId xmlns:p14="http://schemas.microsoft.com/office/powerpoint/2010/main" val="351677765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119352"/>
            <a:ext cx="10515600" cy="571336"/>
          </a:xfrm>
        </p:spPr>
        <p:txBody>
          <a:bodyPr>
            <a:normAutofit fontScale="90000"/>
          </a:bodyPr>
          <a:lstStyle/>
          <a:p>
            <a:r>
              <a:rPr lang="pl-PL" dirty="0" smtClean="0"/>
              <a:t>Ocena przewidzianych skutków społeczno-gospodarczych </a:t>
            </a:r>
            <a:endParaRPr lang="pl-PL" dirty="0"/>
          </a:p>
        </p:txBody>
      </p:sp>
      <p:sp>
        <p:nvSpPr>
          <p:cNvPr id="3" name="Symbol zastępczy zawartości 2"/>
          <p:cNvSpPr>
            <a:spLocks noGrp="1"/>
          </p:cNvSpPr>
          <p:nvPr>
            <p:ph idx="1"/>
          </p:nvPr>
        </p:nvSpPr>
        <p:spPr/>
        <p:txBody>
          <a:bodyPr>
            <a:normAutofit/>
          </a:bodyPr>
          <a:lstStyle/>
          <a:p>
            <a:pPr marL="0" indent="0" algn="just">
              <a:buNone/>
            </a:pPr>
            <a:endParaRPr lang="pl-PL" dirty="0" smtClean="0"/>
          </a:p>
          <a:p>
            <a:pPr marL="0" indent="0" algn="just">
              <a:buNone/>
            </a:pPr>
            <a:r>
              <a:rPr lang="pl-PL" dirty="0" smtClean="0"/>
              <a:t>Wynik przeprowadzenia oceny skutków społeczno-gospodarczy przedstawia  OSR –  Ocena Skutków Regulacji. OSR:</a:t>
            </a:r>
          </a:p>
          <a:p>
            <a:pPr algn="just">
              <a:buFont typeface="Wingdings" panose="05000000000000000000" pitchFamily="2" charset="2"/>
              <a:buChar char="q"/>
            </a:pPr>
            <a:r>
              <a:rPr lang="pl-PL" dirty="0" smtClean="0"/>
              <a:t> sporządza się jako </a:t>
            </a:r>
            <a:r>
              <a:rPr lang="pl-PL" b="1" dirty="0" smtClean="0">
                <a:solidFill>
                  <a:srgbClr val="002060"/>
                </a:solidFill>
              </a:rPr>
              <a:t>obligatoryjną</a:t>
            </a:r>
            <a:r>
              <a:rPr lang="pl-PL" dirty="0" smtClean="0"/>
              <a:t> część uzasadnienia dla </a:t>
            </a:r>
            <a:r>
              <a:rPr lang="pl-PL" b="1" u="sng" dirty="0" smtClean="0">
                <a:solidFill>
                  <a:srgbClr val="002060"/>
                </a:solidFill>
              </a:rPr>
              <a:t>projektu aktu normatywnego</a:t>
            </a:r>
          </a:p>
          <a:p>
            <a:pPr algn="just">
              <a:buFont typeface="Wingdings" panose="05000000000000000000" pitchFamily="2" charset="2"/>
              <a:buChar char="q"/>
            </a:pPr>
            <a:r>
              <a:rPr lang="pl-PL" dirty="0" smtClean="0"/>
              <a:t> może być sporządzony </a:t>
            </a:r>
            <a:r>
              <a:rPr lang="pl-PL" b="1" dirty="0" smtClean="0"/>
              <a:t>na wniosek Koordynatora OSR </a:t>
            </a:r>
            <a:r>
              <a:rPr lang="pl-PL" dirty="0" smtClean="0"/>
              <a:t>do projektu dokumentu rządowego </a:t>
            </a:r>
            <a:r>
              <a:rPr lang="pl-PL" b="1" u="sng" dirty="0" smtClean="0"/>
              <a:t>innego niż akt normatywny</a:t>
            </a:r>
            <a:r>
              <a:rPr lang="pl-PL" b="1" dirty="0" smtClean="0"/>
              <a:t>. </a:t>
            </a:r>
          </a:p>
          <a:p>
            <a:pPr marL="0" indent="0" algn="just">
              <a:buNone/>
            </a:pPr>
            <a:endParaRPr lang="pl-PL" u="sng" dirty="0" smtClean="0"/>
          </a:p>
          <a:p>
            <a:pPr marL="0" indent="0" algn="just">
              <a:buNone/>
            </a:pPr>
            <a:endParaRPr lang="pl-PL" dirty="0" smtClean="0"/>
          </a:p>
          <a:p>
            <a:pPr marL="0" indent="0" algn="just">
              <a:buNone/>
            </a:pPr>
            <a:endParaRPr lang="pl-PL" dirty="0" smtClean="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143</a:t>
            </a:fld>
            <a:endParaRPr lang="pl-PL"/>
          </a:p>
        </p:txBody>
      </p:sp>
    </p:spTree>
    <p:extLst>
      <p:ext uri="{BB962C8B-B14F-4D97-AF65-F5344CB8AC3E}">
        <p14:creationId xmlns:p14="http://schemas.microsoft.com/office/powerpoint/2010/main" val="238173510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00100"/>
            <a:ext cx="10515600" cy="890592"/>
          </a:xfrm>
        </p:spPr>
        <p:txBody>
          <a:bodyPr/>
          <a:lstStyle/>
          <a:p>
            <a:r>
              <a:rPr lang="pl-PL" dirty="0" smtClean="0"/>
              <a:t>Kto sporządza OSR ?</a:t>
            </a:r>
            <a:endParaRPr lang="pl-PL" dirty="0"/>
          </a:p>
        </p:txBody>
      </p:sp>
      <p:sp>
        <p:nvSpPr>
          <p:cNvPr id="3" name="Symbol zastępczy zawartości 2"/>
          <p:cNvSpPr>
            <a:spLocks noGrp="1"/>
          </p:cNvSpPr>
          <p:nvPr>
            <p:ph idx="1"/>
          </p:nvPr>
        </p:nvSpPr>
        <p:spPr/>
        <p:txBody>
          <a:bodyPr/>
          <a:lstStyle/>
          <a:p>
            <a:pPr marL="0" indent="0" algn="just">
              <a:buNone/>
            </a:pPr>
            <a:r>
              <a:rPr lang="pl-PL" b="1" dirty="0">
                <a:solidFill>
                  <a:srgbClr val="002060"/>
                </a:solidFill>
              </a:rPr>
              <a:t>Zasada -</a:t>
            </a:r>
            <a:r>
              <a:rPr lang="pl-PL" b="1" dirty="0"/>
              <a:t> </a:t>
            </a:r>
            <a:r>
              <a:rPr lang="pl-PL" dirty="0"/>
              <a:t>OSR  sporządza </a:t>
            </a:r>
            <a:r>
              <a:rPr lang="pl-PL" b="1" dirty="0"/>
              <a:t>organ wnioskujący </a:t>
            </a:r>
            <a:r>
              <a:rPr lang="pl-PL" dirty="0"/>
              <a:t>na formularzu, którego wzór jest udostępniony przez Szefa Kancelarii Prezesa Rady Ministrów w BIP KPRM. </a:t>
            </a:r>
          </a:p>
          <a:p>
            <a:pPr marL="0" indent="0" algn="just">
              <a:buNone/>
            </a:pPr>
            <a:r>
              <a:rPr lang="pl-PL" b="1" u="sng" dirty="0">
                <a:solidFill>
                  <a:srgbClr val="C00000"/>
                </a:solidFill>
              </a:rPr>
              <a:t>Wyjątek </a:t>
            </a:r>
            <a:r>
              <a:rPr lang="pl-PL" b="1" u="sng" dirty="0" smtClean="0">
                <a:solidFill>
                  <a:srgbClr val="C00000"/>
                </a:solidFill>
              </a:rPr>
              <a:t>-</a:t>
            </a:r>
            <a:r>
              <a:rPr lang="pl-PL" b="1" dirty="0" smtClean="0">
                <a:solidFill>
                  <a:srgbClr val="C00000"/>
                </a:solidFill>
              </a:rPr>
              <a:t> </a:t>
            </a:r>
            <a:r>
              <a:rPr lang="pl-PL" b="1" dirty="0" smtClean="0"/>
              <a:t>Koordynator </a:t>
            </a:r>
            <a:r>
              <a:rPr lang="pl-PL" b="1" dirty="0"/>
              <a:t>OSR </a:t>
            </a:r>
            <a:r>
              <a:rPr lang="pl-PL" dirty="0"/>
              <a:t>może sporządzić OSR do projektu rządowego jeżeli:</a:t>
            </a:r>
          </a:p>
          <a:p>
            <a:pPr algn="just">
              <a:buFont typeface="Wingdings" panose="05000000000000000000" pitchFamily="2" charset="2"/>
              <a:buChar char="q"/>
            </a:pPr>
            <a:r>
              <a:rPr lang="pl-PL" dirty="0" smtClean="0"/>
              <a:t> ze </a:t>
            </a:r>
            <a:r>
              <a:rPr lang="pl-PL" dirty="0"/>
              <a:t>względu na wagę dokumentu uzna to za </a:t>
            </a:r>
            <a:r>
              <a:rPr lang="pl-PL" dirty="0" smtClean="0"/>
              <a:t>uzasadnione,</a:t>
            </a:r>
            <a:endParaRPr lang="pl-PL" dirty="0"/>
          </a:p>
          <a:p>
            <a:pPr algn="just">
              <a:buFont typeface="Wingdings" panose="05000000000000000000" pitchFamily="2" charset="2"/>
              <a:buChar char="q"/>
            </a:pPr>
            <a:r>
              <a:rPr lang="pl-PL" dirty="0" smtClean="0"/>
              <a:t> sporządzenie </a:t>
            </a:r>
            <a:r>
              <a:rPr lang="pl-PL" dirty="0"/>
              <a:t>OSR poleci Prezes Rady </a:t>
            </a:r>
            <a:r>
              <a:rPr lang="pl-PL" dirty="0" smtClean="0"/>
              <a:t>Ministrów. </a:t>
            </a: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144</a:t>
            </a:fld>
            <a:endParaRPr lang="pl-PL"/>
          </a:p>
        </p:txBody>
      </p:sp>
    </p:spTree>
    <p:extLst>
      <p:ext uri="{BB962C8B-B14F-4D97-AF65-F5344CB8AC3E}">
        <p14:creationId xmlns:p14="http://schemas.microsoft.com/office/powerpoint/2010/main" val="363603012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09448"/>
            <a:ext cx="10515600" cy="981240"/>
          </a:xfrm>
        </p:spPr>
        <p:txBody>
          <a:bodyPr/>
          <a:lstStyle/>
          <a:p>
            <a:r>
              <a:rPr lang="pl-PL" dirty="0" smtClean="0"/>
              <a:t>Ocena Skutków Regulacji</a:t>
            </a:r>
            <a:endParaRPr lang="pl-PL" dirty="0"/>
          </a:p>
        </p:txBody>
      </p:sp>
      <p:sp>
        <p:nvSpPr>
          <p:cNvPr id="3" name="Symbol zastępczy zawartości 2"/>
          <p:cNvSpPr>
            <a:spLocks noGrp="1"/>
          </p:cNvSpPr>
          <p:nvPr>
            <p:ph idx="1"/>
          </p:nvPr>
        </p:nvSpPr>
        <p:spPr/>
        <p:txBody>
          <a:bodyPr>
            <a:normAutofit fontScale="55000" lnSpcReduction="20000"/>
          </a:bodyPr>
          <a:lstStyle/>
          <a:p>
            <a:pPr marL="0" indent="0" algn="just">
              <a:lnSpc>
                <a:spcPct val="120000"/>
              </a:lnSpc>
              <a:buNone/>
            </a:pPr>
            <a:r>
              <a:rPr lang="pl-PL" dirty="0" smtClean="0"/>
              <a:t>Regulamin pracy Rady Ministrów określa przykładowy katalog  elementów, które zawiera OSR. Są to m. in.:</a:t>
            </a:r>
          </a:p>
          <a:p>
            <a:pPr algn="just">
              <a:lnSpc>
                <a:spcPct val="120000"/>
              </a:lnSpc>
              <a:buFont typeface="Wingdings" panose="05000000000000000000" pitchFamily="2" charset="2"/>
              <a:buChar char="q"/>
            </a:pPr>
            <a:r>
              <a:rPr lang="pl-PL" dirty="0"/>
              <a:t> wskazanie </a:t>
            </a:r>
            <a:r>
              <a:rPr lang="pl-PL" b="1" dirty="0"/>
              <a:t>podmiotów</a:t>
            </a:r>
            <a:r>
              <a:rPr lang="pl-PL" dirty="0"/>
              <a:t>, na które oddziałuje projektowany akt </a:t>
            </a:r>
            <a:r>
              <a:rPr lang="pl-PL" dirty="0" smtClean="0"/>
              <a:t>normatywny,</a:t>
            </a:r>
          </a:p>
          <a:p>
            <a:pPr algn="just">
              <a:lnSpc>
                <a:spcPct val="120000"/>
              </a:lnSpc>
              <a:buFont typeface="Wingdings" panose="05000000000000000000" pitchFamily="2" charset="2"/>
              <a:buChar char="q"/>
            </a:pPr>
            <a:r>
              <a:rPr lang="pl-PL" b="1" dirty="0"/>
              <a:t>informacje o konsultacjach </a:t>
            </a:r>
            <a:r>
              <a:rPr lang="pl-PL" dirty="0"/>
              <a:t>przeprowadzonych przed opracowaniem projektu, a także o zakresie konsultacji publicznych i opiniowania projektu, w tym o obowiązku zasięgnięcia opinii określonych podmiotów wynikającym z przepisów </a:t>
            </a:r>
            <a:r>
              <a:rPr lang="pl-PL" dirty="0" smtClean="0"/>
              <a:t>odrębnych</a:t>
            </a:r>
            <a:r>
              <a:rPr lang="pl-PL" b="1" dirty="0" smtClean="0"/>
              <a:t>,</a:t>
            </a:r>
          </a:p>
          <a:p>
            <a:pPr algn="just">
              <a:lnSpc>
                <a:spcPct val="120000"/>
              </a:lnSpc>
              <a:buFont typeface="Wingdings" panose="05000000000000000000" pitchFamily="2" charset="2"/>
              <a:buChar char="q"/>
            </a:pPr>
            <a:r>
              <a:rPr lang="pl-PL" dirty="0" smtClean="0"/>
              <a:t>informacje </a:t>
            </a:r>
            <a:r>
              <a:rPr lang="pl-PL" dirty="0"/>
              <a:t>o </a:t>
            </a:r>
            <a:r>
              <a:rPr lang="pl-PL" b="1" dirty="0"/>
              <a:t>wynikach analiz możliwości osiągnięcia celu projektu za pomocą innych </a:t>
            </a:r>
            <a:r>
              <a:rPr lang="pl-PL" b="1" dirty="0" smtClean="0"/>
              <a:t>środków,</a:t>
            </a:r>
          </a:p>
          <a:p>
            <a:pPr algn="just">
              <a:lnSpc>
                <a:spcPct val="120000"/>
              </a:lnSpc>
              <a:buFont typeface="Wingdings" panose="05000000000000000000" pitchFamily="2" charset="2"/>
              <a:buChar char="q"/>
            </a:pPr>
            <a:r>
              <a:rPr lang="pl-PL" dirty="0" smtClean="0"/>
              <a:t>przedstawienie </a:t>
            </a:r>
            <a:r>
              <a:rPr lang="pl-PL" b="1" dirty="0"/>
              <a:t>wyników analizy wpływu projektowanego aktu normatywnego na podmioty</a:t>
            </a:r>
            <a:r>
              <a:rPr lang="pl-PL" dirty="0"/>
              <a:t>, o których mowa w pkt 1, oraz wpływu projektu na istotne obszary oddziaływania, w szczególności </a:t>
            </a:r>
            <a:r>
              <a:rPr lang="pl-PL" dirty="0" smtClean="0"/>
              <a:t>na:</a:t>
            </a:r>
          </a:p>
          <a:p>
            <a:pPr lvl="1" algn="just">
              <a:lnSpc>
                <a:spcPct val="120000"/>
              </a:lnSpc>
              <a:buFont typeface="Wingdings" panose="05000000000000000000" pitchFamily="2" charset="2"/>
              <a:buChar char="q"/>
            </a:pPr>
            <a:r>
              <a:rPr lang="pl-PL" dirty="0" smtClean="0"/>
              <a:t>sektor </a:t>
            </a:r>
            <a:r>
              <a:rPr lang="pl-PL" dirty="0"/>
              <a:t>finansów publicznych, w tym budżet państwa i budżety jednostek samorządu </a:t>
            </a:r>
            <a:r>
              <a:rPr lang="pl-PL" dirty="0" smtClean="0"/>
              <a:t>terytorialnego,</a:t>
            </a:r>
          </a:p>
          <a:p>
            <a:pPr lvl="1" algn="just">
              <a:lnSpc>
                <a:spcPct val="120000"/>
              </a:lnSpc>
              <a:buFont typeface="Wingdings" panose="05000000000000000000" pitchFamily="2" charset="2"/>
              <a:buChar char="q"/>
            </a:pPr>
            <a:r>
              <a:rPr lang="pl-PL" dirty="0" smtClean="0"/>
              <a:t>rynek pracy,</a:t>
            </a:r>
          </a:p>
          <a:p>
            <a:pPr lvl="1" algn="just">
              <a:lnSpc>
                <a:spcPct val="120000"/>
              </a:lnSpc>
              <a:buFont typeface="Wingdings" panose="05000000000000000000" pitchFamily="2" charset="2"/>
              <a:buChar char="q"/>
            </a:pPr>
            <a:r>
              <a:rPr lang="pl-PL" dirty="0" smtClean="0"/>
              <a:t>konkurencyjność </a:t>
            </a:r>
            <a:r>
              <a:rPr lang="pl-PL" dirty="0"/>
              <a:t>gospodarki i przedsiębiorczość, w tym funkcjonowanie przedsiębiorców, a zwłaszcza </a:t>
            </a:r>
            <a:r>
              <a:rPr lang="pl-PL" dirty="0" err="1"/>
              <a:t>mikroprzedsiębiorców</a:t>
            </a:r>
            <a:r>
              <a:rPr lang="pl-PL" dirty="0"/>
              <a:t>, małych i średnich </a:t>
            </a:r>
            <a:r>
              <a:rPr lang="pl-PL" dirty="0" smtClean="0"/>
              <a:t>przedsiębiorców,</a:t>
            </a:r>
          </a:p>
          <a:p>
            <a:pPr lvl="1" algn="just">
              <a:lnSpc>
                <a:spcPct val="120000"/>
              </a:lnSpc>
              <a:buFont typeface="Wingdings" panose="05000000000000000000" pitchFamily="2" charset="2"/>
              <a:buChar char="q"/>
            </a:pPr>
            <a:r>
              <a:rPr lang="pl-PL" dirty="0" smtClean="0"/>
              <a:t>sytuację </a:t>
            </a:r>
            <a:r>
              <a:rPr lang="pl-PL" dirty="0"/>
              <a:t>ekonomiczną i społeczną rodziny, a także osób niepełnosprawnych oraz osób </a:t>
            </a:r>
            <a:r>
              <a:rPr lang="pl-PL" dirty="0" smtClean="0"/>
              <a:t>starszych;</a:t>
            </a:r>
          </a:p>
          <a:p>
            <a:pPr lvl="1" algn="just">
              <a:lnSpc>
                <a:spcPct val="120000"/>
              </a:lnSpc>
              <a:buFont typeface="Wingdings" panose="05000000000000000000" pitchFamily="2" charset="2"/>
              <a:buChar char="q"/>
            </a:pPr>
            <a:r>
              <a:rPr lang="pl-PL" dirty="0" smtClean="0"/>
              <a:t>wskazanie </a:t>
            </a:r>
            <a:r>
              <a:rPr lang="pl-PL" dirty="0"/>
              <a:t>źródeł finansowania, zwłaszcza jeżeli projekt pociąga za sobą obciążenie budżetu państwa lub budżetów jednostek samorządu </a:t>
            </a:r>
            <a:r>
              <a:rPr lang="pl-PL" dirty="0" smtClean="0"/>
              <a:t>terytorialnego;</a:t>
            </a:r>
          </a:p>
          <a:p>
            <a:pPr lvl="1" algn="just">
              <a:lnSpc>
                <a:spcPct val="120000"/>
              </a:lnSpc>
              <a:buFont typeface="Wingdings" panose="05000000000000000000" pitchFamily="2" charset="2"/>
              <a:buChar char="q"/>
            </a:pPr>
            <a:r>
              <a:rPr lang="pl-PL" dirty="0" smtClean="0"/>
              <a:t>wskazanie </a:t>
            </a:r>
            <a:r>
              <a:rPr lang="pl-PL" dirty="0"/>
              <a:t>źródeł danych i przyjętych do obliczeń założeń</a:t>
            </a:r>
            <a:r>
              <a:rPr lang="pl-PL" dirty="0" smtClean="0"/>
              <a:t>.</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145</a:t>
            </a:fld>
            <a:endParaRPr lang="pl-PL"/>
          </a:p>
        </p:txBody>
      </p:sp>
    </p:spTree>
    <p:extLst>
      <p:ext uri="{BB962C8B-B14F-4D97-AF65-F5344CB8AC3E}">
        <p14:creationId xmlns:p14="http://schemas.microsoft.com/office/powerpoint/2010/main" val="65003688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71537"/>
            <a:ext cx="10515600" cy="919163"/>
          </a:xfrm>
        </p:spPr>
        <p:txBody>
          <a:bodyPr>
            <a:normAutofit fontScale="90000"/>
          </a:bodyPr>
          <a:lstStyle/>
          <a:p>
            <a:r>
              <a:rPr lang="pl-PL" dirty="0" smtClean="0"/>
              <a:t>Ocena Skutków Regulacji – wymagania szczególne</a:t>
            </a:r>
            <a:endParaRPr lang="pl-PL" dirty="0"/>
          </a:p>
        </p:txBody>
      </p:sp>
      <p:sp>
        <p:nvSpPr>
          <p:cNvPr id="3" name="Symbol zastępczy zawartości 2"/>
          <p:cNvSpPr>
            <a:spLocks noGrp="1"/>
          </p:cNvSpPr>
          <p:nvPr>
            <p:ph idx="1"/>
          </p:nvPr>
        </p:nvSpPr>
        <p:spPr/>
        <p:txBody>
          <a:bodyPr numCol="2" spcCol="324000"/>
          <a:lstStyle/>
          <a:p>
            <a:pPr marL="0" indent="0" algn="just">
              <a:buNone/>
            </a:pPr>
            <a:r>
              <a:rPr lang="pl-PL" sz="2400" dirty="0" smtClean="0"/>
              <a:t>Jeżeli </a:t>
            </a:r>
            <a:r>
              <a:rPr lang="pl-PL" sz="2400" dirty="0"/>
              <a:t>projekt dotyczy </a:t>
            </a:r>
            <a:r>
              <a:rPr lang="pl-PL" sz="2400" dirty="0" smtClean="0"/>
              <a:t>zasad </a:t>
            </a:r>
            <a:r>
              <a:rPr lang="pl-PL" sz="2400" dirty="0"/>
              <a:t>podejmowania, wykonywania lub zakończenia </a:t>
            </a:r>
            <a:r>
              <a:rPr lang="pl-PL" sz="2400" b="1" dirty="0">
                <a:solidFill>
                  <a:schemeClr val="accent1"/>
                </a:solidFill>
              </a:rPr>
              <a:t>działalności </a:t>
            </a:r>
            <a:r>
              <a:rPr lang="pl-PL" sz="2400" b="1" dirty="0" smtClean="0">
                <a:solidFill>
                  <a:schemeClr val="accent1"/>
                </a:solidFill>
              </a:rPr>
              <a:t>gospodarczej  </a:t>
            </a:r>
            <a:r>
              <a:rPr lang="pl-PL" sz="2400" dirty="0" smtClean="0"/>
              <a:t>wówczas w OSR powinny znaleźć się</a:t>
            </a:r>
            <a:r>
              <a:rPr lang="pl-PL" dirty="0" smtClean="0"/>
              <a:t>:</a:t>
            </a:r>
          </a:p>
          <a:p>
            <a:pPr lvl="1" algn="just">
              <a:buFont typeface="Wingdings" panose="05000000000000000000" pitchFamily="2" charset="2"/>
              <a:buChar char="q"/>
            </a:pPr>
            <a:r>
              <a:rPr lang="pl-PL" sz="2200" dirty="0" smtClean="0"/>
              <a:t> wyniki </a:t>
            </a:r>
            <a:r>
              <a:rPr lang="pl-PL" sz="2200" dirty="0"/>
              <a:t>analizy zgodności projektu z przepisami ustawy z dnia 6 marca 2018 r. - Prawo </a:t>
            </a:r>
            <a:r>
              <a:rPr lang="pl-PL" sz="2200" dirty="0" smtClean="0"/>
              <a:t>przedsiębiorców, </a:t>
            </a:r>
          </a:p>
          <a:p>
            <a:pPr lvl="1" algn="just">
              <a:buFont typeface="Wingdings" panose="05000000000000000000" pitchFamily="2" charset="2"/>
              <a:buChar char="q"/>
            </a:pPr>
            <a:r>
              <a:rPr lang="pl-PL" sz="2200" dirty="0" smtClean="0"/>
              <a:t> informację </a:t>
            </a:r>
            <a:r>
              <a:rPr lang="pl-PL" sz="2200" dirty="0"/>
              <a:t>o zastosowaniu proporcjonalnych ograniczeń obowiązków administracyjnych wobec przedsiębiorców albo uzasadnienie braku możliwości zastosowania takich </a:t>
            </a:r>
            <a:r>
              <a:rPr lang="pl-PL" sz="2200" dirty="0" smtClean="0"/>
              <a:t>ograniczeń.</a:t>
            </a:r>
          </a:p>
          <a:p>
            <a:pPr marL="0" indent="0" algn="just">
              <a:buNone/>
            </a:pPr>
            <a:r>
              <a:rPr lang="pl-PL" sz="2400" dirty="0" smtClean="0"/>
              <a:t>W przypadku </a:t>
            </a:r>
            <a:r>
              <a:rPr lang="pl-PL" sz="2400" b="1" dirty="0" smtClean="0">
                <a:solidFill>
                  <a:schemeClr val="accent1"/>
                </a:solidFill>
              </a:rPr>
              <a:t>projektu ustawy </a:t>
            </a:r>
            <a:r>
              <a:rPr lang="pl-PL" sz="2400" dirty="0" smtClean="0"/>
              <a:t>OSR powinien zawierać:</a:t>
            </a:r>
          </a:p>
          <a:p>
            <a:pPr lvl="1" algn="just">
              <a:buFont typeface="Wingdings" panose="05000000000000000000" pitchFamily="2" charset="2"/>
              <a:buChar char="q"/>
            </a:pPr>
            <a:r>
              <a:rPr lang="pl-PL" sz="2200" dirty="0" smtClean="0"/>
              <a:t> zidentyfikowanie </a:t>
            </a:r>
            <a:r>
              <a:rPr lang="pl-PL" sz="2200" dirty="0"/>
              <a:t>rozwiązywanego </a:t>
            </a:r>
            <a:r>
              <a:rPr lang="pl-PL" sz="2200" dirty="0" smtClean="0"/>
              <a:t>problemu,</a:t>
            </a:r>
          </a:p>
          <a:p>
            <a:pPr lvl="1" algn="just">
              <a:buFont typeface="Wingdings" panose="05000000000000000000" pitchFamily="2" charset="2"/>
              <a:buChar char="q"/>
            </a:pPr>
            <a:r>
              <a:rPr lang="pl-PL" sz="2200" dirty="0" smtClean="0"/>
              <a:t> określenie </a:t>
            </a:r>
            <a:r>
              <a:rPr lang="pl-PL" sz="2200" dirty="0"/>
              <a:t>celu i istoty </a:t>
            </a:r>
            <a:r>
              <a:rPr lang="pl-PL" sz="2200" dirty="0" smtClean="0"/>
              <a:t>interwencji,</a:t>
            </a:r>
          </a:p>
          <a:p>
            <a:pPr lvl="1" algn="just">
              <a:buFont typeface="Wingdings" panose="05000000000000000000" pitchFamily="2" charset="2"/>
              <a:buChar char="q"/>
            </a:pPr>
            <a:r>
              <a:rPr lang="pl-PL" sz="2200" dirty="0" smtClean="0"/>
              <a:t> porównanie </a:t>
            </a:r>
            <a:r>
              <a:rPr lang="pl-PL" sz="2200" dirty="0"/>
              <a:t>z rozwiązaniami przyjętymi w innych </a:t>
            </a:r>
            <a:r>
              <a:rPr lang="pl-PL" sz="2200" dirty="0" smtClean="0"/>
              <a:t>krajach.</a:t>
            </a:r>
          </a:p>
          <a:p>
            <a:pPr algn="just">
              <a:buFont typeface="Wingdings" panose="05000000000000000000" pitchFamily="2" charset="2"/>
              <a:buChar char="q"/>
            </a:pPr>
            <a:endParaRPr lang="pl-PL" sz="2400"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146</a:t>
            </a:fld>
            <a:endParaRPr lang="pl-PL"/>
          </a:p>
        </p:txBody>
      </p:sp>
    </p:spTree>
    <p:extLst>
      <p:ext uri="{BB962C8B-B14F-4D97-AF65-F5344CB8AC3E}">
        <p14:creationId xmlns:p14="http://schemas.microsoft.com/office/powerpoint/2010/main" val="325355832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66775" y="517537"/>
            <a:ext cx="10515600" cy="1325563"/>
          </a:xfrm>
        </p:spPr>
        <p:txBody>
          <a:bodyPr/>
          <a:lstStyle/>
          <a:p>
            <a:r>
              <a:rPr lang="pl-PL" dirty="0" smtClean="0"/>
              <a:t>Formularz OSR</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147</a:t>
            </a:fld>
            <a:endParaRPr lang="pl-PL"/>
          </a:p>
        </p:txBody>
      </p:sp>
      <p:pic>
        <p:nvPicPr>
          <p:cNvPr id="9" name="Symbol zastępczy zawartości 8"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3977" y="1835150"/>
            <a:ext cx="5029099" cy="4351338"/>
          </a:xfrm>
        </p:spPr>
      </p:pic>
      <p:pic>
        <p:nvPicPr>
          <p:cNvPr id="10" name="Obraz 9" descr="Wycinek ekranu"/>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6214141" y="1981200"/>
            <a:ext cx="5787367" cy="1438276"/>
          </a:xfrm>
          <a:prstGeom prst="rect">
            <a:avLst/>
          </a:prstGeom>
        </p:spPr>
      </p:pic>
      <p:sp>
        <p:nvSpPr>
          <p:cNvPr id="11" name="Prostokąt zaokrąglony 10"/>
          <p:cNvSpPr/>
          <p:nvPr/>
        </p:nvSpPr>
        <p:spPr>
          <a:xfrm>
            <a:off x="6124575" y="2981337"/>
            <a:ext cx="4762500" cy="314325"/>
          </a:xfrm>
          <a:prstGeom prst="roundRect">
            <a:avLst/>
          </a:prstGeom>
          <a:noFill/>
          <a:ln w="571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p>
        </p:txBody>
      </p:sp>
      <p:sp>
        <p:nvSpPr>
          <p:cNvPr id="12" name="Strzałka w górę 11"/>
          <p:cNvSpPr/>
          <p:nvPr/>
        </p:nvSpPr>
        <p:spPr>
          <a:xfrm rot="18633150">
            <a:off x="10982056" y="3118085"/>
            <a:ext cx="723900" cy="79041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66381159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2769" y="1844675"/>
            <a:ext cx="5773974" cy="4003675"/>
          </a:xfrm>
        </p:spPr>
      </p:pic>
      <p:sp>
        <p:nvSpPr>
          <p:cNvPr id="4" name="Symbol zastępczy numeru slajdu 3"/>
          <p:cNvSpPr>
            <a:spLocks noGrp="1"/>
          </p:cNvSpPr>
          <p:nvPr>
            <p:ph type="sldNum" sz="quarter" idx="12"/>
          </p:nvPr>
        </p:nvSpPr>
        <p:spPr/>
        <p:txBody>
          <a:bodyPr/>
          <a:lstStyle/>
          <a:p>
            <a:fld id="{453BB134-82F7-4F0E-A3FF-CEA6FDEF8B86}" type="slidenum">
              <a:rPr lang="pl-PL" smtClean="0"/>
              <a:t>148</a:t>
            </a:fld>
            <a:endParaRPr lang="pl-PL"/>
          </a:p>
        </p:txBody>
      </p:sp>
      <p:pic>
        <p:nvPicPr>
          <p:cNvPr id="6" name="Obraz 5" descr="Wycinek ekran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564" y="1822681"/>
            <a:ext cx="5700236" cy="3968519"/>
          </a:xfrm>
          <a:prstGeom prst="rect">
            <a:avLst/>
          </a:prstGeom>
        </p:spPr>
      </p:pic>
    </p:spTree>
    <p:extLst>
      <p:ext uri="{BB962C8B-B14F-4D97-AF65-F5344CB8AC3E}">
        <p14:creationId xmlns:p14="http://schemas.microsoft.com/office/powerpoint/2010/main" val="146674786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9253" y="1892300"/>
            <a:ext cx="4889959"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149</a:t>
            </a:fld>
            <a:endParaRPr lang="pl-PL"/>
          </a:p>
        </p:txBody>
      </p:sp>
      <p:pic>
        <p:nvPicPr>
          <p:cNvPr id="6" name="Obraz 5" descr="Wycinek ekran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520" y="1990727"/>
            <a:ext cx="5864507" cy="2638665"/>
          </a:xfrm>
          <a:prstGeom prst="rect">
            <a:avLst/>
          </a:prstGeom>
        </p:spPr>
      </p:pic>
    </p:spTree>
    <p:extLst>
      <p:ext uri="{BB962C8B-B14F-4D97-AF65-F5344CB8AC3E}">
        <p14:creationId xmlns:p14="http://schemas.microsoft.com/office/powerpoint/2010/main" val="37730538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95350"/>
            <a:ext cx="10515600" cy="795338"/>
          </a:xfrm>
        </p:spPr>
        <p:txBody>
          <a:bodyPr/>
          <a:lstStyle/>
          <a:p>
            <a:r>
              <a:rPr lang="pl-PL" dirty="0" smtClean="0"/>
              <a:t>Organizacja i tryb pracy Rady Ministrów</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15</a:t>
            </a:fld>
            <a:endParaRPr lang="pl-PL"/>
          </a:p>
        </p:txBody>
      </p:sp>
      <p:graphicFrame>
        <p:nvGraphicFramePr>
          <p:cNvPr id="5" name="Diagram 4"/>
          <p:cNvGraphicFramePr/>
          <p:nvPr>
            <p:extLst>
              <p:ext uri="{D42A27DB-BD31-4B8C-83A1-F6EECF244321}">
                <p14:modId xmlns:p14="http://schemas.microsoft.com/office/powerpoint/2010/main" val="2680741224"/>
              </p:ext>
            </p:extLst>
          </p:nvPr>
        </p:nvGraphicFramePr>
        <p:xfrm>
          <a:off x="619127" y="1943101"/>
          <a:ext cx="10906124" cy="4505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501154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8"/>
            <a:ext cx="10515600" cy="839350"/>
          </a:xfrm>
        </p:spPr>
        <p:txBody>
          <a:bodyPr/>
          <a:lstStyle/>
          <a:p>
            <a:r>
              <a:rPr lang="pl-PL" dirty="0" smtClean="0"/>
              <a:t>Koordynator OSR</a:t>
            </a:r>
            <a:endParaRPr lang="pl-PL" dirty="0"/>
          </a:p>
        </p:txBody>
      </p:sp>
      <p:sp>
        <p:nvSpPr>
          <p:cNvPr id="3" name="Symbol zastępczy zawartości 2"/>
          <p:cNvSpPr>
            <a:spLocks noGrp="1"/>
          </p:cNvSpPr>
          <p:nvPr>
            <p:ph idx="1"/>
          </p:nvPr>
        </p:nvSpPr>
        <p:spPr/>
        <p:txBody>
          <a:bodyPr>
            <a:normAutofit lnSpcReduction="10000"/>
          </a:bodyPr>
          <a:lstStyle/>
          <a:p>
            <a:pPr algn="just"/>
            <a:r>
              <a:rPr lang="pl-PL" dirty="0"/>
              <a:t>Koordynację sporządzania OSR zapewnia osoba wyznaczona przez Prezesa Rady </a:t>
            </a:r>
            <a:r>
              <a:rPr lang="pl-PL" dirty="0" smtClean="0"/>
              <a:t>Ministrów.</a:t>
            </a:r>
          </a:p>
          <a:p>
            <a:pPr algn="just"/>
            <a:r>
              <a:rPr lang="pl-PL" dirty="0"/>
              <a:t>W przypadku niewyznaczenia koordynatora OSR jego zadania wykonuje Szef Kancelarii Prezesa Rady </a:t>
            </a:r>
            <a:r>
              <a:rPr lang="pl-PL" dirty="0" smtClean="0"/>
              <a:t>Ministrów.</a:t>
            </a:r>
          </a:p>
          <a:p>
            <a:pPr algn="just"/>
            <a:r>
              <a:rPr lang="pl-PL" dirty="0" smtClean="0"/>
              <a:t>Zadania:</a:t>
            </a:r>
          </a:p>
          <a:p>
            <a:pPr lvl="1" algn="just"/>
            <a:r>
              <a:rPr lang="pl-PL" dirty="0" smtClean="0"/>
              <a:t>może wnioskować do organu wnioskującego o sporządzenie OSR do projektu dokumentu rządowego innego niż akt normatywny;</a:t>
            </a:r>
          </a:p>
          <a:p>
            <a:pPr lvl="1" algn="just"/>
            <a:r>
              <a:rPr lang="pl-PL" dirty="0" smtClean="0"/>
              <a:t>może sporządzić OSR do projektu dokumentu rządowego opracowanego przez inny organ, jeżeli uzna to za uzasadnione lub sporządzenie OSR poleci mu Prezes Rady Ministrów</a:t>
            </a:r>
          </a:p>
          <a:p>
            <a:pPr marL="0" indent="0" algn="just">
              <a:buNone/>
            </a:pPr>
            <a:r>
              <a:rPr lang="pl-PL" sz="1900" dirty="0" smtClean="0"/>
              <a:t>Obsługę ww. zakresie zapewnia Departament Oceny Skutków Regulacji w Kancelarii Prezesa Rady Ministrów. </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150</a:t>
            </a:fld>
            <a:endParaRPr lang="pl-PL"/>
          </a:p>
        </p:txBody>
      </p:sp>
    </p:spTree>
    <p:extLst>
      <p:ext uri="{BB962C8B-B14F-4D97-AF65-F5344CB8AC3E}">
        <p14:creationId xmlns:p14="http://schemas.microsoft.com/office/powerpoint/2010/main" val="312068830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151</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5899630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Czynności poprzedzające opracowanie projektu</a:t>
            </a:r>
          </a:p>
        </p:txBody>
      </p:sp>
      <p:sp>
        <p:nvSpPr>
          <p:cNvPr id="3" name="Symbol zastępczy tekstu 2"/>
          <p:cNvSpPr>
            <a:spLocks noGrp="1"/>
          </p:cNvSpPr>
          <p:nvPr>
            <p:ph type="body" idx="1"/>
          </p:nvPr>
        </p:nvSpPr>
        <p:spPr/>
        <p:txBody>
          <a:bodyPr/>
          <a:lstStyle/>
          <a:p>
            <a:r>
              <a:rPr lang="pl-PL" dirty="0" smtClean="0"/>
              <a:t>Wpis do wykazu prac legislacyjnych lub programowych</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152</a:t>
            </a:fld>
            <a:endParaRPr lang="pl-PL"/>
          </a:p>
        </p:txBody>
      </p:sp>
    </p:spTree>
    <p:extLst>
      <p:ext uri="{BB962C8B-B14F-4D97-AF65-F5344CB8AC3E}">
        <p14:creationId xmlns:p14="http://schemas.microsoft.com/office/powerpoint/2010/main" val="296338530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0790"/>
            <a:ext cx="10515600" cy="839898"/>
          </a:xfrm>
        </p:spPr>
        <p:txBody>
          <a:bodyPr>
            <a:normAutofit/>
          </a:bodyPr>
          <a:lstStyle/>
          <a:p>
            <a:r>
              <a:rPr lang="pl-PL" sz="3600" dirty="0" smtClean="0"/>
              <a:t>Rodzaje wykazów i dokumenty podlegające wpisowi </a:t>
            </a:r>
            <a:endParaRPr lang="pl-PL" sz="3600"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2183092610"/>
              </p:ext>
            </p:extLst>
          </p:nvPr>
        </p:nvGraphicFramePr>
        <p:xfrm>
          <a:off x="517593" y="1302590"/>
          <a:ext cx="11197087" cy="54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153</a:t>
            </a:fld>
            <a:endParaRPr lang="pl-PL"/>
          </a:p>
        </p:txBody>
      </p:sp>
      <p:sp>
        <p:nvSpPr>
          <p:cNvPr id="3" name="pole tekstowe 2"/>
          <p:cNvSpPr txBox="1"/>
          <p:nvPr/>
        </p:nvSpPr>
        <p:spPr>
          <a:xfrm>
            <a:off x="283786" y="6353515"/>
            <a:ext cx="11020097" cy="430887"/>
          </a:xfrm>
          <a:prstGeom prst="rect">
            <a:avLst/>
          </a:prstGeom>
          <a:noFill/>
        </p:spPr>
        <p:txBody>
          <a:bodyPr wrap="square" rtlCol="0">
            <a:spAutoFit/>
          </a:bodyPr>
          <a:lstStyle/>
          <a:p>
            <a:r>
              <a:rPr lang="pl-PL" sz="1100" dirty="0" smtClean="0"/>
              <a:t>Podstawa prawna:  art. 3 ust. 1 ustawy o działalności lobbingowej w procesie stanowienia prawa w zw. z § 25 Regulaminu pracy Rady Ministrów – dla wykazu RM oraz art. 4 ust. 1 ustawy o działalności lobbingowej w procesie stanowienia prawa  - dla wykazu PRM i ministra    </a:t>
            </a:r>
            <a:endParaRPr lang="pl-PL" sz="1100" dirty="0"/>
          </a:p>
        </p:txBody>
      </p:sp>
    </p:spTree>
    <p:extLst>
      <p:ext uri="{BB962C8B-B14F-4D97-AF65-F5344CB8AC3E}">
        <p14:creationId xmlns:p14="http://schemas.microsoft.com/office/powerpoint/2010/main" val="106450392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3695"/>
            <a:ext cx="10515600" cy="997005"/>
          </a:xfrm>
        </p:spPr>
        <p:txBody>
          <a:bodyPr>
            <a:normAutofit/>
          </a:bodyPr>
          <a:lstStyle/>
          <a:p>
            <a:r>
              <a:rPr lang="pl-PL" dirty="0" smtClean="0"/>
              <a:t>Co zawiera wykaz? Przykłady wykazu prac RM</a:t>
            </a:r>
            <a:endParaRPr lang="pl-PL"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1405963277"/>
              </p:ext>
            </p:extLst>
          </p:nvPr>
        </p:nvGraphicFramePr>
        <p:xfrm>
          <a:off x="441435" y="1513494"/>
          <a:ext cx="11398468" cy="4950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154</a:t>
            </a:fld>
            <a:endParaRPr lang="pl-PL"/>
          </a:p>
        </p:txBody>
      </p:sp>
      <p:sp>
        <p:nvSpPr>
          <p:cNvPr id="6" name="pole tekstowe 5"/>
          <p:cNvSpPr txBox="1"/>
          <p:nvPr/>
        </p:nvSpPr>
        <p:spPr>
          <a:xfrm>
            <a:off x="252249" y="6432331"/>
            <a:ext cx="11161987" cy="261610"/>
          </a:xfrm>
          <a:prstGeom prst="rect">
            <a:avLst/>
          </a:prstGeom>
          <a:noFill/>
        </p:spPr>
        <p:txBody>
          <a:bodyPr wrap="square" rtlCol="0">
            <a:spAutoFit/>
          </a:bodyPr>
          <a:lstStyle/>
          <a:p>
            <a:r>
              <a:rPr lang="pl-PL" sz="1050" dirty="0" smtClean="0"/>
              <a:t>Podstawa prawna: art. 3 ust. 2 ustawy z dnia 7 lipca 2005 r. o działalności lobbingowej w procesie stanowienia prawa </a:t>
            </a:r>
            <a:endParaRPr lang="pl-PL" sz="1050" dirty="0"/>
          </a:p>
        </p:txBody>
      </p:sp>
    </p:spTree>
    <p:extLst>
      <p:ext uri="{BB962C8B-B14F-4D97-AF65-F5344CB8AC3E}">
        <p14:creationId xmlns:p14="http://schemas.microsoft.com/office/powerpoint/2010/main" val="229939970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74797"/>
            <a:ext cx="10515600" cy="715903"/>
          </a:xfrm>
        </p:spPr>
        <p:txBody>
          <a:bodyPr/>
          <a:lstStyle/>
          <a:p>
            <a:r>
              <a:rPr lang="pl-PL" dirty="0" smtClean="0"/>
              <a:t>Przykład - wykaz prac Rady Ministrów</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155</a:t>
            </a:fld>
            <a:endParaRPr lang="pl-PL"/>
          </a:p>
        </p:txBody>
      </p:sp>
      <p:pic>
        <p:nvPicPr>
          <p:cNvPr id="7" name="Symbol zastępczy zawartości 6"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601" y="1665091"/>
            <a:ext cx="5522168" cy="4442861"/>
          </a:xfrm>
        </p:spPr>
      </p:pic>
    </p:spTree>
    <p:extLst>
      <p:ext uri="{BB962C8B-B14F-4D97-AF65-F5344CB8AC3E}">
        <p14:creationId xmlns:p14="http://schemas.microsoft.com/office/powerpoint/2010/main" val="383762085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62053" y="881971"/>
            <a:ext cx="11025147" cy="1325563"/>
          </a:xfrm>
        </p:spPr>
        <p:txBody>
          <a:bodyPr/>
          <a:lstStyle/>
          <a:p>
            <a:r>
              <a:rPr lang="pl-PL" dirty="0" smtClean="0"/>
              <a:t>Procedura wpis do wykazu prac Rady Ministrów</a:t>
            </a:r>
            <a:endParaRPr lang="pl-PL"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521311613"/>
              </p:ext>
            </p:extLst>
          </p:nvPr>
        </p:nvGraphicFramePr>
        <p:xfrm>
          <a:off x="838201" y="1825625"/>
          <a:ext cx="10826363" cy="449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156</a:t>
            </a:fld>
            <a:endParaRPr lang="pl-PL"/>
          </a:p>
        </p:txBody>
      </p:sp>
    </p:spTree>
    <p:extLst>
      <p:ext uri="{BB962C8B-B14F-4D97-AF65-F5344CB8AC3E}">
        <p14:creationId xmlns:p14="http://schemas.microsoft.com/office/powerpoint/2010/main" val="11746070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59466" y="1009005"/>
            <a:ext cx="6760509" cy="1261241"/>
          </a:xfrm>
        </p:spPr>
        <p:txBody>
          <a:bodyPr>
            <a:normAutofit fontScale="90000"/>
          </a:bodyPr>
          <a:lstStyle/>
          <a:p>
            <a:pPr algn="ctr"/>
            <a:r>
              <a:rPr lang="pl-PL" dirty="0" smtClean="0"/>
              <a:t>Zgłoszenie do wykazu prac RM – formularz </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157</a:t>
            </a:fld>
            <a:endParaRPr lang="pl-PL"/>
          </a:p>
        </p:txBody>
      </p:sp>
      <p:sp>
        <p:nvSpPr>
          <p:cNvPr id="6" name="pole tekstowe 5"/>
          <p:cNvSpPr txBox="1"/>
          <p:nvPr/>
        </p:nvSpPr>
        <p:spPr>
          <a:xfrm>
            <a:off x="740986" y="2475191"/>
            <a:ext cx="5801711" cy="3323987"/>
          </a:xfrm>
          <a:prstGeom prst="rect">
            <a:avLst/>
          </a:prstGeom>
          <a:noFill/>
        </p:spPr>
        <p:txBody>
          <a:bodyPr wrap="square" rtlCol="0">
            <a:spAutoFit/>
          </a:bodyPr>
          <a:lstStyle/>
          <a:p>
            <a:pPr marL="285750" indent="-285750">
              <a:buFont typeface="Wingdings" panose="05000000000000000000" pitchFamily="2" charset="2"/>
              <a:buChar char="§"/>
            </a:pPr>
            <a:r>
              <a:rPr lang="pl-PL" sz="1600" dirty="0"/>
              <a:t>cele </a:t>
            </a:r>
            <a:r>
              <a:rPr lang="pl-PL" sz="1600" dirty="0" smtClean="0"/>
              <a:t>projektu</a:t>
            </a:r>
          </a:p>
          <a:p>
            <a:pPr marL="285750" indent="-285750">
              <a:buFont typeface="Wingdings" panose="05000000000000000000" pitchFamily="2" charset="2"/>
              <a:buChar char="§"/>
            </a:pPr>
            <a:r>
              <a:rPr lang="pl-PL" sz="1600" dirty="0"/>
              <a:t>proponowane środki </a:t>
            </a:r>
            <a:r>
              <a:rPr lang="pl-PL" sz="1600" dirty="0" smtClean="0"/>
              <a:t>realizacji</a:t>
            </a:r>
          </a:p>
          <a:p>
            <a:pPr marL="285750" indent="-285750">
              <a:buFont typeface="Wingdings" panose="05000000000000000000" pitchFamily="2" charset="2"/>
              <a:buChar char="§"/>
            </a:pPr>
            <a:r>
              <a:rPr lang="pl-PL" sz="1600" dirty="0"/>
              <a:t>oddziaływanie na życie społeczne nowych regulacji </a:t>
            </a:r>
            <a:r>
              <a:rPr lang="pl-PL" sz="1600" dirty="0" smtClean="0"/>
              <a:t>prawnych</a:t>
            </a:r>
          </a:p>
          <a:p>
            <a:pPr marL="285750" indent="-285750">
              <a:buFont typeface="Wingdings" panose="05000000000000000000" pitchFamily="2" charset="2"/>
              <a:buChar char="§"/>
            </a:pPr>
            <a:r>
              <a:rPr lang="pl-PL" sz="1600" dirty="0"/>
              <a:t>spodziewane skutki i następstwa projektowanych regulacji </a:t>
            </a:r>
            <a:r>
              <a:rPr lang="pl-PL" sz="1600" dirty="0" smtClean="0"/>
              <a:t>prawnych</a:t>
            </a:r>
          </a:p>
          <a:p>
            <a:pPr marL="285750" indent="-285750">
              <a:buFont typeface="Wingdings" panose="05000000000000000000" pitchFamily="2" charset="2"/>
              <a:buChar char="§"/>
            </a:pPr>
            <a:r>
              <a:rPr lang="pl-PL" sz="1600" dirty="0"/>
              <a:t>sposoby mierzenia efektów nowych regulacji </a:t>
            </a:r>
            <a:r>
              <a:rPr lang="pl-PL" sz="1600" dirty="0" smtClean="0"/>
              <a:t>prawnych</a:t>
            </a:r>
          </a:p>
          <a:p>
            <a:pPr marL="285750" indent="-285750">
              <a:buFont typeface="Wingdings" panose="05000000000000000000" pitchFamily="2" charset="2"/>
              <a:buChar char="§"/>
            </a:pPr>
            <a:endParaRPr lang="pl-PL" sz="1600" b="1" dirty="0"/>
          </a:p>
          <a:p>
            <a:r>
              <a:rPr lang="pl-PL" sz="1600" b="1" dirty="0" smtClean="0"/>
              <a:t>Załączniki do wniosku o wpis :</a:t>
            </a:r>
          </a:p>
          <a:p>
            <a:pPr marL="285750" indent="-285750">
              <a:buFont typeface="Arial" panose="020B0604020202020204" pitchFamily="34" charset="0"/>
              <a:buChar char="•"/>
            </a:pPr>
            <a:r>
              <a:rPr lang="pl-PL" sz="1600" dirty="0"/>
              <a:t>u</a:t>
            </a:r>
            <a:r>
              <a:rPr lang="pl-PL" sz="1600" dirty="0" smtClean="0"/>
              <a:t>stawy – ocena skutków społeczno- gospodarczych</a:t>
            </a:r>
          </a:p>
          <a:p>
            <a:pPr marL="285750" indent="-285750">
              <a:buFont typeface="Arial" panose="020B0604020202020204" pitchFamily="34" charset="0"/>
              <a:buChar char="•"/>
            </a:pPr>
            <a:r>
              <a:rPr lang="pl-PL" sz="1600" dirty="0" smtClean="0"/>
              <a:t>rozporządzenia RM – projekt aktu i ocena skutków społeczno-gospodarczy</a:t>
            </a:r>
          </a:p>
          <a:p>
            <a:pPr marL="285750" indent="-285750">
              <a:buFont typeface="Arial" panose="020B0604020202020204" pitchFamily="34" charset="0"/>
              <a:buChar char="•"/>
            </a:pPr>
            <a:r>
              <a:rPr lang="pl-PL" sz="1600" dirty="0" smtClean="0"/>
              <a:t>innego dokumentu  rządowego – projekt dokumentu</a:t>
            </a:r>
            <a:endParaRPr lang="pl-PL" sz="1600" b="1" dirty="0" smtClean="0"/>
          </a:p>
          <a:p>
            <a:pPr marL="285750" indent="-285750">
              <a:buFont typeface="Wingdings" panose="05000000000000000000" pitchFamily="2" charset="2"/>
              <a:buChar char="ü"/>
            </a:pPr>
            <a:endParaRPr lang="pl-PL" dirty="0"/>
          </a:p>
        </p:txBody>
      </p:sp>
      <p:sp>
        <p:nvSpPr>
          <p:cNvPr id="7" name="pole tekstowe 6"/>
          <p:cNvSpPr txBox="1"/>
          <p:nvPr/>
        </p:nvSpPr>
        <p:spPr>
          <a:xfrm>
            <a:off x="76517" y="6281523"/>
            <a:ext cx="7130647" cy="307777"/>
          </a:xfrm>
          <a:prstGeom prst="rect">
            <a:avLst/>
          </a:prstGeom>
          <a:noFill/>
        </p:spPr>
        <p:txBody>
          <a:bodyPr wrap="square" rtlCol="0">
            <a:spAutoFit/>
          </a:bodyPr>
          <a:lstStyle/>
          <a:p>
            <a:r>
              <a:rPr lang="pl-PL" sz="1400" dirty="0" smtClean="0"/>
              <a:t>Podstawa prawna: §25a ust. 3  i  4 Regulaminu pracy Rady Ministrów</a:t>
            </a:r>
            <a:endParaRPr lang="pl-PL" sz="1400" dirty="0"/>
          </a:p>
        </p:txBody>
      </p:sp>
      <p:pic>
        <p:nvPicPr>
          <p:cNvPr id="3" name="Obraz 2" descr="Wycinek ekran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975" y="867109"/>
            <a:ext cx="4167689" cy="5873452"/>
          </a:xfrm>
          <a:prstGeom prst="rect">
            <a:avLst/>
          </a:prstGeom>
        </p:spPr>
      </p:pic>
    </p:spTree>
    <p:extLst>
      <p:ext uri="{BB962C8B-B14F-4D97-AF65-F5344CB8AC3E}">
        <p14:creationId xmlns:p14="http://schemas.microsoft.com/office/powerpoint/2010/main" val="228228630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025718"/>
            <a:ext cx="10515600" cy="664970"/>
          </a:xfrm>
        </p:spPr>
        <p:txBody>
          <a:bodyPr>
            <a:noAutofit/>
          </a:bodyPr>
          <a:lstStyle/>
          <a:p>
            <a:r>
              <a:rPr lang="pl-PL" sz="3600" dirty="0" smtClean="0"/>
              <a:t>Powierzenie opracowania projektu ustawy innemu podmiotowi niż organ wnioskujący na etapie wpisu</a:t>
            </a:r>
            <a:endParaRPr lang="pl-PL" sz="3600"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158</a:t>
            </a:fld>
            <a:endParaRPr lang="pl-PL"/>
          </a:p>
        </p:txBody>
      </p:sp>
      <p:graphicFrame>
        <p:nvGraphicFramePr>
          <p:cNvPr id="5" name="Diagram 4"/>
          <p:cNvGraphicFramePr/>
          <p:nvPr>
            <p:extLst>
              <p:ext uri="{D42A27DB-BD31-4B8C-83A1-F6EECF244321}">
                <p14:modId xmlns:p14="http://schemas.microsoft.com/office/powerpoint/2010/main" val="1333338641"/>
              </p:ext>
            </p:extLst>
          </p:nvPr>
        </p:nvGraphicFramePr>
        <p:xfrm>
          <a:off x="485037" y="1900362"/>
          <a:ext cx="11266999" cy="4699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651097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5907" y="579822"/>
            <a:ext cx="10515600" cy="1325563"/>
          </a:xfrm>
        </p:spPr>
        <p:txBody>
          <a:bodyPr>
            <a:normAutofit/>
          </a:bodyPr>
          <a:lstStyle/>
          <a:p>
            <a:r>
              <a:rPr lang="pl-PL" sz="3200" dirty="0" smtClean="0"/>
              <a:t>Rola organizacji pozarządowych w toku czynności poprzedzających opracowanie projektu </a:t>
            </a:r>
            <a:endParaRPr lang="pl-PL" sz="3200" dirty="0"/>
          </a:p>
        </p:txBody>
      </p:sp>
      <p:sp>
        <p:nvSpPr>
          <p:cNvPr id="3" name="Symbol zastępczy zawartości 2"/>
          <p:cNvSpPr>
            <a:spLocks noGrp="1"/>
          </p:cNvSpPr>
          <p:nvPr>
            <p:ph idx="1"/>
          </p:nvPr>
        </p:nvSpPr>
        <p:spPr/>
        <p:txBody>
          <a:bodyPr/>
          <a:lstStyle/>
          <a:p>
            <a:pPr algn="just">
              <a:buFont typeface="Wingdings" panose="05000000000000000000" pitchFamily="2" charset="2"/>
              <a:buChar char="q"/>
            </a:pPr>
            <a:r>
              <a:rPr lang="pl-PL" dirty="0" smtClean="0"/>
              <a:t>Analizy i opracowania dokonywane przez organizacje pozarządowe mogą stanowić podstawę do uznania danego problemu za istotny i stanowić impuls do podjęcia inicjatywy do przygotowania projektu dokumentu rządowego. </a:t>
            </a:r>
          </a:p>
          <a:p>
            <a:pPr marL="0" indent="0" algn="just">
              <a:buNone/>
            </a:pPr>
            <a:endParaRPr lang="pl-PL" dirty="0" smtClean="0"/>
          </a:p>
          <a:p>
            <a:pPr algn="just">
              <a:buFont typeface="Wingdings" panose="05000000000000000000" pitchFamily="2" charset="2"/>
              <a:buChar char="q"/>
            </a:pPr>
            <a:r>
              <a:rPr lang="pl-PL" dirty="0" smtClean="0"/>
              <a:t>Ocena przewidywanych skutków społecznych i gospodarczych, której wynik przedstawia OSR - może zostać przygotowana przez organ wnioskujący w toku </a:t>
            </a:r>
            <a:r>
              <a:rPr lang="pl-PL" b="1" dirty="0" err="1" smtClean="0"/>
              <a:t>prekonsultacji</a:t>
            </a:r>
            <a:r>
              <a:rPr lang="pl-PL" b="1" dirty="0" smtClean="0"/>
              <a:t> </a:t>
            </a:r>
            <a:r>
              <a:rPr lang="pl-PL" dirty="0" smtClean="0"/>
              <a:t>także z udziałem organizacji pozarządowych.  Ocena ta jest dołączana do wniosku o wpis do wykazu prac. </a:t>
            </a:r>
          </a:p>
          <a:p>
            <a:pPr marL="0" indent="0" algn="just">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159</a:t>
            </a:fld>
            <a:endParaRPr lang="pl-PL"/>
          </a:p>
        </p:txBody>
      </p:sp>
    </p:spTree>
    <p:extLst>
      <p:ext uri="{BB962C8B-B14F-4D97-AF65-F5344CB8AC3E}">
        <p14:creationId xmlns:p14="http://schemas.microsoft.com/office/powerpoint/2010/main" val="2310595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16</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35384541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67115"/>
            <a:ext cx="10515600" cy="823585"/>
          </a:xfrm>
        </p:spPr>
        <p:txBody>
          <a:bodyPr/>
          <a:lstStyle/>
          <a:p>
            <a:r>
              <a:rPr lang="pl-PL" dirty="0" smtClean="0"/>
              <a:t>Informacja o wpisie do wykazu - skutki</a:t>
            </a:r>
            <a:endParaRPr lang="pl-PL" dirty="0"/>
          </a:p>
        </p:txBody>
      </p:sp>
      <p:sp>
        <p:nvSpPr>
          <p:cNvPr id="3" name="Symbol zastępczy zawartości 2"/>
          <p:cNvSpPr>
            <a:spLocks noGrp="1"/>
          </p:cNvSpPr>
          <p:nvPr>
            <p:ph idx="1"/>
          </p:nvPr>
        </p:nvSpPr>
        <p:spPr/>
        <p:txBody>
          <a:bodyPr>
            <a:normAutofit fontScale="77500" lnSpcReduction="20000"/>
          </a:bodyPr>
          <a:lstStyle/>
          <a:p>
            <a:pPr algn="just">
              <a:buFont typeface="Wingdings" panose="05000000000000000000" pitchFamily="2" charset="2"/>
              <a:buChar char="q"/>
            </a:pPr>
            <a:r>
              <a:rPr lang="pl-PL" dirty="0"/>
              <a:t> </a:t>
            </a:r>
            <a:r>
              <a:rPr lang="pl-PL" dirty="0" smtClean="0"/>
              <a:t>Informacje pochodzące z wpisu do wykazu pozwalają zorientować się </a:t>
            </a:r>
            <a:r>
              <a:rPr lang="pl-PL" b="1" dirty="0" smtClean="0"/>
              <a:t>w planach </a:t>
            </a:r>
            <a:r>
              <a:rPr lang="pl-PL" dirty="0" smtClean="0"/>
              <a:t>Rady Ministrów, Prezesa Rady Ministrów oraz poszczególnych ministrów dotyczących działalności  programowej lub legislacyjnej.</a:t>
            </a:r>
          </a:p>
          <a:p>
            <a:pPr marL="0" indent="0" algn="just">
              <a:buNone/>
            </a:pPr>
            <a:endParaRPr lang="pl-PL" dirty="0" smtClean="0"/>
          </a:p>
          <a:p>
            <a:pPr algn="just">
              <a:buFont typeface="Wingdings" panose="05000000000000000000" pitchFamily="2" charset="2"/>
              <a:buChar char="q"/>
            </a:pPr>
            <a:r>
              <a:rPr lang="pl-PL" dirty="0"/>
              <a:t> </a:t>
            </a:r>
            <a:r>
              <a:rPr lang="pl-PL" dirty="0" smtClean="0"/>
              <a:t>W wykazie jest publikowana </a:t>
            </a:r>
            <a:r>
              <a:rPr lang="pl-PL" b="1" dirty="0" smtClean="0"/>
              <a:t>wstępna informacja o istocie rozwiązań </a:t>
            </a:r>
            <a:r>
              <a:rPr lang="pl-PL" dirty="0" smtClean="0"/>
              <a:t>przygotowanych w projekcie oraz planowany </a:t>
            </a:r>
            <a:r>
              <a:rPr lang="pl-PL" b="1" dirty="0" smtClean="0"/>
              <a:t>termin przyjęcia rozwiązań</a:t>
            </a:r>
            <a:r>
              <a:rPr lang="pl-PL" dirty="0" smtClean="0"/>
              <a:t>, co umożliwia śledzenie projektu na dalszych etapach rządowego procesu legislacyjnego.</a:t>
            </a:r>
          </a:p>
          <a:p>
            <a:pPr marL="0" indent="0" algn="just">
              <a:buNone/>
            </a:pPr>
            <a:endParaRPr lang="pl-PL" dirty="0" smtClean="0"/>
          </a:p>
          <a:p>
            <a:pPr algn="just">
              <a:buFont typeface="Wingdings" panose="05000000000000000000" pitchFamily="2" charset="2"/>
              <a:buChar char="q"/>
            </a:pPr>
            <a:r>
              <a:rPr lang="pl-PL" dirty="0"/>
              <a:t> </a:t>
            </a:r>
            <a:r>
              <a:rPr lang="pl-PL" b="1" dirty="0"/>
              <a:t>Z chwilą </a:t>
            </a:r>
            <a:r>
              <a:rPr lang="pl-PL" dirty="0"/>
              <a:t>udostępnienia wykazu w BIP lub projektu w BIP – jest możliwe </a:t>
            </a:r>
            <a:r>
              <a:rPr lang="pl-PL" b="1" dirty="0"/>
              <a:t>zgłoszenie zainteresowania pracami </a:t>
            </a:r>
            <a:r>
              <a:rPr lang="pl-PL" dirty="0"/>
              <a:t>nad projektem założeń projektu ustawy, projektem ustawy lub rozporządzenia </a:t>
            </a:r>
            <a:r>
              <a:rPr lang="pl-PL" b="1" dirty="0"/>
              <a:t>w trybie ustawy o działalności lobbingowej w procesie stanowienia prawa </a:t>
            </a:r>
            <a:r>
              <a:rPr lang="pl-PL" dirty="0"/>
              <a:t>(art. 7 ust. 1 ustawy o działalności lobbingowej w procesie stanowienia prawa</a:t>
            </a:r>
            <a:r>
              <a:rPr lang="pl-PL" dirty="0" smtClean="0"/>
              <a:t>).</a:t>
            </a:r>
          </a:p>
          <a:p>
            <a:pPr marL="0" indent="0" algn="just">
              <a:buNone/>
            </a:pPr>
            <a:endParaRPr lang="pl-PL" sz="2000" dirty="0" smtClean="0"/>
          </a:p>
          <a:p>
            <a:pPr marL="0" indent="0" algn="just">
              <a:buNone/>
            </a:pPr>
            <a:r>
              <a:rPr lang="pl-PL" sz="2000" dirty="0" smtClean="0"/>
              <a:t>Obsługę wykazu prac legislacyjnych lub programowych Rady Ministrów oraz wykazu prac legislacyjnych Prezesa Rady Ministrów zapewnia Departament Programowania Prac Rządu w KPRM.</a:t>
            </a:r>
            <a:endParaRPr lang="pl-PL" sz="2000"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160</a:t>
            </a:fld>
            <a:endParaRPr lang="pl-PL"/>
          </a:p>
        </p:txBody>
      </p:sp>
    </p:spTree>
    <p:extLst>
      <p:ext uri="{BB962C8B-B14F-4D97-AF65-F5344CB8AC3E}">
        <p14:creationId xmlns:p14="http://schemas.microsoft.com/office/powerpoint/2010/main" val="401855496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72510"/>
            <a:ext cx="10515600" cy="918178"/>
          </a:xfrm>
        </p:spPr>
        <p:txBody>
          <a:bodyPr/>
          <a:lstStyle/>
          <a:p>
            <a:r>
              <a:rPr lang="pl-PL" dirty="0" smtClean="0"/>
              <a:t>Zgłoszenie lobbingowe</a:t>
            </a:r>
            <a:endParaRPr lang="pl-PL" dirty="0"/>
          </a:p>
        </p:txBody>
      </p:sp>
      <p:sp>
        <p:nvSpPr>
          <p:cNvPr id="3" name="Symbol zastępczy zawartości 2"/>
          <p:cNvSpPr>
            <a:spLocks noGrp="1"/>
          </p:cNvSpPr>
          <p:nvPr>
            <p:ph idx="1"/>
          </p:nvPr>
        </p:nvSpPr>
        <p:spPr/>
        <p:txBody>
          <a:bodyPr>
            <a:normAutofit fontScale="62500" lnSpcReduction="20000"/>
          </a:bodyPr>
          <a:lstStyle/>
          <a:p>
            <a:pPr marL="0" indent="0" algn="just">
              <a:buNone/>
            </a:pPr>
            <a:r>
              <a:rPr lang="pl-PL" dirty="0" smtClean="0"/>
              <a:t>Może być złożone od momentu udostępnienia projektu w BIP. Jest kierowane do </a:t>
            </a:r>
            <a:r>
              <a:rPr lang="pl-PL" b="1" dirty="0" smtClean="0"/>
              <a:t>organu wnioskującego </a:t>
            </a:r>
            <a:r>
              <a:rPr lang="pl-PL" dirty="0" smtClean="0"/>
              <a:t>i podlega udostępnieniu w BIP jako dokument dotyczący prac nad projektem. Zgłoszenie jest wnoszone na urzędowym formularzu i zawiera:</a:t>
            </a:r>
          </a:p>
          <a:p>
            <a:pPr lvl="1" algn="just">
              <a:buFont typeface="Wingdings" panose="05000000000000000000" pitchFamily="2" charset="2"/>
              <a:buChar char="ü"/>
            </a:pPr>
            <a:r>
              <a:rPr lang="pl-PL" sz="2300" dirty="0" smtClean="0"/>
              <a:t>dane podmiotu zgłaszającego,</a:t>
            </a:r>
          </a:p>
          <a:p>
            <a:pPr lvl="1" algn="just">
              <a:buFont typeface="Wingdings" panose="05000000000000000000" pitchFamily="2" charset="2"/>
              <a:buChar char="ü"/>
            </a:pPr>
            <a:r>
              <a:rPr lang="pl-PL" sz="2300" dirty="0" smtClean="0"/>
              <a:t>interes</a:t>
            </a:r>
            <a:r>
              <a:rPr lang="pl-PL" sz="2300" dirty="0"/>
              <a:t>, który w odniesieniu do danej regulacji zamierza chronić, oraz rozwiązanie prawne, o którego uwzględnienie będzie </a:t>
            </a:r>
            <a:r>
              <a:rPr lang="pl-PL" sz="2300" dirty="0" smtClean="0"/>
              <a:t>zabiegać.</a:t>
            </a:r>
          </a:p>
          <a:p>
            <a:pPr marL="457200" lvl="1" indent="0" algn="just">
              <a:buNone/>
            </a:pPr>
            <a:endParaRPr lang="pl-PL" sz="2300" dirty="0" smtClean="0"/>
          </a:p>
          <a:p>
            <a:pPr marL="0" indent="0" algn="just">
              <a:buNone/>
            </a:pPr>
            <a:r>
              <a:rPr lang="pl-PL" dirty="0" smtClean="0"/>
              <a:t>Załącznikami do zgłoszenia są:</a:t>
            </a:r>
          </a:p>
          <a:p>
            <a:pPr lvl="1" algn="just">
              <a:buFont typeface="Wingdings" panose="05000000000000000000" pitchFamily="2" charset="2"/>
              <a:buChar char="ü"/>
            </a:pPr>
            <a:r>
              <a:rPr lang="pl-PL" sz="2300" dirty="0"/>
              <a:t>zaświadczenie albo oświadczenie o wpisie do rejestru podmiotów wykonujących zawodową działalność </a:t>
            </a:r>
            <a:r>
              <a:rPr lang="pl-PL" sz="2300" dirty="0" smtClean="0"/>
              <a:t>lobbingową – dla podmiotów wykonujących taką działalność,</a:t>
            </a:r>
          </a:p>
          <a:p>
            <a:pPr lvl="1" algn="just">
              <a:buFont typeface="Wingdings" panose="05000000000000000000" pitchFamily="2" charset="2"/>
              <a:buChar char="ü"/>
            </a:pPr>
            <a:r>
              <a:rPr lang="pl-PL" sz="2300" dirty="0"/>
              <a:t> </a:t>
            </a:r>
            <a:r>
              <a:rPr lang="pl-PL" sz="2300" dirty="0" smtClean="0"/>
              <a:t>dla osoby </a:t>
            </a:r>
            <a:r>
              <a:rPr lang="pl-PL" sz="2300" dirty="0"/>
              <a:t>prawnej zarejestrowanej w KRS - wyciąg albo oświadczenie o wpisie do rejestru </a:t>
            </a:r>
            <a:r>
              <a:rPr lang="pl-PL" sz="2300" dirty="0" smtClean="0"/>
              <a:t>przedsiębiorców.</a:t>
            </a:r>
          </a:p>
          <a:p>
            <a:pPr marL="457200" lvl="1" indent="0" algn="just">
              <a:buNone/>
            </a:pPr>
            <a:endParaRPr lang="pl-PL" sz="2300" dirty="0"/>
          </a:p>
          <a:p>
            <a:pPr marL="0" indent="0" algn="just">
              <a:buNone/>
            </a:pPr>
            <a:r>
              <a:rPr lang="pl-PL" sz="3400" dirty="0" smtClean="0"/>
              <a:t>Zgłoszenie zainteresowania pracami nad projektem umożliwia wzięcie udziału w </a:t>
            </a:r>
            <a:r>
              <a:rPr lang="pl-PL" sz="3400" b="1" dirty="0" smtClean="0"/>
              <a:t>wysłuchaniu publicznym – </a:t>
            </a:r>
            <a:r>
              <a:rPr lang="pl-PL" sz="3400" dirty="0" smtClean="0"/>
              <a:t>przeprowadzonego w:</a:t>
            </a:r>
          </a:p>
          <a:p>
            <a:pPr algn="just">
              <a:buFont typeface="Wingdings" panose="05000000000000000000" pitchFamily="2" charset="2"/>
              <a:buChar char="Ø"/>
            </a:pPr>
            <a:r>
              <a:rPr lang="pl-PL" sz="3400" dirty="0"/>
              <a:t> </a:t>
            </a:r>
            <a:r>
              <a:rPr lang="pl-PL" sz="3400" dirty="0" smtClean="0"/>
              <a:t>Sejmie – w przypadku projektu ustawy,</a:t>
            </a:r>
          </a:p>
          <a:p>
            <a:pPr algn="just">
              <a:buFont typeface="Wingdings" panose="05000000000000000000" pitchFamily="2" charset="2"/>
              <a:buChar char="Ø"/>
            </a:pPr>
            <a:r>
              <a:rPr lang="pl-PL" sz="3400" dirty="0"/>
              <a:t> </a:t>
            </a:r>
            <a:r>
              <a:rPr lang="pl-PL" sz="3400" dirty="0" smtClean="0"/>
              <a:t>prowadzonym przez podmiot odpowiedzialny za opracowanie projektu – w przypadku projektu rozporządzenia.</a:t>
            </a:r>
            <a:endParaRPr lang="pl-PL" sz="3400"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161</a:t>
            </a:fld>
            <a:endParaRPr lang="pl-PL" dirty="0"/>
          </a:p>
        </p:txBody>
      </p:sp>
      <p:sp>
        <p:nvSpPr>
          <p:cNvPr id="5" name="pole tekstowe 4"/>
          <p:cNvSpPr txBox="1"/>
          <p:nvPr/>
        </p:nvSpPr>
        <p:spPr>
          <a:xfrm>
            <a:off x="331077" y="6153078"/>
            <a:ext cx="10042635" cy="307777"/>
          </a:xfrm>
          <a:prstGeom prst="rect">
            <a:avLst/>
          </a:prstGeom>
          <a:noFill/>
        </p:spPr>
        <p:txBody>
          <a:bodyPr wrap="square" rtlCol="0">
            <a:spAutoFit/>
          </a:bodyPr>
          <a:lstStyle/>
          <a:p>
            <a:r>
              <a:rPr lang="pl-PL" sz="1400" dirty="0" smtClean="0"/>
              <a:t>Podstawa prawna: art. 7 w zw. z art. 9 ustawy z dnia 7 lipca 2005 r.  o działalności lobbingowej w procesie stanowienia prawa</a:t>
            </a:r>
            <a:endParaRPr lang="pl-PL" sz="1400" dirty="0"/>
          </a:p>
        </p:txBody>
      </p:sp>
    </p:spTree>
    <p:extLst>
      <p:ext uri="{BB962C8B-B14F-4D97-AF65-F5344CB8AC3E}">
        <p14:creationId xmlns:p14="http://schemas.microsoft.com/office/powerpoint/2010/main" val="144949011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162</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5899630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2</a:t>
            </a:r>
            <a:r>
              <a:rPr lang="pl-PL" dirty="0" smtClean="0"/>
              <a:t>. Opracowanie projektu </a:t>
            </a:r>
            <a:endParaRPr lang="pl-PL" dirty="0"/>
          </a:p>
        </p:txBody>
      </p:sp>
      <p:sp>
        <p:nvSpPr>
          <p:cNvPr id="3" name="Symbol zastępczy tekstu 2"/>
          <p:cNvSpPr>
            <a:spLocks noGrp="1"/>
          </p:cNvSpPr>
          <p:nvPr>
            <p:ph type="body" idx="1"/>
          </p:nvPr>
        </p:nvSpPr>
        <p:spPr/>
        <p:txBody>
          <a:bodyPr/>
          <a:lstStyle/>
          <a:p>
            <a:r>
              <a:rPr lang="pl-PL" dirty="0" smtClean="0"/>
              <a:t>Etapy rządowego procesu legislacyjnego</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163</a:t>
            </a:fld>
            <a:endParaRPr lang="pl-PL"/>
          </a:p>
        </p:txBody>
      </p:sp>
    </p:spTree>
    <p:extLst>
      <p:ext uri="{BB962C8B-B14F-4D97-AF65-F5344CB8AC3E}">
        <p14:creationId xmlns:p14="http://schemas.microsoft.com/office/powerpoint/2010/main" val="401564641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smtClean="0"/>
              <a:t>Rządowy proces </a:t>
            </a:r>
            <a:r>
              <a:rPr lang="pl-PL" b="1" dirty="0"/>
              <a:t>l</a:t>
            </a:r>
            <a:r>
              <a:rPr lang="pl-PL" b="1" dirty="0" smtClean="0"/>
              <a:t>egislacyjny - etapy</a:t>
            </a:r>
            <a:endParaRPr lang="pl-PL" b="1" dirty="0"/>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smtClean="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164</a:t>
            </a:fld>
            <a:endParaRPr lang="pl-PL">
              <a:solidFill>
                <a:prstClr val="black">
                  <a:tint val="75000"/>
                </a:prstClr>
              </a:solidFill>
            </a:endParaRPr>
          </a:p>
        </p:txBody>
      </p:sp>
      <p:graphicFrame>
        <p:nvGraphicFramePr>
          <p:cNvPr id="7" name="Diagram 6"/>
          <p:cNvGraphicFramePr/>
          <p:nvPr>
            <p:extLst>
              <p:ext uri="{D42A27DB-BD31-4B8C-83A1-F6EECF244321}">
                <p14:modId xmlns:p14="http://schemas.microsoft.com/office/powerpoint/2010/main" val="2502066953"/>
              </p:ext>
            </p:extLst>
          </p:nvPr>
        </p:nvGraphicFramePr>
        <p:xfrm>
          <a:off x="748559" y="1991802"/>
          <a:ext cx="10293776" cy="4369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aśnienie w chmurce 4"/>
          <p:cNvSpPr/>
          <p:nvPr/>
        </p:nvSpPr>
        <p:spPr>
          <a:xfrm>
            <a:off x="649616" y="1637969"/>
            <a:ext cx="4184785" cy="1598212"/>
          </a:xfrm>
          <a:prstGeom prst="cloudCallout">
            <a:avLst/>
          </a:prstGeom>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8" name="pole tekstowe 7"/>
          <p:cNvSpPr txBox="1"/>
          <p:nvPr/>
        </p:nvSpPr>
        <p:spPr>
          <a:xfrm>
            <a:off x="1351730" y="1836916"/>
            <a:ext cx="2361537" cy="923330"/>
          </a:xfrm>
          <a:prstGeom prst="rect">
            <a:avLst/>
          </a:prstGeom>
          <a:noFill/>
        </p:spPr>
        <p:txBody>
          <a:bodyPr wrap="square" rtlCol="0">
            <a:spAutoFit/>
          </a:bodyPr>
          <a:lstStyle/>
          <a:p>
            <a:pPr algn="ctr"/>
            <a:r>
              <a:rPr lang="pl-PL" b="1" dirty="0" smtClean="0">
                <a:solidFill>
                  <a:prstClr val="white"/>
                </a:solidFill>
              </a:rPr>
              <a:t>Czynności poprzedzające opracowanie projektu </a:t>
            </a:r>
            <a:endParaRPr lang="pl-PL" b="1" dirty="0">
              <a:solidFill>
                <a:prstClr val="white"/>
              </a:solidFill>
            </a:endParaRPr>
          </a:p>
        </p:txBody>
      </p:sp>
      <p:sp>
        <p:nvSpPr>
          <p:cNvPr id="6" name="Elipsa 5"/>
          <p:cNvSpPr/>
          <p:nvPr/>
        </p:nvSpPr>
        <p:spPr>
          <a:xfrm>
            <a:off x="649616" y="2828925"/>
            <a:ext cx="2198359" cy="28575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46502731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ymbol zastępczy tekstu 8"/>
          <p:cNvSpPr>
            <a:spLocks noGrp="1"/>
          </p:cNvSpPr>
          <p:nvPr>
            <p:ph type="body" idx="1"/>
          </p:nvPr>
        </p:nvSpPr>
        <p:spPr/>
        <p:txBody>
          <a:bodyPr anchor="t"/>
          <a:lstStyle/>
          <a:p>
            <a:r>
              <a:rPr lang="pl-PL" dirty="0" smtClean="0"/>
              <a:t>Jakie rodzaje dokumentów rządowych mu podlegają?</a:t>
            </a:r>
            <a:endParaRPr lang="pl-PL" dirty="0"/>
          </a:p>
        </p:txBody>
      </p:sp>
      <p:sp>
        <p:nvSpPr>
          <p:cNvPr id="3" name="Symbol zastępczy zawartości 2"/>
          <p:cNvSpPr>
            <a:spLocks noGrp="1"/>
          </p:cNvSpPr>
          <p:nvPr>
            <p:ph sz="half" idx="2"/>
          </p:nvPr>
        </p:nvSpPr>
        <p:spPr/>
        <p:txBody>
          <a:bodyPr>
            <a:normAutofit fontScale="62500" lnSpcReduction="20000"/>
          </a:bodyPr>
          <a:lstStyle/>
          <a:p>
            <a:pPr>
              <a:buFont typeface="Wingdings" panose="020B0604020202020204" pitchFamily="2" charset="2"/>
              <a:buChar char="q"/>
            </a:pPr>
            <a:r>
              <a:rPr lang="pl-PL" dirty="0" smtClean="0"/>
              <a:t>ustawa</a:t>
            </a:r>
          </a:p>
          <a:p>
            <a:pPr>
              <a:buFont typeface="Wingdings" panose="020B0604020202020204" pitchFamily="2" charset="2"/>
              <a:buChar char="q"/>
            </a:pPr>
            <a:r>
              <a:rPr lang="pl-PL" dirty="0" smtClean="0"/>
              <a:t>rozporządzenie </a:t>
            </a:r>
          </a:p>
          <a:p>
            <a:pPr lvl="1">
              <a:buFont typeface="Wingdings" panose="020B0604020202020204" pitchFamily="2" charset="2"/>
              <a:buChar char="q"/>
            </a:pPr>
            <a:r>
              <a:rPr lang="pl-PL" dirty="0" smtClean="0"/>
              <a:t>Rady Ministrów</a:t>
            </a:r>
          </a:p>
          <a:p>
            <a:pPr lvl="1">
              <a:buFont typeface="Wingdings" panose="020B0604020202020204" pitchFamily="2" charset="2"/>
              <a:buChar char="q"/>
            </a:pPr>
            <a:r>
              <a:rPr lang="pl-PL" dirty="0" smtClean="0"/>
              <a:t>Prezesa Rady Ministrów</a:t>
            </a:r>
          </a:p>
          <a:p>
            <a:pPr lvl="1">
              <a:buFont typeface="Wingdings" panose="020B0604020202020204" pitchFamily="2" charset="2"/>
              <a:buChar char="q"/>
            </a:pPr>
            <a:r>
              <a:rPr lang="pl-PL" dirty="0" smtClean="0"/>
              <a:t>ministra</a:t>
            </a:r>
          </a:p>
          <a:p>
            <a:pPr>
              <a:buFont typeface="Wingdings" panose="020B0604020202020204" pitchFamily="2" charset="2"/>
              <a:buChar char="q"/>
            </a:pPr>
            <a:r>
              <a:rPr lang="pl-PL" dirty="0" smtClean="0"/>
              <a:t>zarządzenie Prezesa Rady Ministrów</a:t>
            </a:r>
          </a:p>
          <a:p>
            <a:pPr>
              <a:buFont typeface="Wingdings" panose="020B0604020202020204" pitchFamily="2" charset="2"/>
              <a:buChar char="q"/>
            </a:pPr>
            <a:r>
              <a:rPr lang="pl-PL" dirty="0" smtClean="0"/>
              <a:t>uchwała Rady Ministrów</a:t>
            </a:r>
          </a:p>
          <a:p>
            <a:pPr>
              <a:buFont typeface="Wingdings" panose="020B0604020202020204" pitchFamily="2" charset="2"/>
              <a:buChar char="q"/>
            </a:pPr>
            <a:r>
              <a:rPr lang="pl-PL" dirty="0" smtClean="0"/>
              <a:t> projekt innego dokumentu, w szczególności:</a:t>
            </a:r>
          </a:p>
          <a:p>
            <a:pPr lvl="1">
              <a:buFont typeface="Wingdings" panose="020B0604020202020204" pitchFamily="2" charset="2"/>
              <a:buChar char="q"/>
            </a:pPr>
            <a:r>
              <a:rPr lang="pl-PL" dirty="0" smtClean="0"/>
              <a:t>strategii</a:t>
            </a:r>
          </a:p>
          <a:p>
            <a:pPr lvl="1">
              <a:buFont typeface="Wingdings" panose="020B0604020202020204" pitchFamily="2" charset="2"/>
              <a:buChar char="q"/>
            </a:pPr>
            <a:r>
              <a:rPr lang="pl-PL" dirty="0" smtClean="0"/>
              <a:t>programu</a:t>
            </a:r>
          </a:p>
          <a:p>
            <a:pPr lvl="1">
              <a:buFont typeface="Wingdings" panose="020B0604020202020204" pitchFamily="2" charset="2"/>
              <a:buChar char="q"/>
            </a:pPr>
            <a:r>
              <a:rPr lang="pl-PL" dirty="0" smtClean="0"/>
              <a:t>sprawozdania</a:t>
            </a:r>
          </a:p>
          <a:p>
            <a:pPr lvl="1">
              <a:buFont typeface="Wingdings" panose="020B0604020202020204" pitchFamily="2" charset="2"/>
              <a:buChar char="q"/>
            </a:pPr>
            <a:r>
              <a:rPr lang="pl-PL" dirty="0" smtClean="0"/>
              <a:t>informacji np.: dotyczącej realizacji ustawy</a:t>
            </a:r>
          </a:p>
          <a:p>
            <a:pPr lvl="1">
              <a:buFont typeface="Wingdings" panose="020B0604020202020204" pitchFamily="2" charset="2"/>
              <a:buChar char="q"/>
            </a:pPr>
            <a:r>
              <a:rPr lang="pl-PL" dirty="0" smtClean="0"/>
              <a:t>stanowiska Rządu do pozarządowego projektu ustawy</a:t>
            </a:r>
          </a:p>
          <a:p>
            <a:endParaRPr lang="pl-PL" dirty="0"/>
          </a:p>
        </p:txBody>
      </p:sp>
      <p:sp>
        <p:nvSpPr>
          <p:cNvPr id="10" name="Symbol zastępczy tekstu 9"/>
          <p:cNvSpPr>
            <a:spLocks noGrp="1"/>
          </p:cNvSpPr>
          <p:nvPr>
            <p:ph type="body" sz="quarter" idx="3"/>
          </p:nvPr>
        </p:nvSpPr>
        <p:spPr/>
        <p:txBody>
          <a:bodyPr anchor="t"/>
          <a:lstStyle/>
          <a:p>
            <a:r>
              <a:rPr lang="pl-PL" dirty="0" smtClean="0"/>
              <a:t>Kto jest gospodarzem tego etapu ?</a:t>
            </a:r>
            <a:endParaRPr lang="pl-PL" dirty="0"/>
          </a:p>
        </p:txBody>
      </p:sp>
      <p:sp>
        <p:nvSpPr>
          <p:cNvPr id="11" name="Symbol zastępczy zawartości 10"/>
          <p:cNvSpPr>
            <a:spLocks noGrp="1"/>
          </p:cNvSpPr>
          <p:nvPr>
            <p:ph sz="quarter" idx="4"/>
          </p:nvPr>
        </p:nvSpPr>
        <p:spPr/>
        <p:txBody>
          <a:bodyPr>
            <a:normAutofit/>
          </a:bodyPr>
          <a:lstStyle/>
          <a:p>
            <a:pPr marL="0" indent="0" algn="ctr">
              <a:buNone/>
            </a:pPr>
            <a:r>
              <a:rPr lang="pl-PL" b="1" dirty="0" smtClean="0"/>
              <a:t>Organ wnioskujący</a:t>
            </a:r>
          </a:p>
          <a:p>
            <a:pPr algn="ctr">
              <a:buFont typeface="Wingdings" panose="020B0604020202020204" pitchFamily="2" charset="2"/>
              <a:buChar char="§"/>
            </a:pPr>
            <a:endParaRPr lang="pl-PL" dirty="0"/>
          </a:p>
          <a:p>
            <a:pPr marL="0" indent="0" algn="ctr">
              <a:buNone/>
            </a:pPr>
            <a:r>
              <a:rPr lang="pl-PL" sz="2000" b="1" dirty="0" smtClean="0">
                <a:solidFill>
                  <a:srgbClr val="C00000"/>
                </a:solidFill>
              </a:rPr>
              <a:t>Wyjątek</a:t>
            </a:r>
          </a:p>
          <a:p>
            <a:pPr marL="0" indent="0" algn="just">
              <a:buNone/>
            </a:pPr>
            <a:r>
              <a:rPr lang="pl-PL" sz="2000" dirty="0" smtClean="0"/>
              <a:t>Na etapie wpisu do wykazu prac RM projekt ustawy  </a:t>
            </a:r>
            <a:r>
              <a:rPr lang="pl-PL" sz="2000" dirty="0"/>
              <a:t>Prezes Rady Ministrów albo działający z jego upoważnienia Zespół do spraw Programowania Prac Rządu może postanowić o </a:t>
            </a:r>
            <a:r>
              <a:rPr lang="pl-PL" sz="2000" u="sng" dirty="0"/>
              <a:t>powierzeniu opracowania projektu ustawy innemu podmiotowi niż organ </a:t>
            </a:r>
            <a:r>
              <a:rPr lang="pl-PL" sz="2000" u="sng" dirty="0" smtClean="0"/>
              <a:t>wnioskujący, </a:t>
            </a:r>
            <a:r>
              <a:rPr lang="pl-PL" sz="2000" dirty="0"/>
              <a:t>w szczególności Rządowemu Centrum Legislacji</a:t>
            </a:r>
            <a:endParaRPr lang="pl-PL" sz="2000" u="sng" dirty="0">
              <a:solidFill>
                <a:srgbClr val="C00000"/>
              </a:solidFill>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pPr/>
              <a:t>165</a:t>
            </a:fld>
            <a:endParaRPr lang="pl-PL"/>
          </a:p>
        </p:txBody>
      </p:sp>
    </p:spTree>
    <p:extLst>
      <p:ext uri="{BB962C8B-B14F-4D97-AF65-F5344CB8AC3E}">
        <p14:creationId xmlns:p14="http://schemas.microsoft.com/office/powerpoint/2010/main" val="30396494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smtClean="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t>166</a:t>
            </a:fld>
            <a:endParaRPr lang="pl-PL"/>
          </a:p>
        </p:txBody>
      </p:sp>
      <p:graphicFrame>
        <p:nvGraphicFramePr>
          <p:cNvPr id="7" name="Diagram 6"/>
          <p:cNvGraphicFramePr/>
          <p:nvPr>
            <p:extLst>
              <p:ext uri="{D42A27DB-BD31-4B8C-83A1-F6EECF244321}">
                <p14:modId xmlns:p14="http://schemas.microsoft.com/office/powerpoint/2010/main" val="1306725691"/>
              </p:ext>
            </p:extLst>
          </p:nvPr>
        </p:nvGraphicFramePr>
        <p:xfrm>
          <a:off x="534839" y="1173193"/>
          <a:ext cx="11248844" cy="5115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rostokąt 8"/>
          <p:cNvSpPr/>
          <p:nvPr/>
        </p:nvSpPr>
        <p:spPr>
          <a:xfrm>
            <a:off x="189789" y="6350180"/>
            <a:ext cx="11809561" cy="646331"/>
          </a:xfrm>
          <a:prstGeom prst="rect">
            <a:avLst/>
          </a:prstGeom>
        </p:spPr>
        <p:txBody>
          <a:bodyPr wrap="square">
            <a:spAutoFit/>
          </a:bodyPr>
          <a:lstStyle/>
          <a:p>
            <a:r>
              <a:rPr lang="pl-PL" sz="1200" dirty="0"/>
              <a:t>Podstawa prawna: </a:t>
            </a:r>
            <a:r>
              <a:rPr lang="pl-PL" sz="1200" dirty="0" smtClean="0"/>
              <a:t> § 24 </a:t>
            </a:r>
            <a:r>
              <a:rPr lang="pl-PL" sz="1200" dirty="0"/>
              <a:t>uchwały nr 190 Rady Ministrów  z dnia 29 października 2013 r.  – Regulamin pracy Rady Ministrów </a:t>
            </a:r>
          </a:p>
          <a:p>
            <a:pPr marL="171450" indent="-171450">
              <a:buFont typeface="Arial" panose="020B0604020202020204" pitchFamily="34" charset="0"/>
              <a:buChar char="•"/>
            </a:pPr>
            <a:endParaRPr lang="pl-PL" sz="1200" dirty="0"/>
          </a:p>
          <a:p>
            <a:endParaRPr lang="pl-PL" sz="1200" dirty="0"/>
          </a:p>
        </p:txBody>
      </p:sp>
    </p:spTree>
    <p:extLst>
      <p:ext uri="{BB962C8B-B14F-4D97-AF65-F5344CB8AC3E}">
        <p14:creationId xmlns:p14="http://schemas.microsoft.com/office/powerpoint/2010/main" val="271228748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9788" y="961912"/>
            <a:ext cx="10515600" cy="728787"/>
          </a:xfrm>
        </p:spPr>
        <p:txBody>
          <a:bodyPr>
            <a:noAutofit/>
          </a:bodyPr>
          <a:lstStyle/>
          <a:p>
            <a:r>
              <a:rPr lang="pl-PL" sz="3600" dirty="0" smtClean="0"/>
              <a:t>Opracowanie projektu na podstawie obowiązujących przepisów</a:t>
            </a:r>
            <a:endParaRPr lang="pl-PL" sz="3600" dirty="0"/>
          </a:p>
        </p:txBody>
      </p:sp>
      <p:sp>
        <p:nvSpPr>
          <p:cNvPr id="3" name="Symbol zastępczy tekstu 2"/>
          <p:cNvSpPr>
            <a:spLocks noGrp="1"/>
          </p:cNvSpPr>
          <p:nvPr>
            <p:ph type="body" idx="1"/>
          </p:nvPr>
        </p:nvSpPr>
        <p:spPr/>
        <p:txBody>
          <a:bodyPr/>
          <a:lstStyle/>
          <a:p>
            <a:pPr algn="ctr"/>
            <a:r>
              <a:rPr lang="pl-PL" dirty="0" smtClean="0"/>
              <a:t>Ustawy </a:t>
            </a:r>
            <a:endParaRPr lang="pl-PL" dirty="0"/>
          </a:p>
        </p:txBody>
      </p:sp>
      <p:sp>
        <p:nvSpPr>
          <p:cNvPr id="4" name="Symbol zastępczy zawartości 3"/>
          <p:cNvSpPr>
            <a:spLocks noGrp="1"/>
          </p:cNvSpPr>
          <p:nvPr>
            <p:ph sz="half" idx="2"/>
          </p:nvPr>
        </p:nvSpPr>
        <p:spPr/>
        <p:txBody>
          <a:bodyPr anchor="ctr"/>
          <a:lstStyle/>
          <a:p>
            <a:pPr marL="0" indent="0" algn="just">
              <a:buNone/>
            </a:pPr>
            <a:r>
              <a:rPr lang="pl-PL" dirty="0" smtClean="0"/>
              <a:t>Konstytucja Rzeczypospolitej Polskiej odsyła do zasad, które zostaną określone w ustawie. </a:t>
            </a:r>
          </a:p>
          <a:p>
            <a:pPr marL="0" indent="0" algn="just">
              <a:buNone/>
            </a:pPr>
            <a:endParaRPr lang="pl-PL" dirty="0"/>
          </a:p>
        </p:txBody>
      </p:sp>
      <p:sp>
        <p:nvSpPr>
          <p:cNvPr id="5" name="Symbol zastępczy tekstu 4"/>
          <p:cNvSpPr>
            <a:spLocks noGrp="1"/>
          </p:cNvSpPr>
          <p:nvPr>
            <p:ph type="body" sz="quarter" idx="3"/>
          </p:nvPr>
        </p:nvSpPr>
        <p:spPr/>
        <p:txBody>
          <a:bodyPr/>
          <a:lstStyle/>
          <a:p>
            <a:pPr algn="ctr"/>
            <a:r>
              <a:rPr lang="pl-PL" dirty="0" smtClean="0"/>
              <a:t>Rozporządzenia</a:t>
            </a:r>
            <a:endParaRPr lang="pl-PL" dirty="0"/>
          </a:p>
        </p:txBody>
      </p:sp>
      <p:sp>
        <p:nvSpPr>
          <p:cNvPr id="6" name="Symbol zastępczy zawartości 5"/>
          <p:cNvSpPr>
            <a:spLocks noGrp="1"/>
          </p:cNvSpPr>
          <p:nvPr>
            <p:ph sz="quarter" idx="4"/>
          </p:nvPr>
        </p:nvSpPr>
        <p:spPr/>
        <p:txBody>
          <a:bodyPr anchor="ctr"/>
          <a:lstStyle/>
          <a:p>
            <a:pPr marL="0" indent="0" algn="just">
              <a:buNone/>
            </a:pPr>
            <a:r>
              <a:rPr lang="pl-PL" dirty="0"/>
              <a:t>Obowiązek ich wydania wynika z upoważnienia ustawowego zawartego w ustawie </a:t>
            </a:r>
          </a:p>
          <a:p>
            <a:pPr marL="0" indent="0">
              <a:buNone/>
            </a:pPr>
            <a:endParaRPr lang="pl-PL" dirty="0"/>
          </a:p>
        </p:txBody>
      </p:sp>
      <p:sp>
        <p:nvSpPr>
          <p:cNvPr id="7" name="Symbol zastępczy numeru slajdu 6"/>
          <p:cNvSpPr>
            <a:spLocks noGrp="1"/>
          </p:cNvSpPr>
          <p:nvPr>
            <p:ph type="sldNum" sz="quarter" idx="12"/>
          </p:nvPr>
        </p:nvSpPr>
        <p:spPr/>
        <p:txBody>
          <a:bodyPr/>
          <a:lstStyle/>
          <a:p>
            <a:fld id="{453BB134-82F7-4F0E-A3FF-CEA6FDEF8B86}" type="slidenum">
              <a:rPr lang="pl-PL" smtClean="0"/>
              <a:t>167</a:t>
            </a:fld>
            <a:endParaRPr lang="pl-PL"/>
          </a:p>
        </p:txBody>
      </p:sp>
    </p:spTree>
    <p:extLst>
      <p:ext uri="{BB962C8B-B14F-4D97-AF65-F5344CB8AC3E}">
        <p14:creationId xmlns:p14="http://schemas.microsoft.com/office/powerpoint/2010/main" val="217394660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555637"/>
            <a:ext cx="10515600" cy="1325563"/>
          </a:xfrm>
        </p:spPr>
        <p:txBody>
          <a:bodyPr>
            <a:normAutofit/>
          </a:bodyPr>
          <a:lstStyle/>
          <a:p>
            <a:r>
              <a:rPr lang="pl-PL" sz="2800" dirty="0" smtClean="0"/>
              <a:t>Opracowanie projektu na podstawie obowiązujących przepisów – przykład relacji Konstytucja - ustawa</a:t>
            </a:r>
            <a:endParaRPr lang="pl-PL" sz="2800" dirty="0"/>
          </a:p>
        </p:txBody>
      </p:sp>
      <p:graphicFrame>
        <p:nvGraphicFramePr>
          <p:cNvPr id="3" name="Symbol zastępczy zawartości 2"/>
          <p:cNvGraphicFramePr>
            <a:graphicFrameLocks noGrp="1"/>
          </p:cNvGraphicFramePr>
          <p:nvPr>
            <p:ph idx="1"/>
            <p:extLst>
              <p:ext uri="{D42A27DB-BD31-4B8C-83A1-F6EECF244321}">
                <p14:modId xmlns:p14="http://schemas.microsoft.com/office/powerpoint/2010/main" val="1202455169"/>
              </p:ext>
            </p:extLst>
          </p:nvPr>
        </p:nvGraphicFramePr>
        <p:xfrm>
          <a:off x="371475" y="1619250"/>
          <a:ext cx="1133475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ymbol zastępczy numeru slajdu 6"/>
          <p:cNvSpPr>
            <a:spLocks noGrp="1"/>
          </p:cNvSpPr>
          <p:nvPr>
            <p:ph type="sldNum" sz="quarter" idx="12"/>
          </p:nvPr>
        </p:nvSpPr>
        <p:spPr/>
        <p:txBody>
          <a:bodyPr/>
          <a:lstStyle/>
          <a:p>
            <a:fld id="{453BB134-82F7-4F0E-A3FF-CEA6FDEF8B86}" type="slidenum">
              <a:rPr lang="pl-PL" smtClean="0"/>
              <a:t>168</a:t>
            </a:fld>
            <a:endParaRPr lang="pl-PL"/>
          </a:p>
        </p:txBody>
      </p:sp>
    </p:spTree>
    <p:extLst>
      <p:ext uri="{BB962C8B-B14F-4D97-AF65-F5344CB8AC3E}">
        <p14:creationId xmlns:p14="http://schemas.microsoft.com/office/powerpoint/2010/main" val="350880563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1050"/>
            <a:ext cx="10515600" cy="909638"/>
          </a:xfrm>
        </p:spPr>
        <p:txBody>
          <a:bodyPr>
            <a:noAutofit/>
          </a:bodyPr>
          <a:lstStyle/>
          <a:p>
            <a:r>
              <a:rPr lang="pl-PL" sz="3200" dirty="0"/>
              <a:t>Opracowanie projektu na podstawie obowiązujących </a:t>
            </a:r>
            <a:r>
              <a:rPr lang="pl-PL" sz="3200" dirty="0" smtClean="0"/>
              <a:t>przepisów - przykład relacji ustawa - rozporządzenie </a:t>
            </a:r>
            <a:endParaRPr lang="pl-PL" sz="3200" dirty="0"/>
          </a:p>
        </p:txBody>
      </p:sp>
      <p:sp>
        <p:nvSpPr>
          <p:cNvPr id="3" name="Symbol zastępczy zawartości 2"/>
          <p:cNvSpPr>
            <a:spLocks noGrp="1"/>
          </p:cNvSpPr>
          <p:nvPr>
            <p:ph idx="1"/>
          </p:nvPr>
        </p:nvSpPr>
        <p:spPr/>
        <p:txBody>
          <a:bodyPr/>
          <a:lstStyle/>
          <a:p>
            <a:pPr marL="0" indent="0">
              <a:buNone/>
            </a:pPr>
            <a:r>
              <a:rPr lang="pl-PL" dirty="0" smtClean="0"/>
              <a:t>Upoważnienie obligatoryjne</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169</a:t>
            </a:fld>
            <a:endParaRPr lang="pl-PL"/>
          </a:p>
        </p:txBody>
      </p:sp>
      <p:pic>
        <p:nvPicPr>
          <p:cNvPr id="5" name="Obraz 4" descr="Wycinek ekran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689" y="2485870"/>
            <a:ext cx="9487722" cy="3581710"/>
          </a:xfrm>
          <a:prstGeom prst="rect">
            <a:avLst/>
          </a:prstGeom>
        </p:spPr>
      </p:pic>
      <p:sp>
        <p:nvSpPr>
          <p:cNvPr id="6" name="Prostokąt zaokrąglony 5"/>
          <p:cNvSpPr/>
          <p:nvPr/>
        </p:nvSpPr>
        <p:spPr>
          <a:xfrm>
            <a:off x="5138737" y="3981450"/>
            <a:ext cx="733425" cy="29527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5067173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Rządowy proces legislacyjny</a:t>
            </a:r>
            <a:endParaRPr lang="pl-PL" dirty="0"/>
          </a:p>
        </p:txBody>
      </p:sp>
      <p:sp>
        <p:nvSpPr>
          <p:cNvPr id="3" name="Symbol zastępczy tekstu 2"/>
          <p:cNvSpPr>
            <a:spLocks noGrp="1"/>
          </p:cNvSpPr>
          <p:nvPr>
            <p:ph type="body" idx="1"/>
          </p:nvPr>
        </p:nvSpPr>
        <p:spPr/>
        <p:txBody>
          <a:bodyPr/>
          <a:lstStyle/>
          <a:p>
            <a:r>
              <a:rPr lang="pl-PL" dirty="0" smtClean="0"/>
              <a:t>Wprowadzenie</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17</a:t>
            </a:fld>
            <a:endParaRPr lang="pl-PL"/>
          </a:p>
        </p:txBody>
      </p:sp>
    </p:spTree>
    <p:extLst>
      <p:ext uri="{BB962C8B-B14F-4D97-AF65-F5344CB8AC3E}">
        <p14:creationId xmlns:p14="http://schemas.microsoft.com/office/powerpoint/2010/main" val="206954751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b="4901"/>
          <a:stretch/>
        </p:blipFill>
        <p:spPr>
          <a:xfrm>
            <a:off x="1184484" y="2164715"/>
            <a:ext cx="9823031" cy="3493135"/>
          </a:xfrm>
        </p:spPr>
      </p:pic>
      <p:sp>
        <p:nvSpPr>
          <p:cNvPr id="4" name="Symbol zastępczy numeru slajdu 3"/>
          <p:cNvSpPr>
            <a:spLocks noGrp="1"/>
          </p:cNvSpPr>
          <p:nvPr>
            <p:ph type="sldNum" sz="quarter" idx="12"/>
          </p:nvPr>
        </p:nvSpPr>
        <p:spPr/>
        <p:txBody>
          <a:bodyPr/>
          <a:lstStyle/>
          <a:p>
            <a:fld id="{453BB134-82F7-4F0E-A3FF-CEA6FDEF8B86}" type="slidenum">
              <a:rPr lang="pl-PL" smtClean="0"/>
              <a:t>170</a:t>
            </a:fld>
            <a:endParaRPr lang="pl-PL"/>
          </a:p>
        </p:txBody>
      </p:sp>
    </p:spTree>
    <p:extLst>
      <p:ext uri="{BB962C8B-B14F-4D97-AF65-F5344CB8AC3E}">
        <p14:creationId xmlns:p14="http://schemas.microsoft.com/office/powerpoint/2010/main" val="175051464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14400"/>
            <a:ext cx="10515600" cy="776288"/>
          </a:xfrm>
        </p:spPr>
        <p:txBody>
          <a:bodyPr>
            <a:noAutofit/>
          </a:bodyPr>
          <a:lstStyle/>
          <a:p>
            <a:r>
              <a:rPr lang="pl-PL" sz="3200" dirty="0" smtClean="0"/>
              <a:t>Opracowanie projektu ze względu na potrzebę wdrożenia lub wykonania prawa UE</a:t>
            </a:r>
            <a:endParaRPr lang="pl-PL" sz="3200" dirty="0"/>
          </a:p>
        </p:txBody>
      </p:sp>
      <p:sp>
        <p:nvSpPr>
          <p:cNvPr id="3" name="Symbol zastępczy zawartości 2"/>
          <p:cNvSpPr>
            <a:spLocks noGrp="1"/>
          </p:cNvSpPr>
          <p:nvPr>
            <p:ph idx="1"/>
          </p:nvPr>
        </p:nvSpPr>
        <p:spPr/>
        <p:txBody>
          <a:bodyPr anchor="ctr"/>
          <a:lstStyle/>
          <a:p>
            <a:pPr marL="0" indent="0" algn="just">
              <a:buNone/>
            </a:pPr>
            <a:r>
              <a:rPr lang="pl-PL" dirty="0" smtClean="0"/>
              <a:t>Akty prawa Unii </a:t>
            </a:r>
            <a:r>
              <a:rPr lang="pl-PL" dirty="0"/>
              <a:t>E</a:t>
            </a:r>
            <a:r>
              <a:rPr lang="pl-PL" dirty="0" smtClean="0"/>
              <a:t>uropejskiej przewidują często potrzebę przyjęcia przepisów krajowych, które będą:</a:t>
            </a:r>
          </a:p>
          <a:p>
            <a:pPr algn="just"/>
            <a:r>
              <a:rPr lang="pl-PL" dirty="0"/>
              <a:t>w</a:t>
            </a:r>
            <a:r>
              <a:rPr lang="pl-PL" dirty="0" smtClean="0"/>
              <a:t>drażały regulacje prawa UE – dyrektywy </a:t>
            </a:r>
          </a:p>
          <a:p>
            <a:pPr algn="just"/>
            <a:r>
              <a:rPr lang="pl-PL" dirty="0"/>
              <a:t>s</a:t>
            </a:r>
            <a:r>
              <a:rPr lang="pl-PL" dirty="0" smtClean="0"/>
              <a:t>łużyły stosowaniu prawa UE – rozporządzenia UE</a:t>
            </a:r>
          </a:p>
          <a:p>
            <a:pPr marL="0" indent="0" algn="just">
              <a:buNone/>
            </a:pPr>
            <a:endParaRPr lang="pl-PL" dirty="0"/>
          </a:p>
          <a:p>
            <a:pPr marL="0" indent="0" algn="just">
              <a:buNone/>
            </a:pPr>
            <a:r>
              <a:rPr lang="pl-PL" sz="2400" dirty="0" smtClean="0"/>
              <a:t>Szczegółowe </a:t>
            </a:r>
            <a:r>
              <a:rPr lang="pl-PL" sz="2400" dirty="0"/>
              <a:t>informacje dotyczące transpozycji prawa unijnego można znaleźć w powszechnie dostępnym elektronicznym systemie transpozycji prawa europejskiego na stronie </a:t>
            </a:r>
            <a:r>
              <a:rPr lang="pl-PL" sz="2400" dirty="0">
                <a:hlinkClick r:id="rId3"/>
              </a:rPr>
              <a:t>https://</a:t>
            </a:r>
            <a:r>
              <a:rPr lang="pl-PL" sz="2400" dirty="0" smtClean="0">
                <a:hlinkClick r:id="rId3"/>
              </a:rPr>
              <a:t>estep.kprm.gov.pl/mz-citizen-web/home.seam</a:t>
            </a:r>
            <a:endParaRPr lang="pl-PL" sz="2400" dirty="0" smtClean="0"/>
          </a:p>
          <a:p>
            <a:pPr marL="0" indent="0" algn="just">
              <a:buNone/>
            </a:pPr>
            <a:endParaRPr lang="pl-PL" sz="2400"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171</a:t>
            </a:fld>
            <a:endParaRPr lang="pl-PL"/>
          </a:p>
        </p:txBody>
      </p:sp>
    </p:spTree>
    <p:extLst>
      <p:ext uri="{BB962C8B-B14F-4D97-AF65-F5344CB8AC3E}">
        <p14:creationId xmlns:p14="http://schemas.microsoft.com/office/powerpoint/2010/main" val="314653938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38254"/>
            <a:ext cx="10515600" cy="752434"/>
          </a:xfrm>
        </p:spPr>
        <p:txBody>
          <a:bodyPr>
            <a:noAutofit/>
          </a:bodyPr>
          <a:lstStyle/>
          <a:p>
            <a:pPr algn="ctr"/>
            <a:r>
              <a:rPr lang="pl-PL" sz="2800" dirty="0"/>
              <a:t>Opracowanie projektu ze względu na potrzebę wdrożenia lub wykonania prawa UE</a:t>
            </a:r>
          </a:p>
        </p:txBody>
      </p:sp>
      <p:sp>
        <p:nvSpPr>
          <p:cNvPr id="3" name="Symbol zastępczy zawartości 2"/>
          <p:cNvSpPr>
            <a:spLocks noGrp="1"/>
          </p:cNvSpPr>
          <p:nvPr>
            <p:ph idx="1"/>
          </p:nvPr>
        </p:nvSpPr>
        <p:spPr/>
        <p:txBody>
          <a:bodyPr>
            <a:normAutofit fontScale="92500" lnSpcReduction="10000"/>
          </a:bodyPr>
          <a:lstStyle/>
          <a:p>
            <a:pPr marL="0" indent="0" algn="just">
              <a:buNone/>
            </a:pPr>
            <a:r>
              <a:rPr lang="pl-PL" b="1" dirty="0" smtClean="0"/>
              <a:t>Dodatkowe wymagania formalne </a:t>
            </a:r>
            <a:r>
              <a:rPr lang="pl-PL" dirty="0" smtClean="0"/>
              <a:t>wobec projektów ustawy </a:t>
            </a:r>
            <a:r>
              <a:rPr lang="pl-PL" dirty="0"/>
              <a:t>lub </a:t>
            </a:r>
            <a:r>
              <a:rPr lang="pl-PL" dirty="0" smtClean="0"/>
              <a:t>rozporządzenia, które wdrażają lub wykonują prawo UE:</a:t>
            </a:r>
          </a:p>
          <a:p>
            <a:pPr algn="just">
              <a:buFont typeface="Wingdings" panose="05000000000000000000" pitchFamily="2" charset="2"/>
              <a:buChar char="q"/>
            </a:pPr>
            <a:r>
              <a:rPr lang="pl-PL" b="1" dirty="0">
                <a:solidFill>
                  <a:schemeClr val="accent1">
                    <a:lumMod val="75000"/>
                  </a:schemeClr>
                </a:solidFill>
              </a:rPr>
              <a:t>tabela zgodności </a:t>
            </a:r>
            <a:r>
              <a:rPr lang="pl-PL" dirty="0"/>
              <a:t>- tabelaryczne zestawienie przepisów dyrektywy lub dyrektyw, których wdrożenie jest celem projektu, oraz projektowanych przepisów prawa </a:t>
            </a:r>
            <a:r>
              <a:rPr lang="pl-PL" dirty="0" smtClean="0"/>
              <a:t>polskiego</a:t>
            </a:r>
            <a:endParaRPr lang="pl-PL" dirty="0"/>
          </a:p>
          <a:p>
            <a:pPr algn="just">
              <a:buFont typeface="Wingdings" panose="05000000000000000000" pitchFamily="2" charset="2"/>
              <a:buChar char="q"/>
            </a:pPr>
            <a:r>
              <a:rPr lang="pl-PL" b="1" dirty="0">
                <a:solidFill>
                  <a:schemeClr val="accent1">
                    <a:lumMod val="75000"/>
                  </a:schemeClr>
                </a:solidFill>
              </a:rPr>
              <a:t>wyjaśnienie</a:t>
            </a:r>
            <a:r>
              <a:rPr lang="pl-PL" dirty="0"/>
              <a:t> określające </a:t>
            </a:r>
            <a:r>
              <a:rPr lang="pl-PL" b="1" dirty="0">
                <a:solidFill>
                  <a:schemeClr val="accent1">
                    <a:lumMod val="75000"/>
                  </a:schemeClr>
                </a:solidFill>
              </a:rPr>
              <a:t>przyczyny wejścia w życie ustawy </a:t>
            </a:r>
            <a:r>
              <a:rPr lang="pl-PL" dirty="0"/>
              <a:t>albo </a:t>
            </a:r>
            <a:r>
              <a:rPr lang="pl-PL" b="1" dirty="0">
                <a:solidFill>
                  <a:schemeClr val="accent1">
                    <a:lumMod val="75000"/>
                  </a:schemeClr>
                </a:solidFill>
              </a:rPr>
              <a:t>rozporządzenia</a:t>
            </a:r>
            <a:r>
              <a:rPr lang="pl-PL" dirty="0"/>
              <a:t> lub niektórych ich przepisów </a:t>
            </a:r>
            <a:r>
              <a:rPr lang="pl-PL" b="1" dirty="0">
                <a:solidFill>
                  <a:schemeClr val="accent1">
                    <a:lumMod val="75000"/>
                  </a:schemeClr>
                </a:solidFill>
              </a:rPr>
              <a:t>w danym terminie </a:t>
            </a:r>
            <a:r>
              <a:rPr lang="pl-PL" dirty="0"/>
              <a:t>oraz zawierające informacje, czy proponowany termin wejścia w życie uwzględnia wymogi w zakresie terminów wdrożenia </a:t>
            </a:r>
            <a:endParaRPr lang="pl-PL" dirty="0" smtClean="0"/>
          </a:p>
          <a:p>
            <a:pPr algn="just">
              <a:buFont typeface="Wingdings" panose="05000000000000000000" pitchFamily="2" charset="2"/>
              <a:buChar char="q"/>
            </a:pPr>
            <a:r>
              <a:rPr lang="pl-PL" b="1" dirty="0">
                <a:solidFill>
                  <a:srgbClr val="0070C0"/>
                </a:solidFill>
              </a:rPr>
              <a:t>o</a:t>
            </a:r>
            <a:r>
              <a:rPr lang="pl-PL" b="1" dirty="0" smtClean="0">
                <a:solidFill>
                  <a:srgbClr val="0070C0"/>
                </a:solidFill>
              </a:rPr>
              <a:t>dwrócona tabela zgodności </a:t>
            </a:r>
            <a:r>
              <a:rPr lang="pl-PL" dirty="0" smtClean="0">
                <a:solidFill>
                  <a:schemeClr val="accent1"/>
                </a:solidFill>
              </a:rPr>
              <a:t>- </a:t>
            </a:r>
            <a:r>
              <a:rPr lang="pl-PL" dirty="0"/>
              <a:t>tabelaryczne zestawienie projektowanych przepisów ustawy, które wykraczają poza cel wdrożenia prawa Unii Europejskiej, wraz z wyjaśnieniem niezbędności objęcia ich tym projektem</a:t>
            </a:r>
            <a:endParaRPr lang="pl-PL" dirty="0" smtClean="0">
              <a:solidFill>
                <a:schemeClr val="accent1"/>
              </a:solidFill>
            </a:endParaRPr>
          </a:p>
          <a:p>
            <a:pPr marL="0" indent="0">
              <a:buNone/>
            </a:pPr>
            <a:endParaRPr lang="pl-PL" dirty="0" smtClean="0"/>
          </a:p>
          <a:p>
            <a:pPr marL="0" indent="0">
              <a:buNone/>
            </a:pPr>
            <a:endParaRPr lang="pl-PL" dirty="0" smtClean="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172</a:t>
            </a:fld>
            <a:endParaRPr lang="pl-PL"/>
          </a:p>
        </p:txBody>
      </p:sp>
    </p:spTree>
    <p:extLst>
      <p:ext uri="{BB962C8B-B14F-4D97-AF65-F5344CB8AC3E}">
        <p14:creationId xmlns:p14="http://schemas.microsoft.com/office/powerpoint/2010/main" val="333508296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009303"/>
            <a:ext cx="10515600" cy="681397"/>
          </a:xfrm>
        </p:spPr>
        <p:txBody>
          <a:bodyPr>
            <a:noAutofit/>
          </a:bodyPr>
          <a:lstStyle/>
          <a:p>
            <a:r>
              <a:rPr lang="pl-PL" sz="2800" dirty="0"/>
              <a:t>Opracowanie projektu ze względu na potrzebę wdrożenia lub wykonania prawa </a:t>
            </a:r>
            <a:r>
              <a:rPr lang="pl-PL" sz="2800" dirty="0" smtClean="0"/>
              <a:t>UE - przykład</a:t>
            </a:r>
            <a:endParaRPr lang="pl-PL" sz="2800" dirty="0"/>
          </a:p>
        </p:txBody>
      </p:sp>
      <p:pic>
        <p:nvPicPr>
          <p:cNvPr id="5" name="Symbol zastępczy zawartości 4" descr="Wycinek ekranu"/>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b="9741"/>
          <a:stretch/>
        </p:blipFill>
        <p:spPr>
          <a:xfrm>
            <a:off x="1112088" y="2050405"/>
            <a:ext cx="9967824" cy="3521720"/>
          </a:xfrm>
        </p:spPr>
      </p:pic>
      <p:sp>
        <p:nvSpPr>
          <p:cNvPr id="4" name="Symbol zastępczy numeru slajdu 3"/>
          <p:cNvSpPr>
            <a:spLocks noGrp="1"/>
          </p:cNvSpPr>
          <p:nvPr>
            <p:ph type="sldNum" sz="quarter" idx="12"/>
          </p:nvPr>
        </p:nvSpPr>
        <p:spPr/>
        <p:txBody>
          <a:bodyPr/>
          <a:lstStyle/>
          <a:p>
            <a:fld id="{453BB134-82F7-4F0E-A3FF-CEA6FDEF8B86}" type="slidenum">
              <a:rPr lang="pl-PL" smtClean="0"/>
              <a:t>173</a:t>
            </a:fld>
            <a:endParaRPr lang="pl-PL"/>
          </a:p>
        </p:txBody>
      </p:sp>
    </p:spTree>
    <p:extLst>
      <p:ext uri="{BB962C8B-B14F-4D97-AF65-F5344CB8AC3E}">
        <p14:creationId xmlns:p14="http://schemas.microsoft.com/office/powerpoint/2010/main" val="75178870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1953" y="1825625"/>
            <a:ext cx="6708094"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174</a:t>
            </a:fld>
            <a:endParaRPr lang="pl-PL"/>
          </a:p>
        </p:txBody>
      </p:sp>
      <p:sp>
        <p:nvSpPr>
          <p:cNvPr id="6" name="Prostokąt zaokrąglony 5"/>
          <p:cNvSpPr/>
          <p:nvPr/>
        </p:nvSpPr>
        <p:spPr>
          <a:xfrm>
            <a:off x="2705100" y="3619500"/>
            <a:ext cx="1685925" cy="27622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89771422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t="1543"/>
          <a:stretch/>
        </p:blipFill>
        <p:spPr>
          <a:xfrm>
            <a:off x="1647825" y="1443990"/>
            <a:ext cx="8610600" cy="5045589"/>
          </a:xfrm>
        </p:spPr>
      </p:pic>
      <p:sp>
        <p:nvSpPr>
          <p:cNvPr id="4" name="Symbol zastępczy numeru slajdu 3"/>
          <p:cNvSpPr>
            <a:spLocks noGrp="1"/>
          </p:cNvSpPr>
          <p:nvPr>
            <p:ph type="sldNum" sz="quarter" idx="12"/>
          </p:nvPr>
        </p:nvSpPr>
        <p:spPr/>
        <p:txBody>
          <a:bodyPr/>
          <a:lstStyle/>
          <a:p>
            <a:fld id="{453BB134-82F7-4F0E-A3FF-CEA6FDEF8B86}" type="slidenum">
              <a:rPr lang="pl-PL" smtClean="0"/>
              <a:t>175</a:t>
            </a:fld>
            <a:endParaRPr lang="pl-PL"/>
          </a:p>
        </p:txBody>
      </p:sp>
    </p:spTree>
    <p:extLst>
      <p:ext uri="{BB962C8B-B14F-4D97-AF65-F5344CB8AC3E}">
        <p14:creationId xmlns:p14="http://schemas.microsoft.com/office/powerpoint/2010/main" val="16728876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4302" y="180975"/>
            <a:ext cx="10206624" cy="6333026"/>
          </a:xfrm>
        </p:spPr>
      </p:pic>
      <p:sp>
        <p:nvSpPr>
          <p:cNvPr id="4" name="Symbol zastępczy numeru slajdu 3"/>
          <p:cNvSpPr>
            <a:spLocks noGrp="1"/>
          </p:cNvSpPr>
          <p:nvPr>
            <p:ph type="sldNum" sz="quarter" idx="12"/>
          </p:nvPr>
        </p:nvSpPr>
        <p:spPr/>
        <p:txBody>
          <a:bodyPr/>
          <a:lstStyle/>
          <a:p>
            <a:fld id="{453BB134-82F7-4F0E-A3FF-CEA6FDEF8B86}" type="slidenum">
              <a:rPr lang="pl-PL" smtClean="0"/>
              <a:t>176</a:t>
            </a:fld>
            <a:endParaRPr lang="pl-PL"/>
          </a:p>
        </p:txBody>
      </p:sp>
    </p:spTree>
    <p:extLst>
      <p:ext uri="{BB962C8B-B14F-4D97-AF65-F5344CB8AC3E}">
        <p14:creationId xmlns:p14="http://schemas.microsoft.com/office/powerpoint/2010/main" val="389405185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453BB134-82F7-4F0E-A3FF-CEA6FDEF8B86}" type="slidenum">
              <a:rPr lang="pl-PL" smtClean="0"/>
              <a:t>177</a:t>
            </a:fld>
            <a:endParaRPr lang="pl-PL"/>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9749" y="876300"/>
            <a:ext cx="8482882" cy="539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47130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9959" y="834521"/>
            <a:ext cx="10515600" cy="847540"/>
          </a:xfrm>
        </p:spPr>
        <p:txBody>
          <a:bodyPr/>
          <a:lstStyle/>
          <a:p>
            <a:r>
              <a:rPr lang="pl-PL" dirty="0" smtClean="0"/>
              <a:t>Z dokonanych analiz, oceny stanu prawnego</a:t>
            </a:r>
            <a:endParaRPr lang="pl-PL" dirty="0"/>
          </a:p>
        </p:txBody>
      </p:sp>
      <p:sp>
        <p:nvSpPr>
          <p:cNvPr id="3" name="Symbol zastępczy zawartości 2"/>
          <p:cNvSpPr>
            <a:spLocks noGrp="1"/>
          </p:cNvSpPr>
          <p:nvPr>
            <p:ph idx="1"/>
          </p:nvPr>
        </p:nvSpPr>
        <p:spPr/>
        <p:txBody>
          <a:bodyPr>
            <a:normAutofit/>
          </a:bodyPr>
          <a:lstStyle/>
          <a:p>
            <a:pPr marL="0" indent="0" algn="just">
              <a:buNone/>
            </a:pPr>
            <a:r>
              <a:rPr lang="pl-PL" dirty="0"/>
              <a:t>P</a:t>
            </a:r>
            <a:r>
              <a:rPr lang="pl-PL" dirty="0" smtClean="0"/>
              <a:t>odstawę </a:t>
            </a:r>
            <a:r>
              <a:rPr lang="pl-PL" dirty="0"/>
              <a:t>do rozpoczęcia prac legislacyjnych mogą stanowić wyniki przeprowadzonych </a:t>
            </a:r>
            <a:r>
              <a:rPr lang="pl-PL" b="1" u="sng" dirty="0" err="1"/>
              <a:t>prekonsultacji</a:t>
            </a:r>
            <a:r>
              <a:rPr lang="pl-PL" dirty="0"/>
              <a:t>. Organ </a:t>
            </a:r>
            <a:r>
              <a:rPr lang="pl-PL" dirty="0" smtClean="0"/>
              <a:t>może podjąć </a:t>
            </a:r>
            <a:r>
              <a:rPr lang="pl-PL" dirty="0"/>
              <a:t>decyzję o przeprowadzeniu </a:t>
            </a:r>
            <a:r>
              <a:rPr lang="pl-PL" dirty="0" err="1"/>
              <a:t>prekonsultacji</a:t>
            </a:r>
            <a:r>
              <a:rPr lang="pl-PL" dirty="0"/>
              <a:t>, polegających na wstępnym skonsultowaniu problemów lub zagadnień z określonych dziedzin, będących przedmiotem planowanego </a:t>
            </a:r>
            <a:r>
              <a:rPr lang="pl-PL" dirty="0" smtClean="0"/>
              <a:t>projektu, </a:t>
            </a:r>
            <a:r>
              <a:rPr lang="pl-PL" b="1" dirty="0" smtClean="0"/>
              <a:t>w tym z organizacjami pozarządowymi. </a:t>
            </a:r>
          </a:p>
          <a:p>
            <a:pPr marL="0" indent="0" algn="just">
              <a:buNone/>
            </a:pPr>
            <a:r>
              <a:rPr lang="pl-PL" dirty="0" smtClean="0"/>
              <a:t>W </a:t>
            </a:r>
            <a:r>
              <a:rPr lang="pl-PL" dirty="0"/>
              <a:t>ramach </a:t>
            </a:r>
            <a:r>
              <a:rPr lang="pl-PL" dirty="0" err="1"/>
              <a:t>prekonsultacji</a:t>
            </a:r>
            <a:r>
              <a:rPr lang="pl-PL" dirty="0"/>
              <a:t> organ wnioskujący dokonuje również oceny przewidywanych skutków społeczno-gospodarczych projektowanej regulacji. U</a:t>
            </a:r>
            <a:r>
              <a:rPr lang="pl-PL" dirty="0" smtClean="0"/>
              <a:t>zyskane </a:t>
            </a:r>
            <a:r>
              <a:rPr lang="pl-PL" dirty="0"/>
              <a:t>wyniki </a:t>
            </a:r>
            <a:r>
              <a:rPr lang="pl-PL" b="1" dirty="0" err="1"/>
              <a:t>prekonsultacji</a:t>
            </a:r>
            <a:r>
              <a:rPr lang="pl-PL" b="1" dirty="0"/>
              <a:t> </a:t>
            </a:r>
            <a:r>
              <a:rPr lang="pl-PL" dirty="0"/>
              <a:t>należy następnie przedstawić w </a:t>
            </a:r>
            <a:r>
              <a:rPr lang="pl-PL" dirty="0" smtClean="0"/>
              <a:t>Ocenie </a:t>
            </a:r>
            <a:r>
              <a:rPr lang="pl-PL" dirty="0"/>
              <a:t>S</a:t>
            </a:r>
            <a:r>
              <a:rPr lang="pl-PL" dirty="0" smtClean="0"/>
              <a:t>kutków </a:t>
            </a:r>
            <a:r>
              <a:rPr lang="pl-PL" dirty="0"/>
              <a:t>R</a:t>
            </a:r>
            <a:r>
              <a:rPr lang="pl-PL" dirty="0" smtClean="0"/>
              <a:t>egulacji</a:t>
            </a:r>
            <a:r>
              <a:rPr lang="pl-PL" dirty="0"/>
              <a:t>, opracowanej do </a:t>
            </a:r>
            <a:r>
              <a:rPr lang="pl-PL" dirty="0" smtClean="0"/>
              <a:t>projektu.</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178</a:t>
            </a:fld>
            <a:endParaRPr lang="pl-PL"/>
          </a:p>
        </p:txBody>
      </p:sp>
    </p:spTree>
    <p:extLst>
      <p:ext uri="{BB962C8B-B14F-4D97-AF65-F5344CB8AC3E}">
        <p14:creationId xmlns:p14="http://schemas.microsoft.com/office/powerpoint/2010/main" val="378641806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71550"/>
            <a:ext cx="10515600" cy="719142"/>
          </a:xfrm>
        </p:spPr>
        <p:txBody>
          <a:bodyPr>
            <a:noAutofit/>
          </a:bodyPr>
          <a:lstStyle/>
          <a:p>
            <a:pPr algn="ctr"/>
            <a:r>
              <a:rPr lang="pl-PL" sz="3200" dirty="0"/>
              <a:t>Z dokonanych analiz, oceny stanu </a:t>
            </a:r>
            <a:r>
              <a:rPr lang="pl-PL" sz="3200" dirty="0" smtClean="0"/>
              <a:t>prawnego – OSR ex post</a:t>
            </a:r>
            <a:endParaRPr lang="pl-PL" sz="3200" dirty="0"/>
          </a:p>
        </p:txBody>
      </p:sp>
      <p:sp>
        <p:nvSpPr>
          <p:cNvPr id="3" name="Symbol zastępczy zawartości 2"/>
          <p:cNvSpPr>
            <a:spLocks noGrp="1"/>
          </p:cNvSpPr>
          <p:nvPr>
            <p:ph idx="1"/>
          </p:nvPr>
        </p:nvSpPr>
        <p:spPr/>
        <p:txBody>
          <a:bodyPr>
            <a:normAutofit fontScale="92500" lnSpcReduction="20000"/>
          </a:bodyPr>
          <a:lstStyle/>
          <a:p>
            <a:pPr marL="0" indent="0" algn="just">
              <a:buNone/>
            </a:pPr>
            <a:r>
              <a:rPr lang="pl-PL" dirty="0" smtClean="0"/>
              <a:t>Szczególną formą analizy i oceny stanu prawnego jest OSR ex post. Członek </a:t>
            </a:r>
            <a:r>
              <a:rPr lang="pl-PL" dirty="0"/>
              <a:t>Rady Ministrów właściwy w sprawach regulowanych danym aktem normatywnym </a:t>
            </a:r>
            <a:r>
              <a:rPr lang="pl-PL" dirty="0" smtClean="0"/>
              <a:t>przygotowuje OSR ex post (1)</a:t>
            </a:r>
            <a:r>
              <a:rPr lang="pl-PL" b="1" u="sng" dirty="0" smtClean="0"/>
              <a:t>z własnej inicjatywy</a:t>
            </a:r>
            <a:r>
              <a:rPr lang="pl-PL" b="1" u="sng" dirty="0"/>
              <a:t>, </a:t>
            </a:r>
            <a:r>
              <a:rPr lang="pl-PL" b="1" u="sng" dirty="0" smtClean="0"/>
              <a:t> (2) jeżeli wynika </a:t>
            </a:r>
            <a:r>
              <a:rPr lang="pl-PL" b="1" u="sng" dirty="0"/>
              <a:t>to z OSR projektu aktu normatywnego przyjętego przez Radę </a:t>
            </a:r>
            <a:r>
              <a:rPr lang="pl-PL" b="1" u="sng" dirty="0" smtClean="0"/>
              <a:t>Ministrów </a:t>
            </a:r>
            <a:r>
              <a:rPr lang="pl-PL" dirty="0" smtClean="0"/>
              <a:t>lub  (3) </a:t>
            </a:r>
            <a:r>
              <a:rPr lang="pl-PL" b="1" u="sng" dirty="0" smtClean="0"/>
              <a:t>na wniosek:</a:t>
            </a:r>
          </a:p>
          <a:p>
            <a:pPr marL="514350" indent="-514350" algn="just">
              <a:buFont typeface="+mj-lt"/>
              <a:buAutoNum type="alphaLcParenR"/>
            </a:pPr>
            <a:r>
              <a:rPr lang="pl-PL" sz="2600" b="1" dirty="0" smtClean="0"/>
              <a:t>Rady </a:t>
            </a:r>
            <a:r>
              <a:rPr lang="pl-PL" sz="2600" b="1" dirty="0"/>
              <a:t>Ministrów lub jej </a:t>
            </a:r>
            <a:r>
              <a:rPr lang="pl-PL" sz="2600" b="1" dirty="0" smtClean="0"/>
              <a:t>organu pomocniczego</a:t>
            </a:r>
            <a:r>
              <a:rPr lang="pl-PL" sz="2600" dirty="0" smtClean="0"/>
              <a:t>,</a:t>
            </a:r>
            <a:endParaRPr lang="pl-PL" sz="2600" dirty="0"/>
          </a:p>
          <a:p>
            <a:pPr marL="514350" indent="-514350" algn="just">
              <a:buFont typeface="+mj-lt"/>
              <a:buAutoNum type="alphaLcParenR"/>
            </a:pPr>
            <a:r>
              <a:rPr lang="pl-PL" sz="2600" b="1" dirty="0" smtClean="0"/>
              <a:t>Szefa </a:t>
            </a:r>
            <a:r>
              <a:rPr lang="pl-PL" sz="2600" b="1" dirty="0"/>
              <a:t>Rządowego Centrum </a:t>
            </a:r>
            <a:r>
              <a:rPr lang="pl-PL" sz="2600" b="1" dirty="0" smtClean="0"/>
              <a:t>Analiz</a:t>
            </a:r>
            <a:r>
              <a:rPr lang="pl-PL" sz="2600" dirty="0" smtClean="0"/>
              <a:t>,</a:t>
            </a:r>
          </a:p>
          <a:p>
            <a:pPr marL="514350" indent="-514350" algn="just">
              <a:buFont typeface="+mj-lt"/>
              <a:buAutoNum type="alphaLcParenR"/>
            </a:pPr>
            <a:r>
              <a:rPr lang="pl-PL" sz="2600" b="1" dirty="0" smtClean="0"/>
              <a:t>Rzecznika </a:t>
            </a:r>
            <a:r>
              <a:rPr lang="pl-PL" sz="2600" b="1" dirty="0"/>
              <a:t>Małych i Średnich Przedsiębiorców</a:t>
            </a:r>
            <a:r>
              <a:rPr lang="pl-PL" sz="2600" dirty="0"/>
              <a:t>, jeżeli </a:t>
            </a:r>
            <a:r>
              <a:rPr lang="pl-PL" sz="2600" dirty="0" smtClean="0"/>
              <a:t>w </a:t>
            </a:r>
            <a:r>
              <a:rPr lang="pl-PL" sz="2600" dirty="0"/>
              <a:t>związku ze stosowaniem aktu normatywnego określającego zasady podejmowania, wykonywania lub zakończenia działalności gospodarczej ujawnią się istotne rozbieżności w wykładni prawa lub znaczne ryzyko, że ten akt normatywny powoduje istotne negatywne skutki gospodarcze lub społeczne </a:t>
            </a:r>
          </a:p>
          <a:p>
            <a:pPr marL="514350" indent="-514350" algn="just">
              <a:buFont typeface="+mj-lt"/>
              <a:buAutoNum type="alphaLcParenR"/>
            </a:pPr>
            <a:r>
              <a:rPr lang="pl-PL" sz="2600" b="1" dirty="0" smtClean="0"/>
              <a:t>Prezesa </a:t>
            </a:r>
            <a:r>
              <a:rPr lang="pl-PL" sz="2600" b="1" dirty="0"/>
              <a:t>Rządowego Centrum Legislacji</a:t>
            </a:r>
            <a:r>
              <a:rPr lang="pl-PL" sz="2600" dirty="0"/>
              <a:t>;</a:t>
            </a:r>
          </a:p>
          <a:p>
            <a:pPr marL="0" indent="0">
              <a:buNone/>
            </a:pPr>
            <a:endParaRPr lang="pl-PL" sz="2600"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179</a:t>
            </a:fld>
            <a:endParaRPr lang="pl-PL"/>
          </a:p>
        </p:txBody>
      </p:sp>
    </p:spTree>
    <p:extLst>
      <p:ext uri="{BB962C8B-B14F-4D97-AF65-F5344CB8AC3E}">
        <p14:creationId xmlns:p14="http://schemas.microsoft.com/office/powerpoint/2010/main" val="2700141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lstStyle/>
          <a:p>
            <a:r>
              <a:rPr lang="pl-PL" b="1" dirty="0"/>
              <a:t>Co to jest rządowy proces legislacyjny?</a:t>
            </a:r>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7" y="1759699"/>
            <a:ext cx="10930247" cy="4417264"/>
          </a:xfrm>
        </p:spPr>
        <p:txBody>
          <a:bodyPr>
            <a:normAutofit fontScale="92500"/>
          </a:bodyPr>
          <a:lstStyle/>
          <a:p>
            <a:pPr marL="0" indent="0">
              <a:buNone/>
            </a:pPr>
            <a:endParaRPr lang="pl-PL" dirty="0" smtClean="0"/>
          </a:p>
          <a:p>
            <a:pPr marL="0" indent="0" algn="just">
              <a:buNone/>
            </a:pPr>
            <a:r>
              <a:rPr lang="pl-PL" dirty="0" smtClean="0"/>
              <a:t>Procedura, której celem jest </a:t>
            </a:r>
            <a:r>
              <a:rPr lang="pl-PL" b="1" dirty="0" smtClean="0">
                <a:solidFill>
                  <a:srgbClr val="C00000"/>
                </a:solidFill>
              </a:rPr>
              <a:t>przyjęcie </a:t>
            </a:r>
            <a:r>
              <a:rPr lang="pl-PL" b="1" u="sng" dirty="0" smtClean="0">
                <a:solidFill>
                  <a:srgbClr val="C00000"/>
                </a:solidFill>
              </a:rPr>
              <a:t>dokumentu rządowego, w tym  aktu normatywnego lub jego projektu</a:t>
            </a:r>
            <a:r>
              <a:rPr lang="pl-PL" b="1" dirty="0" smtClean="0">
                <a:solidFill>
                  <a:srgbClr val="C00000"/>
                </a:solidFill>
              </a:rPr>
              <a:t> </a:t>
            </a:r>
            <a:r>
              <a:rPr lang="pl-PL" dirty="0" smtClean="0"/>
              <a:t>przez </a:t>
            </a:r>
            <a:r>
              <a:rPr lang="pl-PL" b="1" dirty="0" smtClean="0"/>
              <a:t>Radę Ministrów </a:t>
            </a:r>
            <a:r>
              <a:rPr lang="pl-PL" dirty="0" smtClean="0"/>
              <a:t>lub jej organ odpowiednio: </a:t>
            </a:r>
          </a:p>
          <a:p>
            <a:pPr lvl="1" algn="just"/>
            <a:r>
              <a:rPr lang="pl-PL" b="1" dirty="0" smtClean="0"/>
              <a:t>ministra</a:t>
            </a:r>
            <a:r>
              <a:rPr lang="pl-PL" dirty="0" smtClean="0"/>
              <a:t>, </a:t>
            </a:r>
          </a:p>
          <a:p>
            <a:pPr lvl="1" algn="just"/>
            <a:r>
              <a:rPr lang="pl-PL" b="1" dirty="0" smtClean="0"/>
              <a:t>Prezesa Rady Ministrów</a:t>
            </a:r>
            <a:r>
              <a:rPr lang="pl-PL" dirty="0" smtClean="0"/>
              <a:t>.</a:t>
            </a:r>
          </a:p>
          <a:p>
            <a:pPr marL="0" indent="0" algn="just">
              <a:buNone/>
            </a:pPr>
            <a:r>
              <a:rPr lang="pl-PL" dirty="0" smtClean="0"/>
              <a:t>Przebieg tego procesu określa dział III – </a:t>
            </a:r>
            <a:r>
              <a:rPr lang="pl-PL" i="1" dirty="0" smtClean="0"/>
              <a:t>Postępowanie z projektami dokumentów rządowych i </a:t>
            </a:r>
            <a:r>
              <a:rPr lang="pl-PL" dirty="0"/>
              <a:t>dział </a:t>
            </a:r>
            <a:r>
              <a:rPr lang="pl-PL" dirty="0" smtClean="0"/>
              <a:t>IV </a:t>
            </a:r>
            <a:r>
              <a:rPr lang="pl-PL" i="1" dirty="0" smtClean="0"/>
              <a:t>Przepisy </a:t>
            </a:r>
            <a:r>
              <a:rPr lang="pl-PL" i="1" dirty="0"/>
              <a:t>szczególne dotyczące postępowania z projektami niektórych dokumentów </a:t>
            </a:r>
            <a:r>
              <a:rPr lang="pl-PL" i="1" dirty="0" smtClean="0"/>
              <a:t>rządowych</a:t>
            </a:r>
            <a:r>
              <a:rPr lang="pl-PL" dirty="0" smtClean="0"/>
              <a:t> uchwały nr 190 Rady Ministrów z dnia 29 października 2013 r.  – </a:t>
            </a:r>
            <a:r>
              <a:rPr lang="pl-PL" b="1" dirty="0" smtClean="0"/>
              <a:t>Regulamin pracy Rady Ministrów </a:t>
            </a:r>
            <a:r>
              <a:rPr lang="pl-PL" dirty="0" smtClean="0"/>
              <a:t>(M. P. z 2022 r. poz. 248), zwanej dalej „Regulamin pracy Rady Ministrów”. </a:t>
            </a:r>
          </a:p>
          <a:p>
            <a:pPr>
              <a:buFont typeface="Wingdings" panose="05000000000000000000" pitchFamily="2" charset="2"/>
              <a:buChar char="q"/>
            </a:pPr>
            <a:endParaRPr lang="pl-PL" dirty="0" smtClean="0"/>
          </a:p>
          <a:p>
            <a:pPr>
              <a:buFont typeface="Wingdings" panose="05000000000000000000" pitchFamily="2" charset="2"/>
              <a:buChar char="q"/>
            </a:pPr>
            <a:endParaRPr lang="pl-PL" dirty="0" smtClean="0"/>
          </a:p>
          <a:p>
            <a:pPr lvl="1"/>
            <a:endParaRPr lang="pl-PL" dirty="0"/>
          </a:p>
          <a:p>
            <a:pPr marL="457200" lvl="1" indent="0">
              <a:buNone/>
            </a:pPr>
            <a:endParaRPr lang="pl-PL" dirty="0" smtClean="0"/>
          </a:p>
          <a:p>
            <a:endParaRPr lang="pl-PL" dirty="0"/>
          </a:p>
          <a:p>
            <a:endParaRPr lang="pl-PL" dirty="0" smtClean="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t>18</a:t>
            </a:fld>
            <a:endParaRPr lang="pl-PL"/>
          </a:p>
        </p:txBody>
      </p:sp>
    </p:spTree>
    <p:extLst>
      <p:ext uri="{BB962C8B-B14F-4D97-AF65-F5344CB8AC3E}">
        <p14:creationId xmlns:p14="http://schemas.microsoft.com/office/powerpoint/2010/main" val="28571870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7250"/>
            <a:ext cx="10515600" cy="833442"/>
          </a:xfrm>
        </p:spPr>
        <p:txBody>
          <a:bodyPr/>
          <a:lstStyle/>
          <a:p>
            <a:r>
              <a:rPr lang="pl-PL" dirty="0" smtClean="0"/>
              <a:t>OSR ex post</a:t>
            </a:r>
            <a:endParaRPr lang="pl-PL" dirty="0"/>
          </a:p>
        </p:txBody>
      </p:sp>
      <p:sp>
        <p:nvSpPr>
          <p:cNvPr id="3" name="Symbol zastępczy zawartości 2"/>
          <p:cNvSpPr>
            <a:spLocks noGrp="1"/>
          </p:cNvSpPr>
          <p:nvPr>
            <p:ph idx="1"/>
          </p:nvPr>
        </p:nvSpPr>
        <p:spPr/>
        <p:txBody>
          <a:bodyPr>
            <a:normAutofit fontScale="47500" lnSpcReduction="20000"/>
          </a:bodyPr>
          <a:lstStyle/>
          <a:p>
            <a:pPr marL="0" indent="0">
              <a:buNone/>
            </a:pPr>
            <a:r>
              <a:rPr lang="pl-PL" sz="4400" dirty="0"/>
              <a:t>Z</a:t>
            </a:r>
            <a:r>
              <a:rPr lang="pl-PL" sz="4400" dirty="0" smtClean="0"/>
              <a:t>awiera </a:t>
            </a:r>
            <a:r>
              <a:rPr lang="pl-PL" sz="4400" dirty="0"/>
              <a:t>w szczególności</a:t>
            </a:r>
            <a:r>
              <a:rPr lang="pl-PL" sz="4400" dirty="0" smtClean="0"/>
              <a:t>:</a:t>
            </a:r>
          </a:p>
          <a:p>
            <a:pPr marL="0" indent="0">
              <a:buNone/>
            </a:pPr>
            <a:r>
              <a:rPr lang="pl-PL" sz="4400" b="1" dirty="0" smtClean="0"/>
              <a:t>1</a:t>
            </a:r>
            <a:r>
              <a:rPr lang="pl-PL" sz="4400" b="1" dirty="0"/>
              <a:t>) </a:t>
            </a:r>
            <a:r>
              <a:rPr lang="pl-PL" sz="4400" dirty="0" smtClean="0"/>
              <a:t>wskazanie </a:t>
            </a:r>
            <a:r>
              <a:rPr lang="pl-PL" sz="4400" dirty="0"/>
              <a:t>podmiotów, na które oddziałuje akt normatywny, i jego zakresu przedmiotowego;</a:t>
            </a:r>
          </a:p>
          <a:p>
            <a:pPr marL="0" indent="0">
              <a:buNone/>
            </a:pPr>
            <a:r>
              <a:rPr lang="pl-PL" sz="4400" b="1" dirty="0"/>
              <a:t>2) </a:t>
            </a:r>
            <a:r>
              <a:rPr lang="pl-PL" sz="4400" dirty="0" smtClean="0"/>
              <a:t>zwięzłe </a:t>
            </a:r>
            <a:r>
              <a:rPr lang="pl-PL" sz="4400" dirty="0"/>
              <a:t>przedstawienie zakładanych celów aktu normatywnego wraz z określeniem stopnia ich dotychczasowej realizacji;</a:t>
            </a:r>
          </a:p>
          <a:p>
            <a:pPr marL="0" indent="0">
              <a:buNone/>
            </a:pPr>
            <a:r>
              <a:rPr lang="pl-PL" sz="4400" b="1" dirty="0"/>
              <a:t>3) </a:t>
            </a:r>
            <a:r>
              <a:rPr lang="pl-PL" sz="4400" dirty="0" smtClean="0"/>
              <a:t>zwięzłe </a:t>
            </a:r>
            <a:r>
              <a:rPr lang="pl-PL" sz="4400" dirty="0"/>
              <a:t>przedstawienie środków zmierzających do osiągnięcia celów, o których mowa w pkt 2, wraz z oceną ich funkcjonowania;</a:t>
            </a:r>
          </a:p>
          <a:p>
            <a:pPr marL="0" indent="0">
              <a:buNone/>
            </a:pPr>
            <a:r>
              <a:rPr lang="pl-PL" sz="4400" b="1" dirty="0"/>
              <a:t>4) </a:t>
            </a:r>
            <a:r>
              <a:rPr lang="pl-PL" sz="4400" dirty="0" smtClean="0"/>
              <a:t>zwięzłe </a:t>
            </a:r>
            <a:r>
              <a:rPr lang="pl-PL" sz="4400" dirty="0"/>
              <a:t>porównanie przewidywanych skutków społeczno-gospodarczych aktu normatywnego z faktycznie występującymi w odniesieniu do poszczególnych grup jego adresatów;</a:t>
            </a:r>
          </a:p>
          <a:p>
            <a:pPr marL="0" indent="0">
              <a:buNone/>
            </a:pPr>
            <a:r>
              <a:rPr lang="pl-PL" sz="4400" b="1" dirty="0"/>
              <a:t>5) </a:t>
            </a:r>
            <a:r>
              <a:rPr lang="pl-PL" sz="4400" dirty="0" smtClean="0"/>
              <a:t>zestawienie </a:t>
            </a:r>
            <a:r>
              <a:rPr lang="pl-PL" sz="4400" dirty="0"/>
              <a:t>problemów związanych z funkcjonowaniem aktu normatywnego, w szczególności zgłaszanych przez jego adresatów, wraz ze stanowiskiem członka </a:t>
            </a:r>
            <a:r>
              <a:rPr lang="pl-PL" sz="4400" i="1" dirty="0"/>
              <a:t>Rady Ministrów</a:t>
            </a:r>
            <a:r>
              <a:rPr lang="pl-PL" sz="4400" dirty="0"/>
              <a:t>;</a:t>
            </a:r>
          </a:p>
          <a:p>
            <a:pPr marL="0" indent="0">
              <a:buNone/>
            </a:pPr>
            <a:r>
              <a:rPr lang="pl-PL" sz="4400" b="1" dirty="0"/>
              <a:t>6) </a:t>
            </a:r>
            <a:r>
              <a:rPr lang="pl-PL" sz="4400" dirty="0" smtClean="0"/>
              <a:t>wnioski</a:t>
            </a:r>
            <a:r>
              <a:rPr lang="pl-PL" sz="4400" dirty="0"/>
              <a:t>, a także rekomendację członka </a:t>
            </a:r>
            <a:r>
              <a:rPr lang="pl-PL" sz="4400" i="1" dirty="0"/>
              <a:t>Rady Ministrów</a:t>
            </a:r>
            <a:r>
              <a:rPr lang="pl-PL" sz="4400" dirty="0"/>
              <a:t> w kwestii ewentualnej konieczności podjęcia działań korygujących, w szczególności przeprowadzenia nowelizacji aktu normatywnego</a:t>
            </a:r>
            <a:r>
              <a:rPr lang="pl-PL" sz="4400" dirty="0" smtClean="0"/>
              <a:t>.</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180</a:t>
            </a:fld>
            <a:endParaRPr lang="pl-PL"/>
          </a:p>
        </p:txBody>
      </p:sp>
    </p:spTree>
    <p:extLst>
      <p:ext uri="{BB962C8B-B14F-4D97-AF65-F5344CB8AC3E}">
        <p14:creationId xmlns:p14="http://schemas.microsoft.com/office/powerpoint/2010/main" val="33367175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Formularz OSR ex post</a:t>
            </a:r>
            <a:endParaRPr lang="pl-PL" dirty="0"/>
          </a:p>
        </p:txBody>
      </p:sp>
      <p:pic>
        <p:nvPicPr>
          <p:cNvPr id="7" name="Symbol zastępczy zawartości 6" descr="Wycinek ekranu"/>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5244" y="1597025"/>
            <a:ext cx="5154111" cy="4351338"/>
          </a:xfrm>
        </p:spPr>
      </p:pic>
      <p:pic>
        <p:nvPicPr>
          <p:cNvPr id="13" name="Symbol zastępczy zawartości 12" descr="Wycinek ekranu"/>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86475" y="1825624"/>
            <a:ext cx="5066948" cy="4611737"/>
          </a:xfrm>
        </p:spPr>
      </p:pic>
      <p:sp>
        <p:nvSpPr>
          <p:cNvPr id="4" name="Symbol zastępczy numeru slajdu 3"/>
          <p:cNvSpPr>
            <a:spLocks noGrp="1"/>
          </p:cNvSpPr>
          <p:nvPr>
            <p:ph type="sldNum" sz="quarter" idx="12"/>
          </p:nvPr>
        </p:nvSpPr>
        <p:spPr/>
        <p:txBody>
          <a:bodyPr/>
          <a:lstStyle/>
          <a:p>
            <a:fld id="{453BB134-82F7-4F0E-A3FF-CEA6FDEF8B86}" type="slidenum">
              <a:rPr lang="pl-PL" smtClean="0"/>
              <a:pPr/>
              <a:t>181</a:t>
            </a:fld>
            <a:endParaRPr lang="pl-PL"/>
          </a:p>
        </p:txBody>
      </p:sp>
    </p:spTree>
    <p:extLst>
      <p:ext uri="{BB962C8B-B14F-4D97-AF65-F5344CB8AC3E}">
        <p14:creationId xmlns:p14="http://schemas.microsoft.com/office/powerpoint/2010/main" val="279501161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Formularz OSR ex post</a:t>
            </a:r>
          </a:p>
        </p:txBody>
      </p:sp>
      <p:pic>
        <p:nvPicPr>
          <p:cNvPr id="6" name="Symbol zastępczy zawartości 5" descr="Wycinek ekranu"/>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56134"/>
            <a:ext cx="5181600" cy="4290320"/>
          </a:xfrm>
        </p:spPr>
      </p:pic>
      <p:sp>
        <p:nvSpPr>
          <p:cNvPr id="4" name="Symbol zastępczy zawartości 3"/>
          <p:cNvSpPr>
            <a:spLocks noGrp="1"/>
          </p:cNvSpPr>
          <p:nvPr>
            <p:ph sz="half" idx="2"/>
          </p:nvPr>
        </p:nvSpPr>
        <p:spPr/>
        <p:txBody>
          <a:bodyPr/>
          <a:lstStyle/>
          <a:p>
            <a:pPr marL="0" indent="0">
              <a:buNone/>
            </a:pPr>
            <a:r>
              <a:rPr lang="pl-PL" dirty="0"/>
              <a:t>OSR ex post przedstawia się na formularzu, którego wzór Szef Kancelarii Prezesa Rady Ministrów zamieszcza w Biuletynie Informacji Publicznej na stronie podmiotowej Kancelarii Prezesa Rady Ministrów.</a:t>
            </a:r>
          </a:p>
        </p:txBody>
      </p:sp>
      <p:sp>
        <p:nvSpPr>
          <p:cNvPr id="5" name="Symbol zastępczy numeru slajdu 4"/>
          <p:cNvSpPr>
            <a:spLocks noGrp="1"/>
          </p:cNvSpPr>
          <p:nvPr>
            <p:ph type="sldNum" sz="quarter" idx="12"/>
          </p:nvPr>
        </p:nvSpPr>
        <p:spPr/>
        <p:txBody>
          <a:bodyPr/>
          <a:lstStyle/>
          <a:p>
            <a:fld id="{453BB134-82F7-4F0E-A3FF-CEA6FDEF8B86}" type="slidenum">
              <a:rPr lang="pl-PL" smtClean="0"/>
              <a:t>182</a:t>
            </a:fld>
            <a:endParaRPr lang="pl-PL"/>
          </a:p>
        </p:txBody>
      </p:sp>
    </p:spTree>
    <p:extLst>
      <p:ext uri="{BB962C8B-B14F-4D97-AF65-F5344CB8AC3E}">
        <p14:creationId xmlns:p14="http://schemas.microsoft.com/office/powerpoint/2010/main" val="362327333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09600"/>
            <a:ext cx="10515600" cy="1081092"/>
          </a:xfrm>
        </p:spPr>
        <p:txBody>
          <a:bodyPr/>
          <a:lstStyle/>
          <a:p>
            <a:r>
              <a:rPr lang="pl-PL" dirty="0" smtClean="0"/>
              <a:t>Procedura przyjęcia OSR ex post</a:t>
            </a:r>
            <a:endParaRPr lang="pl-PL" dirty="0"/>
          </a:p>
        </p:txBody>
      </p:sp>
      <p:sp>
        <p:nvSpPr>
          <p:cNvPr id="3" name="Symbol zastępczy zawartości 2"/>
          <p:cNvSpPr>
            <a:spLocks noGrp="1"/>
          </p:cNvSpPr>
          <p:nvPr>
            <p:ph idx="1"/>
          </p:nvPr>
        </p:nvSpPr>
        <p:spPr/>
        <p:txBody>
          <a:bodyPr/>
          <a:lstStyle/>
          <a:p>
            <a:pPr marL="0" indent="0" algn="just">
              <a:buNone/>
            </a:pPr>
            <a:r>
              <a:rPr lang="pl-PL" dirty="0"/>
              <a:t>Przygotowując OSR ex post, członek Rady Ministrów </a:t>
            </a:r>
            <a:r>
              <a:rPr lang="pl-PL" b="1" dirty="0"/>
              <a:t>może przedstawić jej projekt do konsultacji</a:t>
            </a:r>
            <a:r>
              <a:rPr lang="pl-PL" dirty="0"/>
              <a:t>, w szczególności </a:t>
            </a:r>
            <a:r>
              <a:rPr lang="pl-PL" dirty="0" smtClean="0"/>
              <a:t>podmiotom reprezentującym </a:t>
            </a:r>
            <a:r>
              <a:rPr lang="pl-PL" dirty="0"/>
              <a:t>adresatów aktu normatywnego, lub wystąpić o opinie innych organów, instytucji lub </a:t>
            </a:r>
            <a:r>
              <a:rPr lang="pl-PL" b="1" dirty="0"/>
              <a:t>organizacji</a:t>
            </a:r>
            <a:r>
              <a:rPr lang="pl-PL" dirty="0" smtClean="0"/>
              <a:t>.</a:t>
            </a:r>
          </a:p>
          <a:p>
            <a:pPr marL="0" indent="0" algn="just">
              <a:buNone/>
            </a:pPr>
            <a:endParaRPr lang="pl-PL" dirty="0"/>
          </a:p>
          <a:p>
            <a:pPr marL="0" indent="0" algn="just">
              <a:buNone/>
            </a:pPr>
            <a:r>
              <a:rPr lang="pl-PL" dirty="0" smtClean="0"/>
              <a:t>Jeżeli OSR ex post został sporządzony na wniosek Rady Ministrów, Szefa Rządowego Centrum Analiz albo jego sporządzenie </a:t>
            </a:r>
            <a:r>
              <a:rPr lang="pl-PL" dirty="0"/>
              <a:t>było przewidziane w OSR aktu normatywnego przyjętego przez Radę </a:t>
            </a:r>
            <a:r>
              <a:rPr lang="pl-PL" dirty="0" smtClean="0"/>
              <a:t>Ministrów wówczas organ wnioskujący przedstawia go do rozpatrzenia przez </a:t>
            </a:r>
            <a:r>
              <a:rPr lang="pl-PL" b="1" dirty="0" smtClean="0"/>
              <a:t>Stały Komitet Rady Ministrów.  </a:t>
            </a:r>
            <a:endParaRPr lang="pl-PL" b="1"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183</a:t>
            </a:fld>
            <a:endParaRPr lang="pl-PL"/>
          </a:p>
        </p:txBody>
      </p:sp>
    </p:spTree>
    <p:extLst>
      <p:ext uri="{BB962C8B-B14F-4D97-AF65-F5344CB8AC3E}">
        <p14:creationId xmlns:p14="http://schemas.microsoft.com/office/powerpoint/2010/main" val="25851810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23937"/>
            <a:ext cx="10515600" cy="766763"/>
          </a:xfrm>
        </p:spPr>
        <p:txBody>
          <a:bodyPr>
            <a:normAutofit/>
          </a:bodyPr>
          <a:lstStyle/>
          <a:p>
            <a:r>
              <a:rPr lang="pl-PL" sz="3600" dirty="0"/>
              <a:t>Z dokonanych analiz, oceny stanu </a:t>
            </a:r>
            <a:r>
              <a:rPr lang="pl-PL" sz="3600" dirty="0" smtClean="0"/>
              <a:t>prawnego - przykład</a:t>
            </a:r>
            <a:endParaRPr lang="pl-PL" sz="3600" dirty="0"/>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214021"/>
            <a:ext cx="10515600" cy="3574546"/>
          </a:xfrm>
        </p:spPr>
      </p:pic>
      <p:sp>
        <p:nvSpPr>
          <p:cNvPr id="4" name="Symbol zastępczy numeru slajdu 3"/>
          <p:cNvSpPr>
            <a:spLocks noGrp="1"/>
          </p:cNvSpPr>
          <p:nvPr>
            <p:ph type="sldNum" sz="quarter" idx="12"/>
          </p:nvPr>
        </p:nvSpPr>
        <p:spPr/>
        <p:txBody>
          <a:bodyPr/>
          <a:lstStyle/>
          <a:p>
            <a:fld id="{453BB134-82F7-4F0E-A3FF-CEA6FDEF8B86}" type="slidenum">
              <a:rPr lang="pl-PL" smtClean="0"/>
              <a:t>184</a:t>
            </a:fld>
            <a:endParaRPr lang="pl-PL"/>
          </a:p>
        </p:txBody>
      </p:sp>
    </p:spTree>
    <p:extLst>
      <p:ext uri="{BB962C8B-B14F-4D97-AF65-F5344CB8AC3E}">
        <p14:creationId xmlns:p14="http://schemas.microsoft.com/office/powerpoint/2010/main" val="147440629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a:xfrm>
            <a:off x="855023" y="1733797"/>
            <a:ext cx="10498777" cy="4443166"/>
          </a:xfrm>
        </p:spPr>
        <p:txBody>
          <a:bodyPr>
            <a:normAutofit/>
          </a:bodyPr>
          <a:lstStyle/>
          <a:p>
            <a:pPr marL="0" indent="0">
              <a:buNone/>
            </a:pPr>
            <a:r>
              <a:rPr lang="pl-PL" b="1" dirty="0" smtClean="0"/>
              <a:t>Uzasadnienie projektu ustawy </a:t>
            </a:r>
            <a:endParaRPr lang="pl-PL" b="1" dirty="0"/>
          </a:p>
          <a:p>
            <a:pPr marL="0" indent="0" algn="just">
              <a:buNone/>
            </a:pPr>
            <a:r>
              <a:rPr lang="pl-PL" dirty="0" smtClean="0"/>
              <a:t>„Zjawisko </a:t>
            </a:r>
            <a:r>
              <a:rPr lang="pl-PL" dirty="0"/>
              <a:t>nieuprawnionej ingerencji we wskazania licznika przebiegu całkowitego pojazdu mechanicznego przybrało w ostatnich latach skalę nieakceptowalną społecznie.</a:t>
            </a:r>
          </a:p>
          <a:p>
            <a:pPr marL="0" indent="0" algn="just">
              <a:buNone/>
            </a:pPr>
            <a:r>
              <a:rPr lang="pl-PL" dirty="0"/>
              <a:t>W przeważającej mierze proceder ten obejmuje pojazdy samochodowe i ukierunkowany jest na osiągnięcie przez sprzedającego pojazd nieuprawnionej korzyści majątkowej w wyniku wprowadzenia kupującego w błąd co do stanu technicznego sprzedawanego pojazdu, tj. aktualnego stanu licznika całkowitego przebiegu pojazdu, który, co do zasady, odzwierciedla stan pojazdu</a:t>
            </a:r>
            <a:r>
              <a:rPr lang="pl-PL" dirty="0" smtClean="0"/>
              <a:t>.”</a:t>
            </a: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185</a:t>
            </a:fld>
            <a:endParaRPr lang="pl-PL"/>
          </a:p>
        </p:txBody>
      </p:sp>
    </p:spTree>
    <p:extLst>
      <p:ext uri="{BB962C8B-B14F-4D97-AF65-F5344CB8AC3E}">
        <p14:creationId xmlns:p14="http://schemas.microsoft.com/office/powerpoint/2010/main" val="247805377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22362"/>
            <a:ext cx="10515600" cy="768337"/>
          </a:xfrm>
        </p:spPr>
        <p:txBody>
          <a:bodyPr>
            <a:noAutofit/>
          </a:bodyPr>
          <a:lstStyle/>
          <a:p>
            <a:r>
              <a:rPr lang="pl-PL" sz="2800" dirty="0" smtClean="0"/>
              <a:t>Zakończenie etapu opracowania projektu dokumentu rządowego</a:t>
            </a:r>
            <a:endParaRPr lang="pl-PL" sz="2800" dirty="0"/>
          </a:p>
        </p:txBody>
      </p:sp>
      <p:sp>
        <p:nvSpPr>
          <p:cNvPr id="3" name="Symbol zastępczy zawartości 2"/>
          <p:cNvSpPr>
            <a:spLocks noGrp="1"/>
          </p:cNvSpPr>
          <p:nvPr>
            <p:ph idx="1"/>
          </p:nvPr>
        </p:nvSpPr>
        <p:spPr>
          <a:xfrm>
            <a:off x="552457" y="1683121"/>
            <a:ext cx="10801351" cy="4351338"/>
          </a:xfrm>
        </p:spPr>
        <p:txBody>
          <a:bodyPr>
            <a:normAutofit fontScale="70000" lnSpcReduction="20000"/>
          </a:bodyPr>
          <a:lstStyle/>
          <a:p>
            <a:pPr marL="0" indent="0">
              <a:buNone/>
            </a:pPr>
            <a:r>
              <a:rPr lang="pl-PL" dirty="0" smtClean="0"/>
              <a:t>Efektem etapu jest opracowanie:</a:t>
            </a:r>
          </a:p>
          <a:p>
            <a:pPr algn="just">
              <a:buFont typeface="Wingdings" panose="05000000000000000000" pitchFamily="2" charset="2"/>
              <a:buChar char="§"/>
            </a:pPr>
            <a:r>
              <a:rPr lang="pl-PL" dirty="0" smtClean="0"/>
              <a:t>projektu dokumentu rządowego – uzasadnienie tego projektu sporządza się w miarę potrzeby (§ 27 ust. 2 Regulaminu pracy Rady Ministrów)</a:t>
            </a:r>
          </a:p>
          <a:p>
            <a:pPr algn="just">
              <a:buFont typeface="Wingdings" panose="05000000000000000000" pitchFamily="2" charset="2"/>
              <a:buChar char="§"/>
            </a:pPr>
            <a:r>
              <a:rPr lang="pl-PL" dirty="0"/>
              <a:t> </a:t>
            </a:r>
            <a:r>
              <a:rPr lang="pl-PL" dirty="0" smtClean="0"/>
              <a:t>projektu aktu normatywnego wraz z uzasadnieniem, w tym OSR (§ </a:t>
            </a:r>
            <a:r>
              <a:rPr lang="pl-PL" dirty="0"/>
              <a:t>27 </a:t>
            </a:r>
            <a:r>
              <a:rPr lang="pl-PL" dirty="0" smtClean="0"/>
              <a:t>ust. 1 i 3 Regulaminu pracy Rady Ministrów), które </a:t>
            </a:r>
            <a:r>
              <a:rPr lang="pl-PL" dirty="0"/>
              <a:t>ma </a:t>
            </a:r>
            <a:r>
              <a:rPr lang="pl-PL" dirty="0" smtClean="0"/>
              <a:t>:</a:t>
            </a:r>
          </a:p>
          <a:p>
            <a:pPr marL="914400" lvl="1" indent="-457200" algn="just">
              <a:lnSpc>
                <a:spcPct val="120000"/>
              </a:lnSpc>
              <a:buFont typeface="+mj-lt"/>
              <a:buAutoNum type="arabicPeriod"/>
            </a:pPr>
            <a:r>
              <a:rPr lang="pl-PL" sz="2300" dirty="0" smtClean="0"/>
              <a:t>wyjaśniać </a:t>
            </a:r>
            <a:r>
              <a:rPr lang="pl-PL" sz="2300" dirty="0"/>
              <a:t>potrzebę i cel wydania </a:t>
            </a:r>
            <a:r>
              <a:rPr lang="pl-PL" sz="2300" dirty="0" smtClean="0"/>
              <a:t>aktu,</a:t>
            </a:r>
          </a:p>
          <a:p>
            <a:pPr marL="914400" lvl="1" indent="-457200" algn="just">
              <a:lnSpc>
                <a:spcPct val="120000"/>
              </a:lnSpc>
              <a:buFont typeface="+mj-lt"/>
              <a:buAutoNum type="arabicPeriod"/>
            </a:pPr>
            <a:r>
              <a:rPr lang="pl-PL" sz="2300" dirty="0"/>
              <a:t>przedstawiać rzeczywisty stan w dziedzinie, która ma być </a:t>
            </a:r>
            <a:r>
              <a:rPr lang="pl-PL" sz="2300" dirty="0" smtClean="0"/>
              <a:t>unormowana,</a:t>
            </a:r>
          </a:p>
          <a:p>
            <a:pPr marL="914400" lvl="1" indent="-457200" algn="just">
              <a:lnSpc>
                <a:spcPct val="120000"/>
              </a:lnSpc>
              <a:buFont typeface="+mj-lt"/>
              <a:buAutoNum type="arabicPeriod"/>
            </a:pPr>
            <a:r>
              <a:rPr lang="pl-PL" sz="2300" dirty="0"/>
              <a:t>wykazywać różnicę między dotychczasowym a projektowanym stanem prawnym (przewidywane skutki prawne wejścia aktu w życie</a:t>
            </a:r>
            <a:r>
              <a:rPr lang="pl-PL" sz="2300" dirty="0" smtClean="0"/>
              <a:t>),</a:t>
            </a:r>
          </a:p>
          <a:p>
            <a:pPr marL="914400" lvl="1" indent="-457200" algn="just">
              <a:lnSpc>
                <a:spcPct val="120000"/>
              </a:lnSpc>
              <a:buFont typeface="+mj-lt"/>
              <a:buAutoNum type="arabicPeriod"/>
            </a:pPr>
            <a:r>
              <a:rPr lang="pl-PL" sz="2300" dirty="0"/>
              <a:t>zawierać oświadczenie organu wnioskującego co do zgodności projektu z prawem Unii </a:t>
            </a:r>
            <a:r>
              <a:rPr lang="pl-PL" sz="2300" dirty="0" smtClean="0"/>
              <a:t>Europejskiej,</a:t>
            </a:r>
          </a:p>
          <a:p>
            <a:pPr marL="914400" lvl="1" indent="-457200" algn="just">
              <a:lnSpc>
                <a:spcPct val="120000"/>
              </a:lnSpc>
              <a:buFont typeface="+mj-lt"/>
              <a:buAutoNum type="arabicPeriod"/>
            </a:pPr>
            <a:r>
              <a:rPr lang="pl-PL" sz="2300" dirty="0" smtClean="0"/>
              <a:t>zawierać ocenę </a:t>
            </a:r>
            <a:r>
              <a:rPr lang="pl-PL" sz="2300" dirty="0"/>
              <a:t>organu wnioskującego, czy projekt aktu podlega notyfikacji zgodnie z przepisami dotyczącymi funkcjonowania krajowego systemu notyfikacji norm i aktów </a:t>
            </a:r>
            <a:r>
              <a:rPr lang="pl-PL" sz="2300" dirty="0" smtClean="0"/>
              <a:t>prawnych,</a:t>
            </a:r>
          </a:p>
          <a:p>
            <a:pPr marL="914400" lvl="1" indent="-457200" algn="just">
              <a:lnSpc>
                <a:spcPct val="120000"/>
              </a:lnSpc>
              <a:buFont typeface="+mj-lt"/>
              <a:buAutoNum type="arabicPeriod"/>
            </a:pPr>
            <a:r>
              <a:rPr lang="pl-PL" sz="2300" dirty="0"/>
              <a:t>zawierać informację dotyczącą przedstawienia projektu właściwym organom i instytucjom Unii Europejskiej, w tym Europejskiemu Bankowi Centralnemu, w celu uzyskania opinii, dokonania powiadomienia, konsultacji albo </a:t>
            </a:r>
            <a:r>
              <a:rPr lang="pl-PL" sz="2300" dirty="0" smtClean="0"/>
              <a:t>uzgodnienia</a:t>
            </a:r>
            <a:endParaRPr lang="pl-PL" dirty="0"/>
          </a:p>
          <a:p>
            <a:pPr lvl="2">
              <a:buFont typeface="Wingdings" panose="05000000000000000000" pitchFamily="2" charset="2"/>
              <a:buChar char="q"/>
            </a:pPr>
            <a:endParaRPr lang="pl-PL" dirty="0" smtClean="0"/>
          </a:p>
          <a:p>
            <a:pPr lvl="2">
              <a:buFont typeface="Wingdings" panose="05000000000000000000" pitchFamily="2" charset="2"/>
              <a:buChar char="q"/>
            </a:pPr>
            <a:endParaRPr lang="pl-PL" dirty="0" smtClean="0"/>
          </a:p>
        </p:txBody>
      </p:sp>
      <p:sp>
        <p:nvSpPr>
          <p:cNvPr id="4" name="Symbol zastępczy numeru slajdu 3"/>
          <p:cNvSpPr>
            <a:spLocks noGrp="1"/>
          </p:cNvSpPr>
          <p:nvPr>
            <p:ph type="sldNum" sz="quarter" idx="12"/>
          </p:nvPr>
        </p:nvSpPr>
        <p:spPr/>
        <p:txBody>
          <a:bodyPr/>
          <a:lstStyle/>
          <a:p>
            <a:fld id="{453BB134-82F7-4F0E-A3FF-CEA6FDEF8B86}" type="slidenum">
              <a:rPr lang="pl-PL" smtClean="0"/>
              <a:t>186</a:t>
            </a:fld>
            <a:endParaRPr lang="pl-PL"/>
          </a:p>
        </p:txBody>
      </p:sp>
    </p:spTree>
    <p:extLst>
      <p:ext uri="{BB962C8B-B14F-4D97-AF65-F5344CB8AC3E}">
        <p14:creationId xmlns:p14="http://schemas.microsoft.com/office/powerpoint/2010/main" val="318664138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74797"/>
            <a:ext cx="10515600" cy="715903"/>
          </a:xfrm>
        </p:spPr>
        <p:txBody>
          <a:bodyPr>
            <a:noAutofit/>
          </a:bodyPr>
          <a:lstStyle/>
          <a:p>
            <a:r>
              <a:rPr lang="pl-PL" sz="3200" dirty="0"/>
              <a:t>Zakończenie opracowania projektu dokumentu rządowego</a:t>
            </a:r>
          </a:p>
        </p:txBody>
      </p:sp>
      <p:sp>
        <p:nvSpPr>
          <p:cNvPr id="3" name="Symbol zastępczy zawartości 2"/>
          <p:cNvSpPr>
            <a:spLocks noGrp="1"/>
          </p:cNvSpPr>
          <p:nvPr>
            <p:ph idx="1"/>
          </p:nvPr>
        </p:nvSpPr>
        <p:spPr>
          <a:xfrm>
            <a:off x="838200" y="1683121"/>
            <a:ext cx="10515600" cy="4351338"/>
          </a:xfrm>
        </p:spPr>
        <p:txBody>
          <a:bodyPr>
            <a:normAutofit fontScale="62500" lnSpcReduction="20000"/>
          </a:bodyPr>
          <a:lstStyle/>
          <a:p>
            <a:pPr marL="0" indent="0">
              <a:buNone/>
            </a:pPr>
            <a:r>
              <a:rPr lang="pl-PL" dirty="0" smtClean="0"/>
              <a:t>OSR ma zawierać w szczególności:</a:t>
            </a:r>
          </a:p>
          <a:p>
            <a:pPr marL="514350" indent="-514350">
              <a:buFont typeface="+mj-lt"/>
              <a:buAutoNum type="arabicParenR"/>
            </a:pPr>
            <a:r>
              <a:rPr lang="pl-PL" dirty="0" smtClean="0"/>
              <a:t>wskazanie </a:t>
            </a:r>
            <a:r>
              <a:rPr lang="pl-PL" dirty="0"/>
              <a:t>podmiotów, na które oddziałuje projektowany akt </a:t>
            </a:r>
            <a:r>
              <a:rPr lang="pl-PL" dirty="0" smtClean="0"/>
              <a:t>normatywny; </a:t>
            </a:r>
          </a:p>
          <a:p>
            <a:pPr marL="514350" indent="-514350">
              <a:buFont typeface="+mj-lt"/>
              <a:buAutoNum type="arabicParenR"/>
            </a:pPr>
            <a:r>
              <a:rPr lang="pl-PL" dirty="0" smtClean="0"/>
              <a:t>informacje </a:t>
            </a:r>
            <a:r>
              <a:rPr lang="pl-PL" dirty="0"/>
              <a:t>o konsultacjach przeprowadzonych przed opracowaniem projektu, a także o zakresie konsultacji publicznych i opiniowania projektu, w tym o obowiązku zasięgnięcia opinii określonych podmiotów wynikającym z przepisów </a:t>
            </a:r>
            <a:r>
              <a:rPr lang="pl-PL" dirty="0" smtClean="0"/>
              <a:t>odrębnych;</a:t>
            </a:r>
          </a:p>
          <a:p>
            <a:pPr marL="514350" indent="-514350">
              <a:buFont typeface="+mj-lt"/>
              <a:buAutoNum type="arabicParenR"/>
            </a:pPr>
            <a:r>
              <a:rPr lang="pl-PL" dirty="0" smtClean="0"/>
              <a:t>informacje </a:t>
            </a:r>
            <a:r>
              <a:rPr lang="pl-PL" dirty="0"/>
              <a:t>o wynikach analiz możliwości osiągnięcia celu projektu za pomocą innych środków;</a:t>
            </a:r>
          </a:p>
          <a:p>
            <a:pPr marL="514350" indent="-514350">
              <a:buFont typeface="+mj-lt"/>
              <a:buAutoNum type="arabicParenR"/>
            </a:pPr>
            <a:r>
              <a:rPr lang="pl-PL" dirty="0" smtClean="0"/>
              <a:t>przedstawienie </a:t>
            </a:r>
            <a:r>
              <a:rPr lang="pl-PL" dirty="0"/>
              <a:t>wyników analizy wpływu projektowanego aktu normatywnego na podmioty, o których mowa w pkt 1, oraz wpływu projektu na istotne obszary oddziaływania, w szczególności na:</a:t>
            </a:r>
          </a:p>
          <a:p>
            <a:pPr marL="971550" lvl="1" indent="-514350">
              <a:buFont typeface="+mj-lt"/>
              <a:buAutoNum type="alphaLcParenR"/>
            </a:pPr>
            <a:r>
              <a:rPr lang="pl-PL" dirty="0" smtClean="0"/>
              <a:t>sektor </a:t>
            </a:r>
            <a:r>
              <a:rPr lang="pl-PL" dirty="0"/>
              <a:t>finansów publicznych, w tym budżet państwa i budżety jednostek samorządu terytorialnego,</a:t>
            </a:r>
          </a:p>
          <a:p>
            <a:pPr marL="971550" lvl="1" indent="-514350">
              <a:buFont typeface="+mj-lt"/>
              <a:buAutoNum type="alphaLcParenR"/>
            </a:pPr>
            <a:r>
              <a:rPr lang="pl-PL" dirty="0" smtClean="0"/>
              <a:t>rynek </a:t>
            </a:r>
            <a:r>
              <a:rPr lang="pl-PL" dirty="0"/>
              <a:t>pracy,</a:t>
            </a:r>
          </a:p>
          <a:p>
            <a:pPr marL="971550" lvl="1" indent="-514350">
              <a:buFont typeface="+mj-lt"/>
              <a:buAutoNum type="alphaLcParenR"/>
            </a:pPr>
            <a:r>
              <a:rPr lang="pl-PL" dirty="0" smtClean="0"/>
              <a:t>konkurencyjność </a:t>
            </a:r>
            <a:r>
              <a:rPr lang="pl-PL" dirty="0"/>
              <a:t>gospodarki i przedsiębiorczość, w tym funkcjonowanie przedsiębiorców, a zwłaszcza </a:t>
            </a:r>
            <a:r>
              <a:rPr lang="pl-PL" dirty="0" err="1"/>
              <a:t>mikroprzedsiębiorców</a:t>
            </a:r>
            <a:r>
              <a:rPr lang="pl-PL" dirty="0"/>
              <a:t>, małych i średnich przedsiębiorców,</a:t>
            </a:r>
          </a:p>
          <a:p>
            <a:pPr marL="971550" lvl="1" indent="-514350">
              <a:buFont typeface="+mj-lt"/>
              <a:buAutoNum type="alphaLcParenR"/>
            </a:pPr>
            <a:r>
              <a:rPr lang="pl-PL" dirty="0" smtClean="0"/>
              <a:t>sytuację </a:t>
            </a:r>
            <a:r>
              <a:rPr lang="pl-PL" dirty="0"/>
              <a:t>ekonomiczną i społeczną rodziny, a także osób niepełnosprawnych oraz osób starszych;</a:t>
            </a:r>
          </a:p>
          <a:p>
            <a:pPr marL="971550" lvl="1" indent="-514350">
              <a:buFont typeface="+mj-lt"/>
              <a:buAutoNum type="alphaLcParenR"/>
            </a:pPr>
            <a:r>
              <a:rPr lang="pl-PL" dirty="0" smtClean="0"/>
              <a:t>wskazanie </a:t>
            </a:r>
            <a:r>
              <a:rPr lang="pl-PL" dirty="0"/>
              <a:t>źródeł finansowania, zwłaszcza jeżeli projekt pociąga za sobą obciążenie budżetu państwa lub budżetów jednostek samorządu </a:t>
            </a:r>
            <a:r>
              <a:rPr lang="pl-PL" dirty="0" smtClean="0"/>
              <a:t>terytorialnego;</a:t>
            </a:r>
          </a:p>
          <a:p>
            <a:pPr marL="971550" lvl="1" indent="-514350">
              <a:buFont typeface="+mj-lt"/>
              <a:buAutoNum type="alphaLcParenR"/>
            </a:pPr>
            <a:r>
              <a:rPr lang="pl-PL" dirty="0" smtClean="0"/>
              <a:t>wskazanie </a:t>
            </a:r>
            <a:r>
              <a:rPr lang="pl-PL" dirty="0"/>
              <a:t>źródeł danych i przyjętych do obliczeń założeń.</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187</a:t>
            </a:fld>
            <a:endParaRPr lang="pl-PL"/>
          </a:p>
        </p:txBody>
      </p:sp>
    </p:spTree>
    <p:extLst>
      <p:ext uri="{BB962C8B-B14F-4D97-AF65-F5344CB8AC3E}">
        <p14:creationId xmlns:p14="http://schemas.microsoft.com/office/powerpoint/2010/main" val="111794723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188</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5899630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Ćwiczenie</a:t>
            </a:r>
            <a:endParaRPr lang="pl-PL" dirty="0"/>
          </a:p>
        </p:txBody>
      </p:sp>
      <p:sp>
        <p:nvSpPr>
          <p:cNvPr id="3" name="Symbol zastępczy tekstu 2"/>
          <p:cNvSpPr>
            <a:spLocks noGrp="1"/>
          </p:cNvSpPr>
          <p:nvPr>
            <p:ph type="body" idx="1"/>
          </p:nvPr>
        </p:nvSpPr>
        <p:spPr/>
        <p:txBody>
          <a:bodyPr/>
          <a:lstStyle/>
          <a:p>
            <a:endParaRPr lang="pl-PL"/>
          </a:p>
        </p:txBody>
      </p:sp>
      <p:sp>
        <p:nvSpPr>
          <p:cNvPr id="4" name="Symbol zastępczy numeru slajdu 3"/>
          <p:cNvSpPr>
            <a:spLocks noGrp="1"/>
          </p:cNvSpPr>
          <p:nvPr>
            <p:ph type="sldNum" sz="quarter" idx="12"/>
          </p:nvPr>
        </p:nvSpPr>
        <p:spPr/>
        <p:txBody>
          <a:bodyPr/>
          <a:lstStyle/>
          <a:p>
            <a:fld id="{453BB134-82F7-4F0E-A3FF-CEA6FDEF8B86}" type="slidenum">
              <a:rPr lang="pl-PL" smtClean="0"/>
              <a:t>189</a:t>
            </a:fld>
            <a:endParaRPr lang="pl-PL"/>
          </a:p>
        </p:txBody>
      </p:sp>
    </p:spTree>
    <p:extLst>
      <p:ext uri="{BB962C8B-B14F-4D97-AF65-F5344CB8AC3E}">
        <p14:creationId xmlns:p14="http://schemas.microsoft.com/office/powerpoint/2010/main" val="38488218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smtClean="0"/>
              <a:t>Rządowy proces </a:t>
            </a:r>
            <a:r>
              <a:rPr lang="pl-PL" b="1" dirty="0"/>
              <a:t>l</a:t>
            </a:r>
            <a:r>
              <a:rPr lang="pl-PL" b="1" dirty="0" smtClean="0"/>
              <a:t>egislacyjny - etapy</a:t>
            </a:r>
            <a:endParaRPr lang="pl-PL" b="1" dirty="0"/>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smtClean="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t>19</a:t>
            </a:fld>
            <a:endParaRPr lang="pl-PL"/>
          </a:p>
        </p:txBody>
      </p:sp>
      <p:graphicFrame>
        <p:nvGraphicFramePr>
          <p:cNvPr id="7" name="Diagram 6"/>
          <p:cNvGraphicFramePr/>
          <p:nvPr>
            <p:extLst>
              <p:ext uri="{D42A27DB-BD31-4B8C-83A1-F6EECF244321}">
                <p14:modId xmlns:p14="http://schemas.microsoft.com/office/powerpoint/2010/main" val="3587953668"/>
              </p:ext>
            </p:extLst>
          </p:nvPr>
        </p:nvGraphicFramePr>
        <p:xfrm>
          <a:off x="748559" y="1991802"/>
          <a:ext cx="10293776" cy="4369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trzałka w dół 10"/>
          <p:cNvSpPr/>
          <p:nvPr/>
        </p:nvSpPr>
        <p:spPr>
          <a:xfrm rot="19593788">
            <a:off x="4244532" y="4562345"/>
            <a:ext cx="802257" cy="105242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2" name="Strzałka w dół 11"/>
          <p:cNvSpPr/>
          <p:nvPr/>
        </p:nvSpPr>
        <p:spPr>
          <a:xfrm rot="1432062">
            <a:off x="6904400" y="4484396"/>
            <a:ext cx="802257" cy="105242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3" name="Strzałka w dół 12"/>
          <p:cNvSpPr/>
          <p:nvPr/>
        </p:nvSpPr>
        <p:spPr>
          <a:xfrm>
            <a:off x="5651132" y="4484395"/>
            <a:ext cx="802257" cy="105242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4" name="pole tekstowe 13"/>
          <p:cNvSpPr txBox="1"/>
          <p:nvPr/>
        </p:nvSpPr>
        <p:spPr>
          <a:xfrm>
            <a:off x="4978168" y="5564044"/>
            <a:ext cx="2907103"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l-PL" dirty="0" smtClean="0"/>
              <a:t>Zwykle toczą się równolegle</a:t>
            </a:r>
            <a:endParaRPr lang="pl-PL" dirty="0"/>
          </a:p>
        </p:txBody>
      </p:sp>
      <p:sp>
        <p:nvSpPr>
          <p:cNvPr id="5" name="Objaśnienie w chmurce 4"/>
          <p:cNvSpPr/>
          <p:nvPr/>
        </p:nvSpPr>
        <p:spPr>
          <a:xfrm>
            <a:off x="649616" y="1637969"/>
            <a:ext cx="4184785" cy="1598212"/>
          </a:xfrm>
          <a:prstGeom prst="cloudCallout">
            <a:avLst/>
          </a:prstGeom>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p:cNvSpPr txBox="1"/>
          <p:nvPr/>
        </p:nvSpPr>
        <p:spPr>
          <a:xfrm>
            <a:off x="1351730" y="1836916"/>
            <a:ext cx="2361537" cy="923330"/>
          </a:xfrm>
          <a:prstGeom prst="rect">
            <a:avLst/>
          </a:prstGeom>
          <a:noFill/>
        </p:spPr>
        <p:txBody>
          <a:bodyPr wrap="square" rtlCol="0">
            <a:spAutoFit/>
          </a:bodyPr>
          <a:lstStyle/>
          <a:p>
            <a:pPr algn="ctr"/>
            <a:r>
              <a:rPr lang="pl-PL" b="1" dirty="0" smtClean="0">
                <a:solidFill>
                  <a:schemeClr val="bg1"/>
                </a:solidFill>
              </a:rPr>
              <a:t>Czynności poprzedzające opracowanie projektu </a:t>
            </a:r>
            <a:endParaRPr lang="pl-PL" b="1" dirty="0">
              <a:solidFill>
                <a:schemeClr val="bg1"/>
              </a:solidFill>
            </a:endParaRPr>
          </a:p>
        </p:txBody>
      </p:sp>
    </p:spTree>
    <p:extLst>
      <p:ext uri="{BB962C8B-B14F-4D97-AF65-F5344CB8AC3E}">
        <p14:creationId xmlns:p14="http://schemas.microsoft.com/office/powerpoint/2010/main" val="60435671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3</a:t>
            </a:r>
            <a:r>
              <a:rPr lang="pl-PL" dirty="0" smtClean="0"/>
              <a:t>. Uzgodnienia i opiniowanie</a:t>
            </a:r>
            <a:endParaRPr lang="pl-PL" dirty="0"/>
          </a:p>
        </p:txBody>
      </p:sp>
      <p:sp>
        <p:nvSpPr>
          <p:cNvPr id="3" name="Symbol zastępczy tekstu 2"/>
          <p:cNvSpPr>
            <a:spLocks noGrp="1"/>
          </p:cNvSpPr>
          <p:nvPr>
            <p:ph type="body" idx="1"/>
          </p:nvPr>
        </p:nvSpPr>
        <p:spPr/>
        <p:txBody>
          <a:bodyPr/>
          <a:lstStyle/>
          <a:p>
            <a:r>
              <a:rPr lang="pl-PL" dirty="0" smtClean="0"/>
              <a:t>Uzgodnienia</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190</a:t>
            </a:fld>
            <a:endParaRPr lang="pl-PL"/>
          </a:p>
        </p:txBody>
      </p:sp>
    </p:spTree>
    <p:extLst>
      <p:ext uri="{BB962C8B-B14F-4D97-AF65-F5344CB8AC3E}">
        <p14:creationId xmlns:p14="http://schemas.microsoft.com/office/powerpoint/2010/main" val="119031373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smtClean="0"/>
              <a:t>Rządowy proces </a:t>
            </a:r>
            <a:r>
              <a:rPr lang="pl-PL" b="1" dirty="0"/>
              <a:t>l</a:t>
            </a:r>
            <a:r>
              <a:rPr lang="pl-PL" b="1" dirty="0" smtClean="0"/>
              <a:t>egislacyjny - etapy</a:t>
            </a:r>
            <a:endParaRPr lang="pl-PL" b="1" dirty="0"/>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smtClean="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191</a:t>
            </a:fld>
            <a:endParaRPr lang="pl-PL">
              <a:solidFill>
                <a:prstClr val="black">
                  <a:tint val="75000"/>
                </a:prstClr>
              </a:solidFill>
            </a:endParaRPr>
          </a:p>
        </p:txBody>
      </p:sp>
      <p:graphicFrame>
        <p:nvGraphicFramePr>
          <p:cNvPr id="7" name="Diagram 6"/>
          <p:cNvGraphicFramePr/>
          <p:nvPr>
            <p:extLst>
              <p:ext uri="{D42A27DB-BD31-4B8C-83A1-F6EECF244321}">
                <p14:modId xmlns:p14="http://schemas.microsoft.com/office/powerpoint/2010/main" val="3336046418"/>
              </p:ext>
            </p:extLst>
          </p:nvPr>
        </p:nvGraphicFramePr>
        <p:xfrm>
          <a:off x="748559" y="1991802"/>
          <a:ext cx="10293776" cy="4369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aśnienie w chmurce 4"/>
          <p:cNvSpPr/>
          <p:nvPr/>
        </p:nvSpPr>
        <p:spPr>
          <a:xfrm>
            <a:off x="649616" y="1637969"/>
            <a:ext cx="4184785" cy="1598212"/>
          </a:xfrm>
          <a:prstGeom prst="cloudCallout">
            <a:avLst/>
          </a:prstGeom>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8" name="pole tekstowe 7"/>
          <p:cNvSpPr txBox="1"/>
          <p:nvPr/>
        </p:nvSpPr>
        <p:spPr>
          <a:xfrm>
            <a:off x="1351730" y="1836916"/>
            <a:ext cx="2361537" cy="923330"/>
          </a:xfrm>
          <a:prstGeom prst="rect">
            <a:avLst/>
          </a:prstGeom>
          <a:noFill/>
        </p:spPr>
        <p:txBody>
          <a:bodyPr wrap="square" rtlCol="0">
            <a:spAutoFit/>
          </a:bodyPr>
          <a:lstStyle/>
          <a:p>
            <a:pPr algn="ctr"/>
            <a:r>
              <a:rPr lang="pl-PL" b="1" dirty="0" smtClean="0">
                <a:solidFill>
                  <a:prstClr val="white"/>
                </a:solidFill>
              </a:rPr>
              <a:t>Czynności poprzedzające opracowanie projektu </a:t>
            </a:r>
            <a:endParaRPr lang="pl-PL" b="1" dirty="0">
              <a:solidFill>
                <a:prstClr val="white"/>
              </a:solidFill>
            </a:endParaRPr>
          </a:p>
        </p:txBody>
      </p:sp>
      <p:sp>
        <p:nvSpPr>
          <p:cNvPr id="6" name="Elipsa 5"/>
          <p:cNvSpPr/>
          <p:nvPr/>
        </p:nvSpPr>
        <p:spPr>
          <a:xfrm>
            <a:off x="2742008" y="3048000"/>
            <a:ext cx="4249342" cy="237924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86693063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tekstu 2"/>
          <p:cNvSpPr>
            <a:spLocks noGrp="1"/>
          </p:cNvSpPr>
          <p:nvPr>
            <p:ph type="body" idx="1"/>
          </p:nvPr>
        </p:nvSpPr>
        <p:spPr/>
        <p:txBody>
          <a:bodyPr/>
          <a:lstStyle/>
          <a:p>
            <a:pPr algn="ctr"/>
            <a:r>
              <a:rPr lang="pl-PL" dirty="0" smtClean="0"/>
              <a:t>Jakie dokumenty mu podlegają ?</a:t>
            </a:r>
            <a:endParaRPr lang="pl-PL" dirty="0"/>
          </a:p>
        </p:txBody>
      </p:sp>
      <p:sp>
        <p:nvSpPr>
          <p:cNvPr id="4" name="Symbol zastępczy zawartości 3"/>
          <p:cNvSpPr>
            <a:spLocks noGrp="1"/>
          </p:cNvSpPr>
          <p:nvPr>
            <p:ph sz="half" idx="2"/>
          </p:nvPr>
        </p:nvSpPr>
        <p:spPr/>
        <p:txBody>
          <a:bodyPr>
            <a:normAutofit fontScale="62500" lnSpcReduction="20000"/>
          </a:bodyPr>
          <a:lstStyle/>
          <a:p>
            <a:pPr>
              <a:buFont typeface="Wingdings" panose="020B0604020202020204" pitchFamily="2" charset="2"/>
              <a:buChar char="q"/>
            </a:pPr>
            <a:r>
              <a:rPr lang="pl-PL" dirty="0"/>
              <a:t>ustawa</a:t>
            </a:r>
          </a:p>
          <a:p>
            <a:pPr>
              <a:buFont typeface="Wingdings" panose="020B0604020202020204" pitchFamily="2" charset="2"/>
              <a:buChar char="q"/>
            </a:pPr>
            <a:r>
              <a:rPr lang="pl-PL" dirty="0"/>
              <a:t>rozporządzenie </a:t>
            </a:r>
          </a:p>
          <a:p>
            <a:pPr lvl="1">
              <a:buFont typeface="Wingdings" panose="020B0604020202020204" pitchFamily="2" charset="2"/>
              <a:buChar char="q"/>
            </a:pPr>
            <a:r>
              <a:rPr lang="pl-PL" dirty="0"/>
              <a:t>Rady Ministrów</a:t>
            </a:r>
          </a:p>
          <a:p>
            <a:pPr lvl="1">
              <a:buFont typeface="Wingdings" panose="020B0604020202020204" pitchFamily="2" charset="2"/>
              <a:buChar char="q"/>
            </a:pPr>
            <a:r>
              <a:rPr lang="pl-PL" dirty="0"/>
              <a:t>Prezesa Rady Ministrów</a:t>
            </a:r>
          </a:p>
          <a:p>
            <a:pPr lvl="1">
              <a:buFont typeface="Wingdings" panose="020B0604020202020204" pitchFamily="2" charset="2"/>
              <a:buChar char="q"/>
            </a:pPr>
            <a:r>
              <a:rPr lang="pl-PL" dirty="0"/>
              <a:t>ministra</a:t>
            </a:r>
          </a:p>
          <a:p>
            <a:pPr>
              <a:buFont typeface="Wingdings" panose="020B0604020202020204" pitchFamily="2" charset="2"/>
              <a:buChar char="q"/>
            </a:pPr>
            <a:r>
              <a:rPr lang="pl-PL" dirty="0"/>
              <a:t>zarządzenie Prezesa Rady Ministrów</a:t>
            </a:r>
          </a:p>
          <a:p>
            <a:pPr>
              <a:buFont typeface="Wingdings" panose="020B0604020202020204" pitchFamily="2" charset="2"/>
              <a:buChar char="q"/>
            </a:pPr>
            <a:r>
              <a:rPr lang="pl-PL" dirty="0"/>
              <a:t>uchwała Rady Ministrów</a:t>
            </a:r>
          </a:p>
          <a:p>
            <a:pPr>
              <a:buFont typeface="Wingdings" panose="020B0604020202020204" pitchFamily="2" charset="2"/>
              <a:buChar char="q"/>
            </a:pPr>
            <a:r>
              <a:rPr lang="pl-PL" dirty="0"/>
              <a:t> projekt innego dokumentu, w szczególności:</a:t>
            </a:r>
          </a:p>
          <a:p>
            <a:pPr lvl="1">
              <a:buFont typeface="Wingdings" panose="020B0604020202020204" pitchFamily="2" charset="2"/>
              <a:buChar char="q"/>
            </a:pPr>
            <a:r>
              <a:rPr lang="pl-PL" dirty="0"/>
              <a:t>strategii</a:t>
            </a:r>
          </a:p>
          <a:p>
            <a:pPr lvl="1">
              <a:buFont typeface="Wingdings" panose="020B0604020202020204" pitchFamily="2" charset="2"/>
              <a:buChar char="q"/>
            </a:pPr>
            <a:r>
              <a:rPr lang="pl-PL" dirty="0"/>
              <a:t>programu</a:t>
            </a:r>
          </a:p>
          <a:p>
            <a:pPr lvl="1">
              <a:buFont typeface="Wingdings" panose="020B0604020202020204" pitchFamily="2" charset="2"/>
              <a:buChar char="q"/>
            </a:pPr>
            <a:r>
              <a:rPr lang="pl-PL" dirty="0"/>
              <a:t>sprawozdania</a:t>
            </a:r>
          </a:p>
          <a:p>
            <a:pPr lvl="1">
              <a:buFont typeface="Wingdings" panose="020B0604020202020204" pitchFamily="2" charset="2"/>
              <a:buChar char="q"/>
            </a:pPr>
            <a:r>
              <a:rPr lang="pl-PL" dirty="0"/>
              <a:t>informacji np.: dotyczącej realizacji ustawy</a:t>
            </a:r>
          </a:p>
          <a:p>
            <a:pPr lvl="1">
              <a:buFont typeface="Wingdings" panose="020B0604020202020204" pitchFamily="2" charset="2"/>
              <a:buChar char="q"/>
            </a:pPr>
            <a:r>
              <a:rPr lang="pl-PL" dirty="0"/>
              <a:t>stanowiska Rządu do pozarządowego projektu </a:t>
            </a:r>
            <a:r>
              <a:rPr lang="pl-PL" dirty="0" smtClean="0"/>
              <a:t>ustawy</a:t>
            </a:r>
            <a:endParaRPr lang="pl-PL" dirty="0"/>
          </a:p>
        </p:txBody>
      </p:sp>
      <p:sp>
        <p:nvSpPr>
          <p:cNvPr id="5" name="Symbol zastępczy tekstu 4"/>
          <p:cNvSpPr>
            <a:spLocks noGrp="1"/>
          </p:cNvSpPr>
          <p:nvPr>
            <p:ph type="body" sz="quarter" idx="3"/>
          </p:nvPr>
        </p:nvSpPr>
        <p:spPr/>
        <p:txBody>
          <a:bodyPr/>
          <a:lstStyle/>
          <a:p>
            <a:pPr algn="ctr"/>
            <a:r>
              <a:rPr lang="pl-PL" dirty="0" smtClean="0"/>
              <a:t>Kto jest gospodarzem etapu ?</a:t>
            </a:r>
            <a:endParaRPr lang="pl-PL" dirty="0"/>
          </a:p>
        </p:txBody>
      </p:sp>
      <p:sp>
        <p:nvSpPr>
          <p:cNvPr id="6" name="Symbol zastępczy zawartości 5"/>
          <p:cNvSpPr>
            <a:spLocks noGrp="1"/>
          </p:cNvSpPr>
          <p:nvPr>
            <p:ph sz="quarter" idx="4"/>
          </p:nvPr>
        </p:nvSpPr>
        <p:spPr/>
        <p:txBody>
          <a:bodyPr anchor="ctr">
            <a:normAutofit/>
          </a:bodyPr>
          <a:lstStyle/>
          <a:p>
            <a:pPr marL="0" indent="0" algn="ctr">
              <a:buNone/>
            </a:pPr>
            <a:r>
              <a:rPr lang="pl-PL" sz="2400" dirty="0" smtClean="0"/>
              <a:t>Organ wnioskujący</a:t>
            </a:r>
            <a:endParaRPr lang="pl-PL" sz="2400" dirty="0"/>
          </a:p>
        </p:txBody>
      </p:sp>
      <p:sp>
        <p:nvSpPr>
          <p:cNvPr id="7" name="Symbol zastępczy numeru slajdu 6"/>
          <p:cNvSpPr>
            <a:spLocks noGrp="1"/>
          </p:cNvSpPr>
          <p:nvPr>
            <p:ph type="sldNum" sz="quarter" idx="12"/>
          </p:nvPr>
        </p:nvSpPr>
        <p:spPr/>
        <p:txBody>
          <a:bodyPr/>
          <a:lstStyle/>
          <a:p>
            <a:fld id="{453BB134-82F7-4F0E-A3FF-CEA6FDEF8B86}" type="slidenum">
              <a:rPr lang="pl-PL" smtClean="0"/>
              <a:t>192</a:t>
            </a:fld>
            <a:endParaRPr lang="pl-PL"/>
          </a:p>
        </p:txBody>
      </p:sp>
    </p:spTree>
    <p:extLst>
      <p:ext uri="{BB962C8B-B14F-4D97-AF65-F5344CB8AC3E}">
        <p14:creationId xmlns:p14="http://schemas.microsoft.com/office/powerpoint/2010/main" val="111851692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040524"/>
            <a:ext cx="10515600" cy="650164"/>
          </a:xfrm>
        </p:spPr>
        <p:txBody>
          <a:bodyPr>
            <a:normAutofit fontScale="90000"/>
          </a:bodyPr>
          <a:lstStyle/>
          <a:p>
            <a:r>
              <a:rPr lang="pl-PL" dirty="0" smtClean="0"/>
              <a:t>Wymagania formalne</a:t>
            </a:r>
            <a:endParaRPr lang="pl-PL" dirty="0"/>
          </a:p>
        </p:txBody>
      </p:sp>
      <p:sp>
        <p:nvSpPr>
          <p:cNvPr id="3" name="Symbol zastępczy zawartości 2"/>
          <p:cNvSpPr>
            <a:spLocks noGrp="1"/>
          </p:cNvSpPr>
          <p:nvPr>
            <p:ph idx="1"/>
          </p:nvPr>
        </p:nvSpPr>
        <p:spPr/>
        <p:txBody>
          <a:bodyPr>
            <a:normAutofit fontScale="85000" lnSpcReduction="20000"/>
          </a:bodyPr>
          <a:lstStyle/>
          <a:p>
            <a:pPr marL="0" indent="0" algn="just">
              <a:buNone/>
            </a:pPr>
            <a:r>
              <a:rPr lang="pl-PL" dirty="0" smtClean="0"/>
              <a:t>Do uzgodnień i opiniowania przekazuję się projekt, który :</a:t>
            </a:r>
          </a:p>
          <a:p>
            <a:pPr algn="just">
              <a:buFont typeface="Wingdings" panose="05000000000000000000" pitchFamily="2" charset="2"/>
              <a:buChar char="ü"/>
            </a:pPr>
            <a:r>
              <a:rPr lang="pl-PL" dirty="0"/>
              <a:t>z</a:t>
            </a:r>
            <a:r>
              <a:rPr lang="pl-PL" dirty="0" smtClean="0"/>
              <a:t>awiera informację o numerze wpisu w wykazie - jeżeli dokument rządowy podlega wpisowi,</a:t>
            </a:r>
          </a:p>
          <a:p>
            <a:pPr algn="just">
              <a:buFont typeface="Wingdings" panose="05000000000000000000" pitchFamily="2" charset="2"/>
              <a:buChar char="ü"/>
            </a:pPr>
            <a:r>
              <a:rPr lang="pl-PL" dirty="0"/>
              <a:t>m</a:t>
            </a:r>
            <a:r>
              <a:rPr lang="pl-PL" dirty="0" smtClean="0"/>
              <a:t>a dołączone uzasadnienie, w tym OSR - </a:t>
            </a:r>
            <a:r>
              <a:rPr lang="pl-PL" dirty="0"/>
              <a:t>w przypadku projektu aktu normatywnego </a:t>
            </a:r>
            <a:r>
              <a:rPr lang="pl-PL" dirty="0" smtClean="0"/>
              <a:t>lub sporządzone w miarę potrzeby dla innego dokumentu rządowego,</a:t>
            </a:r>
          </a:p>
          <a:p>
            <a:pPr algn="just">
              <a:buFont typeface="Wingdings" panose="05000000000000000000" pitchFamily="2" charset="2"/>
              <a:buChar char="ü"/>
            </a:pPr>
            <a:r>
              <a:rPr lang="pl-PL" dirty="0"/>
              <a:t> </a:t>
            </a:r>
            <a:r>
              <a:rPr lang="pl-PL" dirty="0" smtClean="0"/>
              <a:t>jest sporządzony zgodnie z zasadami techniki prawodawczej - </a:t>
            </a:r>
            <a:r>
              <a:rPr lang="pl-PL" dirty="0"/>
              <a:t>w przypadku projektu aktu </a:t>
            </a:r>
            <a:r>
              <a:rPr lang="pl-PL" dirty="0" smtClean="0"/>
              <a:t>normatywnego, </a:t>
            </a:r>
          </a:p>
          <a:p>
            <a:pPr algn="just">
              <a:buFont typeface="Wingdings" panose="05000000000000000000" pitchFamily="2" charset="2"/>
              <a:buChar char="ü"/>
            </a:pPr>
            <a:r>
              <a:rPr lang="pl-PL" dirty="0"/>
              <a:t> </a:t>
            </a:r>
            <a:r>
              <a:rPr lang="pl-PL" dirty="0" smtClean="0"/>
              <a:t>w przypadku projektu ustawy lub rozporządzenia wdrażających prawo UE zawiera: </a:t>
            </a:r>
          </a:p>
          <a:p>
            <a:pPr lvl="1" algn="just">
              <a:buFont typeface="Wingdings" panose="05000000000000000000" pitchFamily="2" charset="2"/>
              <a:buChar char="ü"/>
            </a:pPr>
            <a:r>
              <a:rPr lang="pl-PL" dirty="0"/>
              <a:t>t</a:t>
            </a:r>
            <a:r>
              <a:rPr lang="pl-PL" dirty="0" smtClean="0"/>
              <a:t>abelę zgodności,</a:t>
            </a:r>
          </a:p>
          <a:p>
            <a:pPr lvl="1" algn="just">
              <a:buFont typeface="Wingdings" panose="05000000000000000000" pitchFamily="2" charset="2"/>
              <a:buChar char="ü"/>
            </a:pPr>
            <a:r>
              <a:rPr lang="pl-PL" dirty="0"/>
              <a:t> w</a:t>
            </a:r>
            <a:r>
              <a:rPr lang="pl-PL" dirty="0" smtClean="0"/>
              <a:t>yjaśnienie terminu wejścia w życie z uwzględnieniem terminu wdrożenia prawa UE,</a:t>
            </a:r>
          </a:p>
          <a:p>
            <a:pPr lvl="1" algn="just">
              <a:buFont typeface="Wingdings" panose="05000000000000000000" pitchFamily="2" charset="2"/>
              <a:buChar char="ü"/>
            </a:pPr>
            <a:r>
              <a:rPr lang="pl-PL" dirty="0"/>
              <a:t> </a:t>
            </a:r>
            <a:r>
              <a:rPr lang="pl-PL" dirty="0" smtClean="0"/>
              <a:t>odwróconą tabela zgodności – jeżeli projekt zawiera przepisy wykraczające poza cel wdrożenia. </a:t>
            </a:r>
          </a:p>
          <a:p>
            <a:pPr lvl="1">
              <a:buFont typeface="Wingdings" panose="05000000000000000000" pitchFamily="2" charset="2"/>
              <a:buChar char="ü"/>
            </a:pPr>
            <a:endParaRPr lang="pl-PL" dirty="0"/>
          </a:p>
          <a:p>
            <a:pPr>
              <a:buFont typeface="Wingdings" panose="05000000000000000000" pitchFamily="2" charset="2"/>
              <a:buChar char="ü"/>
            </a:pPr>
            <a:endParaRPr lang="pl-PL" dirty="0" smtClean="0"/>
          </a:p>
          <a:p>
            <a:pPr>
              <a:buFont typeface="Wingdings" panose="05000000000000000000" pitchFamily="2" charset="2"/>
              <a:buChar char="ü"/>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193</a:t>
            </a:fld>
            <a:endParaRPr lang="pl-PL"/>
          </a:p>
        </p:txBody>
      </p:sp>
    </p:spTree>
    <p:extLst>
      <p:ext uri="{BB962C8B-B14F-4D97-AF65-F5344CB8AC3E}">
        <p14:creationId xmlns:p14="http://schemas.microsoft.com/office/powerpoint/2010/main" val="982629943"/>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93228"/>
            <a:ext cx="10515600" cy="697460"/>
          </a:xfrm>
        </p:spPr>
        <p:txBody>
          <a:bodyPr>
            <a:noAutofit/>
          </a:bodyPr>
          <a:lstStyle/>
          <a:p>
            <a:pPr algn="ctr"/>
            <a:r>
              <a:rPr lang="pl-PL" sz="3200" dirty="0" smtClean="0"/>
              <a:t>Uprzednia ocena OSR projektu aktu normatywnego  przez Koordynatora OSR</a:t>
            </a:r>
            <a:endParaRPr lang="pl-PL" sz="3200" dirty="0"/>
          </a:p>
        </p:txBody>
      </p:sp>
      <p:sp>
        <p:nvSpPr>
          <p:cNvPr id="3" name="Symbol zastępczy zawartości 2"/>
          <p:cNvSpPr>
            <a:spLocks noGrp="1"/>
          </p:cNvSpPr>
          <p:nvPr>
            <p:ph idx="1"/>
          </p:nvPr>
        </p:nvSpPr>
        <p:spPr/>
        <p:txBody>
          <a:bodyPr>
            <a:normAutofit/>
          </a:bodyPr>
          <a:lstStyle/>
          <a:p>
            <a:pPr marL="0" indent="0" algn="just">
              <a:buNone/>
            </a:pPr>
            <a:r>
              <a:rPr lang="pl-PL" b="1" dirty="0" smtClean="0"/>
              <a:t>Jeżeli </a:t>
            </a:r>
            <a:r>
              <a:rPr lang="pl-PL" b="1" dirty="0"/>
              <a:t>wystąpi o to Rada Ministrów lub jej organ pomocniczy</a:t>
            </a:r>
            <a:r>
              <a:rPr lang="pl-PL" dirty="0"/>
              <a:t>, skierowanie do uzgodnień, konsultacji publicznych lub opiniowania projektu aktu normatywnego </a:t>
            </a:r>
            <a:r>
              <a:rPr lang="pl-PL" u="sng" dirty="0"/>
              <a:t>może nastąpić </a:t>
            </a:r>
            <a:r>
              <a:rPr lang="pl-PL" b="1" u="sng" dirty="0"/>
              <a:t>po dokonaniu oceny OSR </a:t>
            </a:r>
            <a:r>
              <a:rPr lang="pl-PL" dirty="0"/>
              <a:t>przez koordynatora </a:t>
            </a:r>
            <a:r>
              <a:rPr lang="pl-PL" dirty="0" smtClean="0"/>
              <a:t>OSR. Organ wnioskujący kieruje projekt do oceny OSR.</a:t>
            </a:r>
          </a:p>
          <a:p>
            <a:pPr marL="0" indent="0" algn="just">
              <a:buNone/>
            </a:pPr>
            <a:r>
              <a:rPr lang="pl-PL" dirty="0" smtClean="0"/>
              <a:t>Koordynator </a:t>
            </a:r>
            <a:r>
              <a:rPr lang="pl-PL" dirty="0"/>
              <a:t>OSR dokonuje oceny OSR, w szczególności pod względem jej zakresu i zakresu konsultacji publicznych i opiniowania projektu, oraz przedstawia stanowisko w terminie 14 dni od udostępnienia mu projektu</a:t>
            </a:r>
            <a:r>
              <a:rPr lang="pl-PL" dirty="0" smtClean="0"/>
              <a:t>. Nieprzedstawienie stanowiska jest równoznaczne z wyrażeniem opinii pozytywnej.</a:t>
            </a:r>
          </a:p>
          <a:p>
            <a:pPr marL="0" indent="0" algn="just">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194</a:t>
            </a:fld>
            <a:endParaRPr lang="pl-PL"/>
          </a:p>
        </p:txBody>
      </p:sp>
    </p:spTree>
    <p:extLst>
      <p:ext uri="{BB962C8B-B14F-4D97-AF65-F5344CB8AC3E}">
        <p14:creationId xmlns:p14="http://schemas.microsoft.com/office/powerpoint/2010/main" val="49481142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smtClean="0"/>
              <a:t>Rządowy proces </a:t>
            </a:r>
            <a:r>
              <a:rPr lang="pl-PL" b="1" dirty="0"/>
              <a:t>l</a:t>
            </a:r>
            <a:r>
              <a:rPr lang="pl-PL" b="1" dirty="0" smtClean="0"/>
              <a:t>egislacyjny - etapy</a:t>
            </a:r>
            <a:endParaRPr lang="pl-PL" b="1" dirty="0"/>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smtClean="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195</a:t>
            </a:fld>
            <a:endParaRPr lang="pl-PL">
              <a:solidFill>
                <a:prstClr val="black">
                  <a:tint val="75000"/>
                </a:prstClr>
              </a:solidFill>
            </a:endParaRPr>
          </a:p>
        </p:txBody>
      </p:sp>
      <p:graphicFrame>
        <p:nvGraphicFramePr>
          <p:cNvPr id="7" name="Diagram 6"/>
          <p:cNvGraphicFramePr/>
          <p:nvPr>
            <p:extLst>
              <p:ext uri="{D42A27DB-BD31-4B8C-83A1-F6EECF244321}">
                <p14:modId xmlns:p14="http://schemas.microsoft.com/office/powerpoint/2010/main" val="1062446622"/>
              </p:ext>
            </p:extLst>
          </p:nvPr>
        </p:nvGraphicFramePr>
        <p:xfrm>
          <a:off x="748559" y="1991802"/>
          <a:ext cx="10293776" cy="4369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aśnienie w chmurce 4"/>
          <p:cNvSpPr/>
          <p:nvPr/>
        </p:nvSpPr>
        <p:spPr>
          <a:xfrm>
            <a:off x="649616" y="1637969"/>
            <a:ext cx="4184785" cy="1598212"/>
          </a:xfrm>
          <a:prstGeom prst="cloudCallout">
            <a:avLst/>
          </a:prstGeom>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8" name="pole tekstowe 7"/>
          <p:cNvSpPr txBox="1"/>
          <p:nvPr/>
        </p:nvSpPr>
        <p:spPr>
          <a:xfrm>
            <a:off x="1351730" y="1836916"/>
            <a:ext cx="2361537" cy="923330"/>
          </a:xfrm>
          <a:prstGeom prst="rect">
            <a:avLst/>
          </a:prstGeom>
          <a:noFill/>
        </p:spPr>
        <p:txBody>
          <a:bodyPr wrap="square" rtlCol="0">
            <a:spAutoFit/>
          </a:bodyPr>
          <a:lstStyle/>
          <a:p>
            <a:pPr algn="ctr"/>
            <a:r>
              <a:rPr lang="pl-PL" b="1" dirty="0" smtClean="0">
                <a:solidFill>
                  <a:prstClr val="white"/>
                </a:solidFill>
              </a:rPr>
              <a:t>Czynności poprzedzające opracowanie projektu </a:t>
            </a:r>
            <a:endParaRPr lang="pl-PL" b="1" dirty="0">
              <a:solidFill>
                <a:prstClr val="white"/>
              </a:solidFill>
            </a:endParaRPr>
          </a:p>
        </p:txBody>
      </p:sp>
      <p:sp>
        <p:nvSpPr>
          <p:cNvPr id="6" name="Elipsa 5"/>
          <p:cNvSpPr/>
          <p:nvPr/>
        </p:nvSpPr>
        <p:spPr>
          <a:xfrm>
            <a:off x="1213840" y="5133975"/>
            <a:ext cx="4249342" cy="178869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Objaśnienie w chmurce 8"/>
          <p:cNvSpPr/>
          <p:nvPr/>
        </p:nvSpPr>
        <p:spPr>
          <a:xfrm>
            <a:off x="1181101" y="5534025"/>
            <a:ext cx="4276724" cy="1162050"/>
          </a:xfrm>
          <a:prstGeom prst="cloudCallout">
            <a:avLst>
              <a:gd name="adj1" fmla="val -10399"/>
              <a:gd name="adj2" fmla="val -9469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pl-PL"/>
          </a:p>
        </p:txBody>
      </p:sp>
      <p:sp>
        <p:nvSpPr>
          <p:cNvPr id="10" name="pole tekstowe 9"/>
          <p:cNvSpPr txBox="1"/>
          <p:nvPr/>
        </p:nvSpPr>
        <p:spPr>
          <a:xfrm>
            <a:off x="1914524" y="5791200"/>
            <a:ext cx="2847975" cy="646331"/>
          </a:xfrm>
          <a:prstGeom prst="rect">
            <a:avLst/>
          </a:prstGeom>
          <a:noFill/>
        </p:spPr>
        <p:txBody>
          <a:bodyPr wrap="square" rtlCol="0">
            <a:spAutoFit/>
          </a:bodyPr>
          <a:lstStyle/>
          <a:p>
            <a:r>
              <a:rPr lang="pl-PL" b="1" dirty="0" smtClean="0">
                <a:solidFill>
                  <a:schemeClr val="bg1"/>
                </a:solidFill>
              </a:rPr>
              <a:t>Dokonanie oceny przez koordynatora OSR</a:t>
            </a:r>
            <a:endParaRPr lang="pl-PL" b="1" dirty="0">
              <a:solidFill>
                <a:schemeClr val="bg1"/>
              </a:solidFill>
            </a:endParaRPr>
          </a:p>
        </p:txBody>
      </p:sp>
    </p:spTree>
    <p:extLst>
      <p:ext uri="{BB962C8B-B14F-4D97-AF65-F5344CB8AC3E}">
        <p14:creationId xmlns:p14="http://schemas.microsoft.com/office/powerpoint/2010/main" val="1853755400"/>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5004"/>
            <a:ext cx="10515600" cy="905684"/>
          </a:xfrm>
        </p:spPr>
        <p:txBody>
          <a:bodyPr/>
          <a:lstStyle/>
          <a:p>
            <a:pPr algn="ctr"/>
            <a:r>
              <a:rPr lang="pl-PL" dirty="0" smtClean="0"/>
              <a:t>Opinia Koordynatora OSR</a:t>
            </a:r>
            <a:endParaRPr lang="pl-PL" dirty="0"/>
          </a:p>
        </p:txBody>
      </p:sp>
      <p:sp>
        <p:nvSpPr>
          <p:cNvPr id="3" name="Symbol zastępczy zawartości 2"/>
          <p:cNvSpPr>
            <a:spLocks noGrp="1"/>
          </p:cNvSpPr>
          <p:nvPr>
            <p:ph idx="1"/>
          </p:nvPr>
        </p:nvSpPr>
        <p:spPr/>
        <p:txBody>
          <a:bodyPr/>
          <a:lstStyle/>
          <a:p>
            <a:pPr marL="0" indent="0">
              <a:buNone/>
            </a:pPr>
            <a:r>
              <a:rPr lang="pl-PL" dirty="0"/>
              <a:t>W przypadku zgłoszenia przez koordynatora OSR uwag – organ wnioskujący je uwzględnia lub zajmuje </a:t>
            </a:r>
            <a:r>
              <a:rPr lang="pl-PL" dirty="0" smtClean="0"/>
              <a:t>stanowisko.</a:t>
            </a:r>
          </a:p>
          <a:p>
            <a:pPr marL="0" indent="0">
              <a:buNone/>
            </a:pPr>
            <a:endParaRPr lang="pl-PL" dirty="0"/>
          </a:p>
          <a:p>
            <a:pPr marL="0" indent="0" algn="just">
              <a:buNone/>
            </a:pPr>
            <a:r>
              <a:rPr lang="pl-PL" dirty="0"/>
              <a:t>Wymaganie formalne: Kierując projekt aktu normatywnego do uzgodnień, konsultacji publicznych lub opiniowania, organ wnioskujący </a:t>
            </a:r>
            <a:r>
              <a:rPr lang="pl-PL" dirty="0" smtClean="0"/>
              <a:t>(1) dołącza </a:t>
            </a:r>
            <a:r>
              <a:rPr lang="pl-PL" dirty="0"/>
              <a:t>do projektu stanowisko koordynatora OSR dotyczące OSR </a:t>
            </a:r>
            <a:r>
              <a:rPr lang="pl-PL" dirty="0" smtClean="0"/>
              <a:t>albo (2) </a:t>
            </a:r>
            <a:r>
              <a:rPr lang="pl-PL" dirty="0"/>
              <a:t>przedstawia informację o nieprzedstawieniu takiego stanowiska w </a:t>
            </a:r>
            <a:r>
              <a:rPr lang="pl-PL" dirty="0" smtClean="0"/>
              <a:t>terminie.</a:t>
            </a: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196</a:t>
            </a:fld>
            <a:endParaRPr lang="pl-PL"/>
          </a:p>
        </p:txBody>
      </p:sp>
    </p:spTree>
    <p:extLst>
      <p:ext uri="{BB962C8B-B14F-4D97-AF65-F5344CB8AC3E}">
        <p14:creationId xmlns:p14="http://schemas.microsoft.com/office/powerpoint/2010/main" val="156022525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75709" y="885587"/>
            <a:ext cx="6023579" cy="5576384"/>
          </a:xfrm>
        </p:spPr>
      </p:pic>
      <p:sp>
        <p:nvSpPr>
          <p:cNvPr id="4" name="Symbol zastępczy numeru slajdu 3"/>
          <p:cNvSpPr>
            <a:spLocks noGrp="1"/>
          </p:cNvSpPr>
          <p:nvPr>
            <p:ph type="sldNum" sz="quarter" idx="12"/>
          </p:nvPr>
        </p:nvSpPr>
        <p:spPr/>
        <p:txBody>
          <a:bodyPr/>
          <a:lstStyle/>
          <a:p>
            <a:fld id="{453BB134-82F7-4F0E-A3FF-CEA6FDEF8B86}" type="slidenum">
              <a:rPr lang="pl-PL" smtClean="0"/>
              <a:t>197</a:t>
            </a:fld>
            <a:endParaRPr lang="pl-PL"/>
          </a:p>
        </p:txBody>
      </p:sp>
    </p:spTree>
    <p:extLst>
      <p:ext uri="{BB962C8B-B14F-4D97-AF65-F5344CB8AC3E}">
        <p14:creationId xmlns:p14="http://schemas.microsoft.com/office/powerpoint/2010/main" val="314321642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9475" y="813497"/>
            <a:ext cx="5091461" cy="5779102"/>
          </a:xfrm>
        </p:spPr>
      </p:pic>
      <p:sp>
        <p:nvSpPr>
          <p:cNvPr id="4" name="Symbol zastępczy numeru slajdu 3"/>
          <p:cNvSpPr>
            <a:spLocks noGrp="1"/>
          </p:cNvSpPr>
          <p:nvPr>
            <p:ph type="sldNum" sz="quarter" idx="12"/>
          </p:nvPr>
        </p:nvSpPr>
        <p:spPr/>
        <p:txBody>
          <a:bodyPr/>
          <a:lstStyle/>
          <a:p>
            <a:fld id="{453BB134-82F7-4F0E-A3FF-CEA6FDEF8B86}" type="slidenum">
              <a:rPr lang="pl-PL" smtClean="0"/>
              <a:t>198</a:t>
            </a:fld>
            <a:endParaRPr lang="pl-PL"/>
          </a:p>
        </p:txBody>
      </p:sp>
    </p:spTree>
    <p:extLst>
      <p:ext uri="{BB962C8B-B14F-4D97-AF65-F5344CB8AC3E}">
        <p14:creationId xmlns:p14="http://schemas.microsoft.com/office/powerpoint/2010/main" val="158732802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7589" y="1239526"/>
            <a:ext cx="5398331" cy="5281821"/>
          </a:xfrm>
        </p:spPr>
      </p:pic>
      <p:sp>
        <p:nvSpPr>
          <p:cNvPr id="4" name="Symbol zastępczy numeru slajdu 3"/>
          <p:cNvSpPr>
            <a:spLocks noGrp="1"/>
          </p:cNvSpPr>
          <p:nvPr>
            <p:ph type="sldNum" sz="quarter" idx="12"/>
          </p:nvPr>
        </p:nvSpPr>
        <p:spPr/>
        <p:txBody>
          <a:bodyPr/>
          <a:lstStyle/>
          <a:p>
            <a:fld id="{453BB134-82F7-4F0E-A3FF-CEA6FDEF8B86}" type="slidenum">
              <a:rPr lang="pl-PL" smtClean="0"/>
              <a:t>199</a:t>
            </a:fld>
            <a:endParaRPr lang="pl-PL"/>
          </a:p>
        </p:txBody>
      </p:sp>
    </p:spTree>
    <p:extLst>
      <p:ext uri="{BB962C8B-B14F-4D97-AF65-F5344CB8AC3E}">
        <p14:creationId xmlns:p14="http://schemas.microsoft.com/office/powerpoint/2010/main" val="3052510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6324" y="578893"/>
            <a:ext cx="10515600" cy="1325563"/>
          </a:xfrm>
        </p:spPr>
        <p:txBody>
          <a:bodyPr/>
          <a:lstStyle/>
          <a:p>
            <a:r>
              <a:rPr lang="pl-PL" dirty="0" smtClean="0"/>
              <a:t>Plan szkolenia</a:t>
            </a:r>
            <a:endParaRPr lang="pl-PL" dirty="0"/>
          </a:p>
        </p:txBody>
      </p:sp>
      <p:sp>
        <p:nvSpPr>
          <p:cNvPr id="3" name="Symbol zastępczy zawartości 2"/>
          <p:cNvSpPr>
            <a:spLocks noGrp="1"/>
          </p:cNvSpPr>
          <p:nvPr>
            <p:ph idx="1"/>
          </p:nvPr>
        </p:nvSpPr>
        <p:spPr/>
        <p:txBody>
          <a:bodyPr>
            <a:normAutofit fontScale="55000" lnSpcReduction="20000"/>
          </a:bodyPr>
          <a:lstStyle/>
          <a:p>
            <a:pPr marL="514350" indent="-514350" algn="just">
              <a:buFont typeface="+mj-lt"/>
              <a:buAutoNum type="arabicPeriod"/>
            </a:pPr>
            <a:r>
              <a:rPr lang="pl-PL" dirty="0" smtClean="0"/>
              <a:t>Wprowadzenie – konstytucyjne uwarunkowania procedury prawodawczej</a:t>
            </a:r>
          </a:p>
          <a:p>
            <a:pPr marL="971550" lvl="1" indent="-514350" algn="just">
              <a:buFont typeface="+mj-lt"/>
              <a:buAutoNum type="arabicParenR"/>
            </a:pPr>
            <a:r>
              <a:rPr lang="pl-PL" dirty="0"/>
              <a:t>s</a:t>
            </a:r>
            <a:r>
              <a:rPr lang="pl-PL" dirty="0" smtClean="0"/>
              <a:t>ystem źródeł prawa</a:t>
            </a:r>
          </a:p>
          <a:p>
            <a:pPr marL="971550" lvl="1" indent="-514350" algn="just">
              <a:buFont typeface="+mj-lt"/>
              <a:buAutoNum type="arabicParenR"/>
            </a:pPr>
            <a:r>
              <a:rPr lang="pl-PL" dirty="0" smtClean="0"/>
              <a:t>organy uprawnione w procesie prawodawczym</a:t>
            </a:r>
          </a:p>
          <a:p>
            <a:pPr marL="971550" lvl="1" indent="-514350" algn="just">
              <a:buFont typeface="+mj-lt"/>
              <a:buAutoNum type="arabicParenR"/>
            </a:pPr>
            <a:r>
              <a:rPr lang="pl-PL" dirty="0" smtClean="0"/>
              <a:t>rola Rady Ministrów  i uwarunkowania rządowego procesu legislacyjnego</a:t>
            </a:r>
          </a:p>
          <a:p>
            <a:pPr marL="514350" indent="-514350" algn="just">
              <a:buFont typeface="+mj-lt"/>
              <a:buAutoNum type="arabicPeriod"/>
            </a:pPr>
            <a:r>
              <a:rPr lang="pl-PL" dirty="0" smtClean="0"/>
              <a:t>Rządowy </a:t>
            </a:r>
            <a:r>
              <a:rPr lang="pl-PL" dirty="0"/>
              <a:t>proces legislacyjny</a:t>
            </a:r>
          </a:p>
          <a:p>
            <a:pPr marL="914400" lvl="1" indent="-457200" algn="just">
              <a:buFont typeface="+mj-lt"/>
              <a:buAutoNum type="arabicParenR"/>
            </a:pPr>
            <a:r>
              <a:rPr lang="pl-PL" dirty="0" smtClean="0"/>
              <a:t>wprowadzenie</a:t>
            </a:r>
          </a:p>
          <a:p>
            <a:pPr marL="914400" lvl="1" indent="-457200" algn="just">
              <a:buFont typeface="+mj-lt"/>
              <a:buAutoNum type="arabicParenR"/>
            </a:pPr>
            <a:r>
              <a:rPr lang="pl-PL" dirty="0"/>
              <a:t>źródła informacji o rządowym procesie legislacyjnym, projektach i o prawie</a:t>
            </a:r>
          </a:p>
          <a:p>
            <a:pPr marL="914400" lvl="1" indent="-457200" algn="just">
              <a:buFont typeface="+mj-lt"/>
              <a:buAutoNum type="arabicParenR"/>
            </a:pPr>
            <a:r>
              <a:rPr lang="pl-PL" dirty="0" smtClean="0"/>
              <a:t>organizacje </a:t>
            </a:r>
            <a:r>
              <a:rPr lang="pl-PL" dirty="0"/>
              <a:t>pozarządowe </a:t>
            </a:r>
            <a:r>
              <a:rPr lang="pl-PL" dirty="0" smtClean="0"/>
              <a:t>w rządowym </a:t>
            </a:r>
            <a:r>
              <a:rPr lang="pl-PL" dirty="0"/>
              <a:t>procesie </a:t>
            </a:r>
            <a:r>
              <a:rPr lang="pl-PL" dirty="0" smtClean="0"/>
              <a:t>legislacyjnym </a:t>
            </a:r>
          </a:p>
          <a:p>
            <a:pPr marL="914400" lvl="1" indent="-457200" algn="just">
              <a:buFont typeface="+mj-lt"/>
              <a:buAutoNum type="arabicParenR"/>
            </a:pPr>
            <a:r>
              <a:rPr lang="pl-PL" dirty="0" smtClean="0"/>
              <a:t>podstawowe pojęcia rządowego procesu legislacyjnego</a:t>
            </a:r>
          </a:p>
          <a:p>
            <a:pPr marL="1428750" lvl="2" indent="-514350" algn="just">
              <a:buFont typeface="+mj-lt"/>
              <a:buAutoNum type="alphaLcParenR"/>
            </a:pPr>
            <a:r>
              <a:rPr lang="pl-PL" dirty="0"/>
              <a:t>d</a:t>
            </a:r>
            <a:r>
              <a:rPr lang="pl-PL" dirty="0" smtClean="0"/>
              <a:t>okument rządowy, w tym projekt aktu normatywnego</a:t>
            </a:r>
          </a:p>
          <a:p>
            <a:pPr marL="1428750" lvl="2" indent="-514350" algn="just">
              <a:buFont typeface="+mj-lt"/>
              <a:buAutoNum type="alphaLcParenR"/>
            </a:pPr>
            <a:r>
              <a:rPr lang="pl-PL" dirty="0"/>
              <a:t>o</a:t>
            </a:r>
            <a:r>
              <a:rPr lang="pl-PL" dirty="0" smtClean="0"/>
              <a:t>rgan wnioskujący</a:t>
            </a:r>
          </a:p>
          <a:p>
            <a:pPr marL="514350" indent="-514350" algn="just">
              <a:buFont typeface="+mj-lt"/>
              <a:buAutoNum type="arabicPeriod"/>
            </a:pPr>
            <a:r>
              <a:rPr lang="pl-PL" dirty="0" smtClean="0"/>
              <a:t>Etapy rządowego procesu legislacyjnego:</a:t>
            </a:r>
          </a:p>
          <a:p>
            <a:pPr marL="914400" lvl="1" indent="-457200" algn="just">
              <a:buFont typeface="+mj-lt"/>
              <a:buAutoNum type="arabicParenR"/>
            </a:pPr>
            <a:r>
              <a:rPr lang="pl-PL" dirty="0"/>
              <a:t>czynności poprzedzające opracowanie </a:t>
            </a:r>
            <a:r>
              <a:rPr lang="pl-PL" dirty="0" smtClean="0"/>
              <a:t>projektu</a:t>
            </a:r>
          </a:p>
          <a:p>
            <a:pPr marL="914400" lvl="1" indent="-457200" algn="just">
              <a:buFont typeface="+mj-lt"/>
              <a:buAutoNum type="arabicParenR"/>
            </a:pPr>
            <a:r>
              <a:rPr lang="pl-PL" dirty="0" smtClean="0"/>
              <a:t>uzgodnienia, opiniowanie, konsultacje publiczne </a:t>
            </a:r>
          </a:p>
          <a:p>
            <a:pPr marL="914400" lvl="1" indent="-457200" algn="just">
              <a:buFont typeface="+mj-lt"/>
              <a:buAutoNum type="arabicParenR"/>
            </a:pPr>
            <a:r>
              <a:rPr lang="pl-PL" dirty="0" smtClean="0"/>
              <a:t>konferencja uzgodnieniowa</a:t>
            </a:r>
          </a:p>
          <a:p>
            <a:pPr marL="914400" lvl="1" indent="-457200" algn="just">
              <a:buFont typeface="+mj-lt"/>
              <a:buAutoNum type="arabicParenR"/>
            </a:pPr>
            <a:r>
              <a:rPr lang="pl-PL" dirty="0" smtClean="0"/>
              <a:t>rozpatrzenie sprawy przez właściwe komitety</a:t>
            </a:r>
          </a:p>
          <a:p>
            <a:pPr marL="914400" lvl="1" indent="-457200" algn="just">
              <a:buFont typeface="+mj-lt"/>
              <a:buAutoNum type="arabicParenR"/>
            </a:pPr>
            <a:r>
              <a:rPr lang="pl-PL" dirty="0" smtClean="0"/>
              <a:t>rozpatrzenie przez SKRM</a:t>
            </a:r>
          </a:p>
          <a:p>
            <a:pPr marL="914400" lvl="1" indent="-457200" algn="just">
              <a:buFont typeface="+mj-lt"/>
              <a:buAutoNum type="arabicParenR"/>
            </a:pPr>
            <a:r>
              <a:rPr lang="pl-PL" dirty="0" smtClean="0"/>
              <a:t>rozpatrzenie przez komisję prawniczą</a:t>
            </a:r>
          </a:p>
          <a:p>
            <a:pPr marL="914400" lvl="1" indent="-457200" algn="just">
              <a:buFont typeface="+mj-lt"/>
              <a:buAutoNum type="arabicParenR"/>
            </a:pPr>
            <a:r>
              <a:rPr lang="pl-PL" dirty="0"/>
              <a:t>p</a:t>
            </a:r>
            <a:r>
              <a:rPr lang="pl-PL" dirty="0" smtClean="0"/>
              <a:t>otwierdzenie przez SKRM</a:t>
            </a:r>
          </a:p>
          <a:p>
            <a:pPr marL="914400" lvl="1" indent="-457200" algn="just">
              <a:buFont typeface="+mj-lt"/>
              <a:buAutoNum type="arabicParenR"/>
            </a:pPr>
            <a:r>
              <a:rPr lang="pl-PL" dirty="0"/>
              <a:t>r</a:t>
            </a:r>
            <a:r>
              <a:rPr lang="pl-PL" dirty="0" smtClean="0"/>
              <a:t>ozpatrzenie przez Radę Ministrów</a:t>
            </a:r>
          </a:p>
          <a:p>
            <a:pPr marL="0" indent="0">
              <a:buNone/>
            </a:pPr>
            <a:endParaRPr lang="pl-PL" dirty="0" smtClean="0"/>
          </a:p>
          <a:p>
            <a:pPr marL="0" indent="0">
              <a:buNone/>
            </a:pPr>
            <a:endParaRPr lang="pl-PL" dirty="0"/>
          </a:p>
          <a:p>
            <a:pPr marL="0" indent="0">
              <a:buNone/>
            </a:pPr>
            <a:endParaRPr lang="pl-PL" dirty="0" smtClean="0"/>
          </a:p>
          <a:p>
            <a:pPr marL="457200" lvl="1" indent="0">
              <a:buNone/>
            </a:pPr>
            <a:endParaRPr lang="pl-PL" dirty="0" smtClean="0"/>
          </a:p>
          <a:p>
            <a:pPr marL="457200" lvl="1"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a:t>
            </a:fld>
            <a:endParaRPr lang="pl-PL"/>
          </a:p>
        </p:txBody>
      </p:sp>
    </p:spTree>
    <p:extLst>
      <p:ext uri="{BB962C8B-B14F-4D97-AF65-F5344CB8AC3E}">
        <p14:creationId xmlns:p14="http://schemas.microsoft.com/office/powerpoint/2010/main" val="26661752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smtClean="0"/>
              <a:t>Rządowy proces </a:t>
            </a:r>
            <a:r>
              <a:rPr lang="pl-PL" b="1" dirty="0"/>
              <a:t>l</a:t>
            </a:r>
            <a:r>
              <a:rPr lang="pl-PL" b="1" dirty="0" smtClean="0"/>
              <a:t>egislacyjny - etapy</a:t>
            </a:r>
            <a:endParaRPr lang="pl-PL" b="1" dirty="0"/>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smtClean="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t>20</a:t>
            </a:fld>
            <a:endParaRPr lang="pl-PL"/>
          </a:p>
        </p:txBody>
      </p:sp>
      <p:graphicFrame>
        <p:nvGraphicFramePr>
          <p:cNvPr id="5" name="Diagram 4"/>
          <p:cNvGraphicFramePr/>
          <p:nvPr>
            <p:extLst>
              <p:ext uri="{D42A27DB-BD31-4B8C-83A1-F6EECF244321}">
                <p14:modId xmlns:p14="http://schemas.microsoft.com/office/powerpoint/2010/main" val="1272452662"/>
              </p:ext>
            </p:extLst>
          </p:nvPr>
        </p:nvGraphicFramePr>
        <p:xfrm>
          <a:off x="1725284" y="2035834"/>
          <a:ext cx="9420045" cy="4102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808735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8235" y="916301"/>
            <a:ext cx="4494116" cy="5521919"/>
          </a:xfrm>
        </p:spPr>
      </p:pic>
      <p:sp>
        <p:nvSpPr>
          <p:cNvPr id="4" name="Symbol zastępczy numeru slajdu 3"/>
          <p:cNvSpPr>
            <a:spLocks noGrp="1"/>
          </p:cNvSpPr>
          <p:nvPr>
            <p:ph type="sldNum" sz="quarter" idx="12"/>
          </p:nvPr>
        </p:nvSpPr>
        <p:spPr/>
        <p:txBody>
          <a:bodyPr/>
          <a:lstStyle/>
          <a:p>
            <a:fld id="{453BB134-82F7-4F0E-A3FF-CEA6FDEF8B86}" type="slidenum">
              <a:rPr lang="pl-PL" smtClean="0"/>
              <a:t>200</a:t>
            </a:fld>
            <a:endParaRPr lang="pl-PL"/>
          </a:p>
        </p:txBody>
      </p:sp>
    </p:spTree>
    <p:extLst>
      <p:ext uri="{BB962C8B-B14F-4D97-AF65-F5344CB8AC3E}">
        <p14:creationId xmlns:p14="http://schemas.microsoft.com/office/powerpoint/2010/main" val="185318466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98634"/>
            <a:ext cx="10515600" cy="792054"/>
          </a:xfrm>
        </p:spPr>
        <p:txBody>
          <a:bodyPr/>
          <a:lstStyle/>
          <a:p>
            <a:r>
              <a:rPr lang="pl-PL" dirty="0" smtClean="0"/>
              <a:t>Uczestnicy uzgodnień</a:t>
            </a:r>
            <a:endParaRPr lang="pl-PL"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277062703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201</a:t>
            </a:fld>
            <a:endParaRPr lang="pl-PL"/>
          </a:p>
        </p:txBody>
      </p:sp>
    </p:spTree>
    <p:extLst>
      <p:ext uri="{BB962C8B-B14F-4D97-AF65-F5344CB8AC3E}">
        <p14:creationId xmlns:p14="http://schemas.microsoft.com/office/powerpoint/2010/main" val="408583492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45943"/>
            <a:ext cx="10515600" cy="744757"/>
          </a:xfrm>
        </p:spPr>
        <p:txBody>
          <a:bodyPr/>
          <a:lstStyle/>
          <a:p>
            <a:r>
              <a:rPr lang="pl-PL" dirty="0" smtClean="0"/>
              <a:t>Ocena Koordynatora OSR</a:t>
            </a:r>
            <a:endParaRPr lang="pl-PL" dirty="0"/>
          </a:p>
        </p:txBody>
      </p:sp>
      <p:sp>
        <p:nvSpPr>
          <p:cNvPr id="3" name="Symbol zastępczy zawartości 2"/>
          <p:cNvSpPr>
            <a:spLocks noGrp="1"/>
          </p:cNvSpPr>
          <p:nvPr>
            <p:ph idx="1"/>
          </p:nvPr>
        </p:nvSpPr>
        <p:spPr/>
        <p:txBody>
          <a:bodyPr>
            <a:normAutofit fontScale="92500" lnSpcReduction="20000"/>
          </a:bodyPr>
          <a:lstStyle/>
          <a:p>
            <a:pPr marL="0" indent="0" algn="just">
              <a:buNone/>
            </a:pPr>
            <a:r>
              <a:rPr lang="pl-PL" dirty="0" smtClean="0"/>
              <a:t>Poza przypadkiem uprzedniej oceny OSR przez Koordynatora projekt </a:t>
            </a:r>
            <a:r>
              <a:rPr lang="pl-PL" u="sng" dirty="0" smtClean="0"/>
              <a:t>nie wymaga odrębnego skierowania do Koordynatora OSR </a:t>
            </a:r>
            <a:r>
              <a:rPr lang="pl-PL" dirty="0" smtClean="0"/>
              <a:t>w celu dokonania oceny OSR. Podmiot ten wyraża opinię w ramach uzgodnień międzyresortowych.</a:t>
            </a:r>
          </a:p>
          <a:p>
            <a:pPr marL="0" indent="0" algn="just">
              <a:buNone/>
            </a:pPr>
            <a:endParaRPr lang="pl-PL" dirty="0" smtClean="0"/>
          </a:p>
          <a:p>
            <a:pPr marL="0" indent="0" algn="just">
              <a:buNone/>
            </a:pPr>
            <a:r>
              <a:rPr lang="pl-PL" dirty="0"/>
              <a:t>W przypadku zgłoszenia przez koordynatora OSR uwag do OSR organ wnioskujący uwzględnia uwagi albo zajmuje stanowisko wobec zgłoszonych uwag</a:t>
            </a:r>
            <a:r>
              <a:rPr lang="pl-PL" dirty="0" smtClean="0"/>
              <a:t>.</a:t>
            </a:r>
          </a:p>
          <a:p>
            <a:pPr marL="0" indent="0" algn="just">
              <a:buNone/>
            </a:pPr>
            <a:endParaRPr lang="pl-PL" dirty="0" smtClean="0"/>
          </a:p>
          <a:p>
            <a:pPr marL="0" indent="0" algn="just">
              <a:buNone/>
            </a:pPr>
            <a:r>
              <a:rPr lang="pl-PL" dirty="0"/>
              <a:t>Kierując projekt aktu normatywnego do uzgodnień, konsultacji publicznych lub opiniowania, organ wnioskujący </a:t>
            </a:r>
            <a:r>
              <a:rPr lang="pl-PL" u="sng" dirty="0"/>
              <a:t>dołącza do projektu stanowisko koordynatora OSR </a:t>
            </a:r>
            <a:r>
              <a:rPr lang="pl-PL" dirty="0"/>
              <a:t>dotyczące OSR </a:t>
            </a:r>
            <a:r>
              <a:rPr lang="pl-PL" u="sng" dirty="0"/>
              <a:t>albo przedstawia informację o nieprzedstawieniu takiego stanowiska w </a:t>
            </a:r>
            <a:r>
              <a:rPr lang="pl-PL" u="sng" dirty="0" smtClean="0"/>
              <a:t>terminie.</a:t>
            </a:r>
            <a:endParaRPr lang="pl-PL" u="sng"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202</a:t>
            </a:fld>
            <a:endParaRPr lang="pl-PL"/>
          </a:p>
        </p:txBody>
      </p:sp>
    </p:spTree>
    <p:extLst>
      <p:ext uri="{BB962C8B-B14F-4D97-AF65-F5344CB8AC3E}">
        <p14:creationId xmlns:p14="http://schemas.microsoft.com/office/powerpoint/2010/main" val="2000004868"/>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056290"/>
            <a:ext cx="10515600" cy="634398"/>
          </a:xfrm>
        </p:spPr>
        <p:txBody>
          <a:bodyPr>
            <a:normAutofit fontScale="90000"/>
          </a:bodyPr>
          <a:lstStyle/>
          <a:p>
            <a:r>
              <a:rPr lang="pl-PL" dirty="0" smtClean="0"/>
              <a:t>Opinia ministra właściwego do spraw członkostwa Rzeczypospolitej Polskiej w Unii Europejskiej</a:t>
            </a:r>
            <a:endParaRPr lang="pl-PL" dirty="0"/>
          </a:p>
        </p:txBody>
      </p:sp>
      <p:sp>
        <p:nvSpPr>
          <p:cNvPr id="3" name="Symbol zastępczy zawartości 2"/>
          <p:cNvSpPr>
            <a:spLocks noGrp="1"/>
          </p:cNvSpPr>
          <p:nvPr>
            <p:ph idx="1"/>
          </p:nvPr>
        </p:nvSpPr>
        <p:spPr>
          <a:xfrm>
            <a:off x="838200" y="2065283"/>
            <a:ext cx="10515600" cy="4111680"/>
          </a:xfrm>
        </p:spPr>
        <p:txBody>
          <a:bodyPr>
            <a:normAutofit fontScale="70000" lnSpcReduction="20000"/>
          </a:bodyPr>
          <a:lstStyle/>
          <a:p>
            <a:pPr marL="0" indent="0" algn="just">
              <a:lnSpc>
                <a:spcPct val="120000"/>
              </a:lnSpc>
              <a:spcBef>
                <a:spcPts val="2400"/>
              </a:spcBef>
              <a:buNone/>
            </a:pPr>
            <a:r>
              <a:rPr lang="pl-PL" dirty="0"/>
              <a:t>Organ wnioskujący, kierując do uzgodnień </a:t>
            </a:r>
            <a:r>
              <a:rPr lang="pl-PL" dirty="0" smtClean="0"/>
              <a:t>projekt aktu normatywnego </a:t>
            </a:r>
            <a:r>
              <a:rPr lang="pl-PL" b="1" dirty="0" smtClean="0">
                <a:solidFill>
                  <a:schemeClr val="accent1"/>
                </a:solidFill>
              </a:rPr>
              <a:t>mający </a:t>
            </a:r>
            <a:r>
              <a:rPr lang="pl-PL" b="1" dirty="0">
                <a:solidFill>
                  <a:schemeClr val="accent1"/>
                </a:solidFill>
              </a:rPr>
              <a:t>na celu wdrożenie prawa Unii Europejskiej</a:t>
            </a:r>
            <a:r>
              <a:rPr lang="pl-PL" dirty="0"/>
              <a:t>, </a:t>
            </a:r>
            <a:r>
              <a:rPr lang="pl-PL" u="sng" dirty="0"/>
              <a:t>nie jest zobowiązany do kierowania odrębnego pisma do ministra właściwego do spraw członkostwa Rzeczypospolitej Polskiej w Unii Europejskiej</a:t>
            </a:r>
            <a:r>
              <a:rPr lang="pl-PL" dirty="0"/>
              <a:t> o zaopiniowanie projektu ustawy pod kątem zgodności z przepisami prawa Unii Europejskiej. </a:t>
            </a:r>
            <a:endParaRPr lang="pl-PL" dirty="0" smtClean="0"/>
          </a:p>
          <a:p>
            <a:pPr marL="0" indent="0" algn="just">
              <a:lnSpc>
                <a:spcPct val="120000"/>
              </a:lnSpc>
              <a:spcBef>
                <a:spcPts val="2400"/>
              </a:spcBef>
              <a:buNone/>
            </a:pPr>
            <a:r>
              <a:rPr lang="pl-PL" dirty="0"/>
              <a:t>Natomiast jeżeli </a:t>
            </a:r>
            <a:r>
              <a:rPr lang="pl-PL" dirty="0" smtClean="0"/>
              <a:t>projekt </a:t>
            </a:r>
            <a:r>
              <a:rPr lang="pl-PL" b="1" u="sng" dirty="0" smtClean="0">
                <a:solidFill>
                  <a:schemeClr val="accent6"/>
                </a:solidFill>
              </a:rPr>
              <a:t>nie ma na </a:t>
            </a:r>
            <a:r>
              <a:rPr lang="pl-PL" b="1" u="sng" dirty="0">
                <a:solidFill>
                  <a:schemeClr val="accent6"/>
                </a:solidFill>
              </a:rPr>
              <a:t>celu wdrożenia prawa Unii Europejskiej</a:t>
            </a:r>
            <a:r>
              <a:rPr lang="pl-PL" dirty="0"/>
              <a:t>, minister właściwy do spraw członkostwa Rzeczypospolitej Polskiej w Unii Europejskiej </a:t>
            </a:r>
            <a:r>
              <a:rPr lang="pl-PL" u="sng" dirty="0"/>
              <a:t>przedstawi opinię o zgodności projektu z prawem Unii Europejskiej, </a:t>
            </a:r>
            <a:r>
              <a:rPr lang="pl-PL" u="sng" dirty="0">
                <a:solidFill>
                  <a:srgbClr val="FF0000"/>
                </a:solidFill>
              </a:rPr>
              <a:t>wyłącznie na wniosek</a:t>
            </a:r>
            <a:r>
              <a:rPr lang="pl-PL" u="sng" dirty="0"/>
              <a:t> organu wnioskującego, Prezesa Rządowego Centrum Legislacji lub Szefa Kancelarii Prezesa Rady Ministrów</a:t>
            </a:r>
            <a:r>
              <a:rPr lang="pl-PL" dirty="0"/>
              <a:t>.</a:t>
            </a:r>
            <a:br>
              <a:rPr lang="pl-PL" dirty="0"/>
            </a:br>
            <a:r>
              <a:rPr lang="pl-PL" dirty="0"/>
              <a:t>Podmiot inicjujący wystąpienie jest zobowiązany do wskazania uzasadnienia obejmującego zagadnienie lub przepisy projektu ustawy, które wymagają dokonania oceny, oraz powody, dla których powstały wątpliwości co do ich zgodności z prawem Unii Europejskiej.</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203</a:t>
            </a:fld>
            <a:endParaRPr lang="pl-PL"/>
          </a:p>
        </p:txBody>
      </p:sp>
    </p:spTree>
    <p:extLst>
      <p:ext uri="{BB962C8B-B14F-4D97-AF65-F5344CB8AC3E}">
        <p14:creationId xmlns:p14="http://schemas.microsoft.com/office/powerpoint/2010/main" val="356347604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90649"/>
            <a:ext cx="10515600" cy="800043"/>
          </a:xfrm>
        </p:spPr>
        <p:txBody>
          <a:bodyPr>
            <a:normAutofit/>
          </a:bodyPr>
          <a:lstStyle/>
          <a:p>
            <a:r>
              <a:rPr lang="pl-PL" sz="2800" dirty="0" smtClean="0"/>
              <a:t>Przykład opinii ministra właściwego do spraw członkostwa RP w UE</a:t>
            </a:r>
            <a:endParaRPr lang="pl-PL" sz="2800" dirty="0"/>
          </a:p>
        </p:txBody>
      </p:sp>
      <p:sp>
        <p:nvSpPr>
          <p:cNvPr id="3" name="Symbol zastępczy zawartości 2"/>
          <p:cNvSpPr>
            <a:spLocks noGrp="1"/>
          </p:cNvSpPr>
          <p:nvPr>
            <p:ph idx="1"/>
          </p:nvPr>
        </p:nvSpPr>
        <p:spPr/>
        <p:txBody>
          <a:bodyPr>
            <a:normAutofit fontScale="62500" lnSpcReduction="20000"/>
          </a:bodyPr>
          <a:lstStyle/>
          <a:p>
            <a:pPr marL="0" indent="0">
              <a:buNone/>
            </a:pPr>
            <a:r>
              <a:rPr lang="pl-PL" i="1" dirty="0" smtClean="0"/>
              <a:t>Szanowny Panie Ministrze,</a:t>
            </a:r>
          </a:p>
          <a:p>
            <a:pPr marL="0" indent="0">
              <a:buNone/>
            </a:pPr>
            <a:r>
              <a:rPr lang="pl-PL" dirty="0" smtClean="0"/>
              <a:t>w </a:t>
            </a:r>
            <a:r>
              <a:rPr lang="pl-PL" dirty="0"/>
              <a:t>związku z przedłożonym projektem ustawy pozwalam sobie wyrazić poniższą opinię.</a:t>
            </a:r>
          </a:p>
          <a:p>
            <a:pPr marL="514350" indent="-514350">
              <a:buAutoNum type="arabicPeriod"/>
            </a:pPr>
            <a:r>
              <a:rPr lang="pl-PL" dirty="0" smtClean="0"/>
              <a:t>Projektowany </a:t>
            </a:r>
            <a:r>
              <a:rPr lang="pl-PL" dirty="0"/>
              <a:t>art. 4 ust. 1 pkt 5) przewiduje wyłączenie przepisów ustawy o </a:t>
            </a:r>
            <a:r>
              <a:rPr lang="pl-PL" dirty="0" smtClean="0"/>
              <a:t>otwartych danych </a:t>
            </a:r>
            <a:r>
              <a:rPr lang="pl-PL" dirty="0"/>
              <a:t>i ponownym wykorzystywaniu informacji sektora publicznego w </a:t>
            </a:r>
            <a:r>
              <a:rPr lang="pl-PL" dirty="0" smtClean="0"/>
              <a:t>stosunku do </a:t>
            </a:r>
            <a:r>
              <a:rPr lang="pl-PL" dirty="0"/>
              <a:t>informacji sektora publicznego będących w posiadaniu podmiotów tworzących </a:t>
            </a:r>
            <a:r>
              <a:rPr lang="pl-PL" dirty="0" smtClean="0"/>
              <a:t>system oświaty</a:t>
            </a:r>
            <a:r>
              <a:rPr lang="pl-PL" dirty="0"/>
              <a:t>. W mojej ocenie niektóre z tych podmiotów, tj. biblioteki pedagogiczne oraz </a:t>
            </a:r>
            <a:r>
              <a:rPr lang="pl-PL" dirty="0" smtClean="0"/>
              <a:t>kolegia pracowników </a:t>
            </a:r>
            <a:r>
              <a:rPr lang="pl-PL" dirty="0"/>
              <a:t>służb społecznych, które są jednocześnie podmiotami prawa </a:t>
            </a:r>
            <a:r>
              <a:rPr lang="pl-PL" dirty="0" smtClean="0"/>
              <a:t>publicznego w </a:t>
            </a:r>
            <a:r>
              <a:rPr lang="pl-PL" dirty="0"/>
              <a:t>rozumieniu art. 2 pkt 2 </a:t>
            </a:r>
            <a:r>
              <a:rPr lang="pl-PL" i="1" dirty="0"/>
              <a:t>dyrektywy Parlamentu Europejskiego i Rady (UE) </a:t>
            </a:r>
            <a:r>
              <a:rPr lang="pl-PL" i="1" dirty="0" smtClean="0"/>
              <a:t>2019/1024 z </a:t>
            </a:r>
            <a:r>
              <a:rPr lang="pl-PL" i="1" dirty="0"/>
              <a:t>dnia 20 czerwca 2019 r. w sprawie otwartych danych i ponownego </a:t>
            </a:r>
            <a:r>
              <a:rPr lang="pl-PL" i="1" dirty="0" smtClean="0"/>
              <a:t>wykorzystywania informacji </a:t>
            </a:r>
            <a:r>
              <a:rPr lang="pl-PL" i="1" dirty="0"/>
              <a:t>sektora publicznego</a:t>
            </a:r>
            <a:r>
              <a:rPr lang="pl-PL" dirty="0"/>
              <a:t>, powinny być zobligowane do udostępniania </a:t>
            </a:r>
            <a:r>
              <a:rPr lang="pl-PL" dirty="0" smtClean="0"/>
              <a:t>informacji sektora </a:t>
            </a:r>
            <a:r>
              <a:rPr lang="pl-PL" dirty="0"/>
              <a:t>publicznego. Przy czym kolegia pracowników służb społecznych, jako </a:t>
            </a:r>
            <a:r>
              <a:rPr lang="pl-PL" dirty="0" smtClean="0"/>
              <a:t>instytucje edukacyjne </a:t>
            </a:r>
            <a:r>
              <a:rPr lang="pl-PL" dirty="0"/>
              <a:t>kształcące na poziomie wyższym, zgodnie z art. 1 ust. 2 pkt k) </a:t>
            </a:r>
            <a:r>
              <a:rPr lang="pl-PL" dirty="0" smtClean="0"/>
              <a:t>dyrektywy 2019/1024 </a:t>
            </a:r>
            <a:r>
              <a:rPr lang="pl-PL" dirty="0"/>
              <a:t>powinny być zobligowane do udostępniania wyłącznie danych badawczych</a:t>
            </a:r>
            <a:r>
              <a:rPr lang="pl-PL" dirty="0" smtClean="0"/>
              <a:t>. </a:t>
            </a:r>
          </a:p>
          <a:p>
            <a:pPr marL="0" indent="0">
              <a:buNone/>
            </a:pPr>
            <a:r>
              <a:rPr lang="pl-PL" dirty="0" smtClean="0"/>
              <a:t>(…)</a:t>
            </a:r>
          </a:p>
          <a:p>
            <a:pPr marL="0" indent="0">
              <a:buNone/>
            </a:pPr>
            <a:r>
              <a:rPr lang="pl-PL" b="1" dirty="0"/>
              <a:t>Z zastrzeżeniem powyższych uwag projekt ustawy jest zgodny z prawem Unii </a:t>
            </a:r>
            <a:r>
              <a:rPr lang="pl-PL" b="1" dirty="0" smtClean="0"/>
              <a:t>Europejskiej. </a:t>
            </a:r>
          </a:p>
          <a:p>
            <a:pPr marL="0" indent="0">
              <a:buNone/>
            </a:pPr>
            <a:r>
              <a:rPr lang="pl-PL" dirty="0" smtClean="0"/>
              <a:t>Zwracam </a:t>
            </a:r>
            <a:r>
              <a:rPr lang="pl-PL" dirty="0"/>
              <a:t>również uwagę, że projekt zawiera przepisy, które wykraczają poza cel </a:t>
            </a:r>
            <a:r>
              <a:rPr lang="pl-PL" dirty="0" smtClean="0"/>
              <a:t>wdrożenia prawa </a:t>
            </a:r>
            <a:r>
              <a:rPr lang="pl-PL" dirty="0"/>
              <a:t>Unii Europejskiej. Zostały one przedstawione w odwróconej tabeli </a:t>
            </a:r>
            <a:r>
              <a:rPr lang="pl-PL" dirty="0" smtClean="0"/>
              <a:t>zbieżności załączonej </a:t>
            </a:r>
            <a:r>
              <a:rPr lang="pl-PL" dirty="0"/>
              <a:t>do projektu, zgodnie z § 30 ust. 2 Regulaminu pracy Rady Ministrów.</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204</a:t>
            </a:fld>
            <a:endParaRPr lang="pl-PL"/>
          </a:p>
        </p:txBody>
      </p:sp>
    </p:spTree>
    <p:extLst>
      <p:ext uri="{BB962C8B-B14F-4D97-AF65-F5344CB8AC3E}">
        <p14:creationId xmlns:p14="http://schemas.microsoft.com/office/powerpoint/2010/main" val="259165102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Opiniowanie</a:t>
            </a:r>
            <a:endParaRPr lang="pl-PL" dirty="0"/>
          </a:p>
        </p:txBody>
      </p:sp>
      <p:sp>
        <p:nvSpPr>
          <p:cNvPr id="3" name="Symbol zastępczy tekstu 2"/>
          <p:cNvSpPr>
            <a:spLocks noGrp="1"/>
          </p:cNvSpPr>
          <p:nvPr>
            <p:ph type="body" idx="1"/>
          </p:nvPr>
        </p:nvSpPr>
        <p:spPr/>
        <p:txBody>
          <a:bodyPr/>
          <a:lstStyle/>
          <a:p>
            <a:endParaRPr lang="pl-PL"/>
          </a:p>
        </p:txBody>
      </p:sp>
      <p:sp>
        <p:nvSpPr>
          <p:cNvPr id="4" name="Symbol zastępczy numeru slajdu 3"/>
          <p:cNvSpPr>
            <a:spLocks noGrp="1"/>
          </p:cNvSpPr>
          <p:nvPr>
            <p:ph type="sldNum" sz="quarter" idx="12"/>
          </p:nvPr>
        </p:nvSpPr>
        <p:spPr/>
        <p:txBody>
          <a:bodyPr/>
          <a:lstStyle/>
          <a:p>
            <a:fld id="{453BB134-82F7-4F0E-A3FF-CEA6FDEF8B86}" type="slidenum">
              <a:rPr lang="pl-PL" smtClean="0"/>
              <a:t>205</a:t>
            </a:fld>
            <a:endParaRPr lang="pl-PL"/>
          </a:p>
        </p:txBody>
      </p:sp>
    </p:spTree>
    <p:extLst>
      <p:ext uri="{BB962C8B-B14F-4D97-AF65-F5344CB8AC3E}">
        <p14:creationId xmlns:p14="http://schemas.microsoft.com/office/powerpoint/2010/main" val="78708089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56757"/>
            <a:ext cx="10515600" cy="933943"/>
          </a:xfrm>
        </p:spPr>
        <p:txBody>
          <a:bodyPr/>
          <a:lstStyle/>
          <a:p>
            <a:r>
              <a:rPr lang="pl-PL" dirty="0" smtClean="0"/>
              <a:t>Opiniowanie - uczestnicy</a:t>
            </a:r>
            <a:endParaRPr lang="pl-PL"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2710368957"/>
              </p:ext>
            </p:extLst>
          </p:nvPr>
        </p:nvGraphicFramePr>
        <p:xfrm>
          <a:off x="257504" y="1529253"/>
          <a:ext cx="11844000" cy="51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206</a:t>
            </a:fld>
            <a:endParaRPr lang="pl-PL"/>
          </a:p>
        </p:txBody>
      </p:sp>
    </p:spTree>
    <p:extLst>
      <p:ext uri="{BB962C8B-B14F-4D97-AF65-F5344CB8AC3E}">
        <p14:creationId xmlns:p14="http://schemas.microsoft.com/office/powerpoint/2010/main" val="234986799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14400"/>
            <a:ext cx="10515600" cy="776288"/>
          </a:xfrm>
        </p:spPr>
        <p:txBody>
          <a:bodyPr/>
          <a:lstStyle/>
          <a:p>
            <a:r>
              <a:rPr lang="pl-PL" dirty="0" smtClean="0"/>
              <a:t>Przykład rozdzielnika do opiniowania</a:t>
            </a:r>
            <a:endParaRPr lang="pl-PL" dirty="0"/>
          </a:p>
        </p:txBody>
      </p:sp>
      <p:sp>
        <p:nvSpPr>
          <p:cNvPr id="3" name="Symbol zastępczy zawartości 2"/>
          <p:cNvSpPr>
            <a:spLocks noGrp="1"/>
          </p:cNvSpPr>
          <p:nvPr>
            <p:ph idx="1"/>
          </p:nvPr>
        </p:nvSpPr>
        <p:spPr/>
        <p:txBody>
          <a:bodyPr/>
          <a:lstStyle/>
          <a:p>
            <a:pPr marL="0" indent="0">
              <a:buNone/>
            </a:pPr>
            <a:r>
              <a:rPr lang="pl-PL" sz="2400" dirty="0" smtClean="0"/>
              <a:t>Ustawa o otwartych danych i ponownym wykorzystywaniu informacji sektora publicznego</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207</a:t>
            </a:fld>
            <a:endParaRPr lang="pl-PL"/>
          </a:p>
        </p:txBody>
      </p:sp>
      <p:pic>
        <p:nvPicPr>
          <p:cNvPr id="5" name="Obraz 4" descr="Wycinek ekranu"/>
          <p:cNvPicPr>
            <a:picLocks noChangeAspect="1"/>
          </p:cNvPicPr>
          <p:nvPr/>
        </p:nvPicPr>
        <p:blipFill rotWithShape="1">
          <a:blip r:embed="rId2" cstate="hqprint">
            <a:extLst>
              <a:ext uri="{28A0092B-C50C-407E-A947-70E740481C1C}">
                <a14:useLocalDpi xmlns:a14="http://schemas.microsoft.com/office/drawing/2010/main" val="0"/>
              </a:ext>
            </a:extLst>
          </a:blip>
          <a:srcRect r="11978"/>
          <a:stretch/>
        </p:blipFill>
        <p:spPr>
          <a:xfrm>
            <a:off x="485773" y="2510624"/>
            <a:ext cx="5924551" cy="4030390"/>
          </a:xfrm>
          <a:prstGeom prst="rect">
            <a:avLst/>
          </a:prstGeom>
        </p:spPr>
      </p:pic>
      <p:pic>
        <p:nvPicPr>
          <p:cNvPr id="6" name="Obraz 5" descr="Wycinek ekranu"/>
          <p:cNvPicPr>
            <a:picLocks noChangeAspect="1"/>
          </p:cNvPicPr>
          <p:nvPr/>
        </p:nvPicPr>
        <p:blipFill rotWithShape="1">
          <a:blip r:embed="rId3" cstate="hqprint">
            <a:extLst>
              <a:ext uri="{28A0092B-C50C-407E-A947-70E740481C1C}">
                <a14:useLocalDpi xmlns:a14="http://schemas.microsoft.com/office/drawing/2010/main" val="0"/>
              </a:ext>
            </a:extLst>
          </a:blip>
          <a:srcRect t="2938"/>
          <a:stretch/>
        </p:blipFill>
        <p:spPr>
          <a:xfrm>
            <a:off x="6211894" y="2402316"/>
            <a:ext cx="5778226" cy="3819494"/>
          </a:xfrm>
          <a:prstGeom prst="rect">
            <a:avLst/>
          </a:prstGeom>
        </p:spPr>
      </p:pic>
    </p:spTree>
    <p:extLst>
      <p:ext uri="{BB962C8B-B14F-4D97-AF65-F5344CB8AC3E}">
        <p14:creationId xmlns:p14="http://schemas.microsoft.com/office/powerpoint/2010/main" val="641817121"/>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61708"/>
            <a:ext cx="10515600" cy="728991"/>
          </a:xfrm>
        </p:spPr>
        <p:txBody>
          <a:bodyPr>
            <a:noAutofit/>
          </a:bodyPr>
          <a:lstStyle/>
          <a:p>
            <a:r>
              <a:rPr lang="pl-PL" sz="2800" dirty="0" smtClean="0"/>
              <a:t>Opinia Rady Legislacyjnej do projektu aktu normatywnego lub dokumentu rządowego </a:t>
            </a:r>
            <a:endParaRPr lang="pl-PL" sz="2800"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3184490959"/>
              </p:ext>
            </p:extLst>
          </p:nvPr>
        </p:nvGraphicFramePr>
        <p:xfrm>
          <a:off x="189185" y="2002233"/>
          <a:ext cx="11571891" cy="4997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208</a:t>
            </a:fld>
            <a:endParaRPr lang="pl-PL"/>
          </a:p>
        </p:txBody>
      </p:sp>
    </p:spTree>
    <p:extLst>
      <p:ext uri="{BB962C8B-B14F-4D97-AF65-F5344CB8AC3E}">
        <p14:creationId xmlns:p14="http://schemas.microsoft.com/office/powerpoint/2010/main" val="2569640111"/>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82881"/>
            <a:ext cx="10515600" cy="807819"/>
          </a:xfrm>
        </p:spPr>
        <p:txBody>
          <a:bodyPr/>
          <a:lstStyle/>
          <a:p>
            <a:r>
              <a:rPr lang="pl-PL" dirty="0" smtClean="0"/>
              <a:t>Przykład opinii Rady Legislacyjnej</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209</a:t>
            </a:fld>
            <a:endParaRPr lang="pl-PL"/>
          </a:p>
        </p:txBody>
      </p:sp>
      <p:pic>
        <p:nvPicPr>
          <p:cNvPr id="7" name="Symbol zastępczy zawartości 6"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0075" y="1621622"/>
            <a:ext cx="4901061" cy="5169703"/>
          </a:xfrm>
        </p:spPr>
      </p:pic>
      <p:pic>
        <p:nvPicPr>
          <p:cNvPr id="9" name="Obraz 8" descr="Wycinek ekranu"/>
          <p:cNvPicPr>
            <a:picLocks noChangeAspect="1"/>
          </p:cNvPicPr>
          <p:nvPr/>
        </p:nvPicPr>
        <p:blipFill rotWithShape="1">
          <a:blip r:embed="rId4" cstate="hqprint">
            <a:extLst>
              <a:ext uri="{28A0092B-C50C-407E-A947-70E740481C1C}">
                <a14:useLocalDpi xmlns:a14="http://schemas.microsoft.com/office/drawing/2010/main" val="0"/>
              </a:ext>
            </a:extLst>
          </a:blip>
          <a:srcRect b="14580"/>
          <a:stretch/>
        </p:blipFill>
        <p:spPr>
          <a:xfrm>
            <a:off x="6116700" y="1727034"/>
            <a:ext cx="5789550" cy="4740441"/>
          </a:xfrm>
          <a:prstGeom prst="rect">
            <a:avLst/>
          </a:prstGeom>
        </p:spPr>
      </p:pic>
    </p:spTree>
    <p:extLst>
      <p:ext uri="{BB962C8B-B14F-4D97-AF65-F5344CB8AC3E}">
        <p14:creationId xmlns:p14="http://schemas.microsoft.com/office/powerpoint/2010/main" val="32702260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71550"/>
            <a:ext cx="10515600" cy="719138"/>
          </a:xfrm>
        </p:spPr>
        <p:txBody>
          <a:bodyPr/>
          <a:lstStyle/>
          <a:p>
            <a:r>
              <a:rPr lang="pl-PL" dirty="0" smtClean="0"/>
              <a:t>Rezultat rządowego procesu legislacyjnego</a:t>
            </a:r>
            <a:endParaRPr lang="pl-PL" dirty="0"/>
          </a:p>
        </p:txBody>
      </p:sp>
      <p:sp>
        <p:nvSpPr>
          <p:cNvPr id="3" name="Symbol zastępczy zawartości 2"/>
          <p:cNvSpPr>
            <a:spLocks noGrp="1"/>
          </p:cNvSpPr>
          <p:nvPr>
            <p:ph idx="1"/>
          </p:nvPr>
        </p:nvSpPr>
        <p:spPr/>
        <p:txBody>
          <a:bodyPr>
            <a:normAutofit fontScale="77500" lnSpcReduction="20000"/>
          </a:bodyPr>
          <a:lstStyle/>
          <a:p>
            <a:pPr marL="0" indent="0">
              <a:lnSpc>
                <a:spcPct val="120000"/>
              </a:lnSpc>
              <a:buNone/>
            </a:pPr>
            <a:r>
              <a:rPr lang="pl-PL" dirty="0"/>
              <a:t>W efekcie </a:t>
            </a:r>
            <a:r>
              <a:rPr lang="pl-PL" dirty="0" smtClean="0"/>
              <a:t>przeprowadzenia rządowego </a:t>
            </a:r>
            <a:r>
              <a:rPr lang="pl-PL" dirty="0"/>
              <a:t>procesu legislacyjnego następuje opracowanie i </a:t>
            </a:r>
            <a:r>
              <a:rPr lang="pl-PL" dirty="0" smtClean="0"/>
              <a:t>przyjęcie ostatecznego tekstu:</a:t>
            </a:r>
          </a:p>
          <a:p>
            <a:pPr lvl="1">
              <a:lnSpc>
                <a:spcPct val="120000"/>
              </a:lnSpc>
              <a:buFont typeface="Wingdings" panose="05000000000000000000" pitchFamily="2" charset="2"/>
              <a:buChar char="q"/>
            </a:pPr>
            <a:r>
              <a:rPr lang="pl-PL" dirty="0" smtClean="0"/>
              <a:t> rozporządzenia ministra/ przewodniczącego komitetu określonego w ustawie</a:t>
            </a:r>
          </a:p>
          <a:p>
            <a:pPr lvl="1">
              <a:lnSpc>
                <a:spcPct val="120000"/>
              </a:lnSpc>
              <a:buFont typeface="Wingdings" panose="05000000000000000000" pitchFamily="2" charset="2"/>
              <a:buChar char="q"/>
            </a:pPr>
            <a:r>
              <a:rPr lang="pl-PL" dirty="0" smtClean="0"/>
              <a:t> rozporządzenia Prezesa Rady Ministrów</a:t>
            </a:r>
          </a:p>
          <a:p>
            <a:pPr lvl="1">
              <a:lnSpc>
                <a:spcPct val="120000"/>
              </a:lnSpc>
              <a:buFont typeface="Wingdings" panose="05000000000000000000" pitchFamily="2" charset="2"/>
              <a:buChar char="q"/>
            </a:pPr>
            <a:r>
              <a:rPr lang="pl-PL" dirty="0" smtClean="0"/>
              <a:t> aktu normatywnego Rady Ministrów  </a:t>
            </a:r>
          </a:p>
          <a:p>
            <a:pPr lvl="2">
              <a:lnSpc>
                <a:spcPct val="120000"/>
              </a:lnSpc>
              <a:buFont typeface="Wingdings" panose="05000000000000000000" pitchFamily="2" charset="2"/>
              <a:buChar char="q"/>
            </a:pPr>
            <a:r>
              <a:rPr lang="pl-PL" dirty="0" smtClean="0"/>
              <a:t>rozporządzenia Rady Ministrów</a:t>
            </a:r>
          </a:p>
          <a:p>
            <a:pPr lvl="2">
              <a:lnSpc>
                <a:spcPct val="120000"/>
              </a:lnSpc>
              <a:buFont typeface="Wingdings" panose="05000000000000000000" pitchFamily="2" charset="2"/>
              <a:buChar char="q"/>
            </a:pPr>
            <a:r>
              <a:rPr lang="pl-PL" dirty="0" smtClean="0"/>
              <a:t>uchwały Rady Ministrów</a:t>
            </a:r>
          </a:p>
          <a:p>
            <a:pPr lvl="1">
              <a:lnSpc>
                <a:spcPct val="120000"/>
              </a:lnSpc>
              <a:buFont typeface="Wingdings" panose="05000000000000000000" pitchFamily="2" charset="2"/>
              <a:buChar char="q"/>
            </a:pPr>
            <a:r>
              <a:rPr lang="pl-PL" dirty="0" smtClean="0"/>
              <a:t> zarządzenia Prezesa Rady Ministrów</a:t>
            </a:r>
          </a:p>
          <a:p>
            <a:pPr>
              <a:lnSpc>
                <a:spcPct val="120000"/>
              </a:lnSpc>
              <a:buFontTx/>
              <a:buChar char="-"/>
            </a:pPr>
            <a:r>
              <a:rPr lang="pl-PL" dirty="0"/>
              <a:t>k</a:t>
            </a:r>
            <a:r>
              <a:rPr lang="pl-PL" dirty="0" smtClean="0"/>
              <a:t>tóre po podpisaniu przez uprawniony organ, umożliwia skierowanie aktu do ogłoszenia.</a:t>
            </a:r>
          </a:p>
          <a:p>
            <a:pPr marL="0" indent="0" algn="just">
              <a:buNone/>
            </a:pPr>
            <a:r>
              <a:rPr lang="pl-PL" dirty="0" smtClean="0"/>
              <a:t>W przypadku rozpatrywania projektu ustawy rezultatem rządowego procesu legislacyjnego jest przyjęcie </a:t>
            </a:r>
            <a:r>
              <a:rPr lang="pl-PL" b="1" dirty="0" smtClean="0">
                <a:solidFill>
                  <a:srgbClr val="C00000"/>
                </a:solidFill>
              </a:rPr>
              <a:t>(! wyjątek)  projektu ustawy </a:t>
            </a:r>
            <a:r>
              <a:rPr lang="pl-PL" dirty="0" smtClean="0"/>
              <a:t>- który jest kierowany do rozpatrzenia w procedurze parlamentarnej. </a:t>
            </a:r>
          </a:p>
          <a:p>
            <a:pPr>
              <a:buFont typeface="Wingdings" panose="05000000000000000000" pitchFamily="2" charset="2"/>
              <a:buChar char="q"/>
            </a:pPr>
            <a:endParaRPr lang="pl-PL" dirty="0" smtClean="0"/>
          </a:p>
          <a:p>
            <a:pPr marL="0" indent="0">
              <a:buNone/>
            </a:pPr>
            <a:endParaRPr lang="pl-PL" dirty="0" smtClean="0"/>
          </a:p>
          <a:p>
            <a:pPr>
              <a:buFont typeface="Wingdings" panose="05000000000000000000" pitchFamily="2" charset="2"/>
              <a:buChar char="q"/>
            </a:pPr>
            <a:endParaRPr lang="pl-PL" dirty="0" smtClean="0"/>
          </a:p>
          <a:p>
            <a:pPr>
              <a:buFont typeface="Wingdings" panose="05000000000000000000" pitchFamily="2" charset="2"/>
              <a:buChar char="q"/>
            </a:pPr>
            <a:endParaRPr lang="pl-PL" dirty="0" smtClean="0"/>
          </a:p>
          <a:p>
            <a:pPr>
              <a:buFont typeface="Wingdings" panose="05000000000000000000" pitchFamily="2" charset="2"/>
              <a:buChar char="q"/>
            </a:pPr>
            <a:endParaRPr lang="pl-PL" dirty="0" smtClean="0"/>
          </a:p>
          <a:p>
            <a:pPr>
              <a:buFont typeface="Wingdings" panose="05000000000000000000" pitchFamily="2" charset="2"/>
              <a:buChar char="q"/>
            </a:pP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21</a:t>
            </a:fld>
            <a:endParaRPr lang="pl-PL"/>
          </a:p>
        </p:txBody>
      </p:sp>
    </p:spTree>
    <p:extLst>
      <p:ext uri="{BB962C8B-B14F-4D97-AF65-F5344CB8AC3E}">
        <p14:creationId xmlns:p14="http://schemas.microsoft.com/office/powerpoint/2010/main" val="420441993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40991"/>
            <a:ext cx="10515600" cy="949709"/>
          </a:xfrm>
        </p:spPr>
        <p:txBody>
          <a:bodyPr/>
          <a:lstStyle/>
          <a:p>
            <a:r>
              <a:rPr lang="pl-PL" dirty="0" smtClean="0"/>
              <a:t>Przebieg uzgodnień i opiniowania</a:t>
            </a:r>
            <a:endParaRPr lang="pl-PL" dirty="0"/>
          </a:p>
        </p:txBody>
      </p:sp>
      <p:sp>
        <p:nvSpPr>
          <p:cNvPr id="3" name="Symbol zastępczy zawartości 2"/>
          <p:cNvSpPr>
            <a:spLocks noGrp="1"/>
          </p:cNvSpPr>
          <p:nvPr>
            <p:ph idx="1"/>
          </p:nvPr>
        </p:nvSpPr>
        <p:spPr/>
        <p:txBody>
          <a:bodyPr>
            <a:normAutofit fontScale="92500" lnSpcReduction="20000"/>
          </a:bodyPr>
          <a:lstStyle/>
          <a:p>
            <a:r>
              <a:rPr lang="pl-PL" dirty="0" smtClean="0"/>
              <a:t>Organ wnioskujący wyznacza termin do zajęcia stanowiska</a:t>
            </a:r>
          </a:p>
          <a:p>
            <a:pPr algn="just"/>
            <a:r>
              <a:rPr lang="pl-PL" dirty="0" smtClean="0"/>
              <a:t>Terminy </a:t>
            </a:r>
            <a:r>
              <a:rPr lang="pl-PL" dirty="0"/>
              <a:t>minimalne: </a:t>
            </a:r>
            <a:r>
              <a:rPr lang="pl-PL" dirty="0" smtClean="0"/>
              <a:t>wyznaczenie </a:t>
            </a:r>
            <a:r>
              <a:rPr lang="pl-PL" dirty="0"/>
              <a:t>terminu do zajęcia stanowiska krótszego niż 7 dni, a w przypadku projektu aktu normatywnego - krótszego niż 14 dni, od udostępnienia projektu wymaga szczegółowego uzasadnienia</a:t>
            </a:r>
            <a:r>
              <a:rPr lang="pl-PL" dirty="0" smtClean="0"/>
              <a:t>.</a:t>
            </a:r>
          </a:p>
          <a:p>
            <a:pPr algn="just"/>
            <a:r>
              <a:rPr lang="pl-PL" dirty="0" smtClean="0"/>
              <a:t>Rozporządzenie PRM – wyznaczenie terminu krótszego niż 10 dni wymaga uzasadnienia</a:t>
            </a:r>
          </a:p>
          <a:p>
            <a:pPr algn="just"/>
            <a:r>
              <a:rPr lang="pl-PL" dirty="0" smtClean="0"/>
              <a:t>Projekt ustawy – wyznaczenie terminu krótszego niż 21 dni wymaga uzasadnienia.</a:t>
            </a:r>
          </a:p>
          <a:p>
            <a:pPr algn="just"/>
            <a:r>
              <a:rPr lang="pl-PL" dirty="0" smtClean="0"/>
              <a:t>Organ wnioskujący </a:t>
            </a:r>
            <a:r>
              <a:rPr lang="pl-PL" dirty="0" smtClean="0">
                <a:solidFill>
                  <a:srgbClr val="C00000"/>
                </a:solidFill>
              </a:rPr>
              <a:t>może uznać </a:t>
            </a:r>
            <a:r>
              <a:rPr lang="pl-PL" dirty="0">
                <a:solidFill>
                  <a:srgbClr val="C00000"/>
                </a:solidFill>
              </a:rPr>
              <a:t>nieprzedstawienie stanowiska </a:t>
            </a:r>
            <a:r>
              <a:rPr lang="pl-PL" dirty="0"/>
              <a:t>w wyznaczonym terminie </a:t>
            </a:r>
            <a:r>
              <a:rPr lang="pl-PL" dirty="0">
                <a:solidFill>
                  <a:srgbClr val="C00000"/>
                </a:solidFill>
              </a:rPr>
              <a:t>za uzgodnienie treści projektu lub przedstawienie opinii </a:t>
            </a:r>
            <a:r>
              <a:rPr lang="pl-PL" dirty="0" smtClean="0">
                <a:solidFill>
                  <a:srgbClr val="C00000"/>
                </a:solidFill>
              </a:rPr>
              <a:t>pozytywnej.  </a:t>
            </a:r>
            <a:r>
              <a:rPr lang="pl-PL" dirty="0" smtClean="0"/>
              <a:t>Informuje o tym w piśmie kierującym na dany etap legislacyjny. </a:t>
            </a:r>
            <a:endParaRPr lang="pl-PL" dirty="0">
              <a:solidFill>
                <a:srgbClr val="C00000"/>
              </a:solidFill>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t>210</a:t>
            </a:fld>
            <a:endParaRPr lang="pl-PL"/>
          </a:p>
        </p:txBody>
      </p:sp>
    </p:spTree>
    <p:extLst>
      <p:ext uri="{BB962C8B-B14F-4D97-AF65-F5344CB8AC3E}">
        <p14:creationId xmlns:p14="http://schemas.microsoft.com/office/powerpoint/2010/main" val="88583218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056290"/>
            <a:ext cx="10515600" cy="634398"/>
          </a:xfrm>
        </p:spPr>
        <p:txBody>
          <a:bodyPr>
            <a:noAutofit/>
          </a:bodyPr>
          <a:lstStyle/>
          <a:p>
            <a:r>
              <a:rPr lang="pl-PL" sz="3600" dirty="0" smtClean="0"/>
              <a:t>Przykład pisma kierującego do uzgodnień</a:t>
            </a:r>
            <a:endParaRPr lang="pl-PL" sz="3600" dirty="0"/>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0781" y="1863725"/>
            <a:ext cx="5027738"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211</a:t>
            </a:fld>
            <a:endParaRPr lang="pl-PL"/>
          </a:p>
        </p:txBody>
      </p:sp>
      <p:pic>
        <p:nvPicPr>
          <p:cNvPr id="6" name="Obraz 5" descr="Wycinek ekran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252" y="1800225"/>
            <a:ext cx="5395394" cy="4833246"/>
          </a:xfrm>
          <a:prstGeom prst="rect">
            <a:avLst/>
          </a:prstGeom>
        </p:spPr>
      </p:pic>
    </p:spTree>
    <p:extLst>
      <p:ext uri="{BB962C8B-B14F-4D97-AF65-F5344CB8AC3E}">
        <p14:creationId xmlns:p14="http://schemas.microsoft.com/office/powerpoint/2010/main" val="2158209659"/>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90575"/>
            <a:ext cx="10515600" cy="900117"/>
          </a:xfrm>
        </p:spPr>
        <p:txBody>
          <a:bodyPr/>
          <a:lstStyle/>
          <a:p>
            <a:r>
              <a:rPr lang="pl-PL" dirty="0" smtClean="0"/>
              <a:t>Przykład pisma kierującego do opiniowania</a:t>
            </a:r>
            <a:endParaRPr lang="pl-PL" dirty="0"/>
          </a:p>
        </p:txBody>
      </p:sp>
      <p:pic>
        <p:nvPicPr>
          <p:cNvPr id="6" name="Symbol zastępczy zawartości 5"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765" y="1787525"/>
            <a:ext cx="5394770"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212</a:t>
            </a:fld>
            <a:endParaRPr lang="pl-PL"/>
          </a:p>
        </p:txBody>
      </p:sp>
      <p:pic>
        <p:nvPicPr>
          <p:cNvPr id="8" name="Obraz 7" descr="Wycinek ekranu"/>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071301" y="2410553"/>
            <a:ext cx="5435270" cy="2670972"/>
          </a:xfrm>
          <a:prstGeom prst="rect">
            <a:avLst/>
          </a:prstGeom>
        </p:spPr>
      </p:pic>
    </p:spTree>
    <p:extLst>
      <p:ext uri="{BB962C8B-B14F-4D97-AF65-F5344CB8AC3E}">
        <p14:creationId xmlns:p14="http://schemas.microsoft.com/office/powerpoint/2010/main" val="255905554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5" name="Symbol zastępczy zawartości 4"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5532" y="1787525"/>
            <a:ext cx="5442236"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213</a:t>
            </a:fld>
            <a:endParaRPr lang="pl-PL"/>
          </a:p>
        </p:txBody>
      </p:sp>
    </p:spTree>
    <p:extLst>
      <p:ext uri="{BB962C8B-B14F-4D97-AF65-F5344CB8AC3E}">
        <p14:creationId xmlns:p14="http://schemas.microsoft.com/office/powerpoint/2010/main" val="42453183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04053"/>
            <a:ext cx="10515600" cy="886647"/>
          </a:xfrm>
        </p:spPr>
        <p:txBody>
          <a:bodyPr/>
          <a:lstStyle/>
          <a:p>
            <a:r>
              <a:rPr lang="pl-PL" dirty="0" smtClean="0"/>
              <a:t>Stanowiska w toku uzgodnień</a:t>
            </a:r>
            <a:endParaRPr lang="pl-PL" dirty="0"/>
          </a:p>
        </p:txBody>
      </p:sp>
      <p:sp>
        <p:nvSpPr>
          <p:cNvPr id="3" name="Symbol zastępczy zawartości 2"/>
          <p:cNvSpPr>
            <a:spLocks noGrp="1"/>
          </p:cNvSpPr>
          <p:nvPr>
            <p:ph idx="1"/>
          </p:nvPr>
        </p:nvSpPr>
        <p:spPr>
          <a:xfrm>
            <a:off x="838207" y="1825625"/>
            <a:ext cx="10859815" cy="4480582"/>
          </a:xfrm>
        </p:spPr>
        <p:txBody>
          <a:bodyPr>
            <a:normAutofit lnSpcReduction="10000"/>
          </a:bodyPr>
          <a:lstStyle/>
          <a:p>
            <a:pPr marL="514350" indent="-514350">
              <a:buFont typeface="+mj-lt"/>
              <a:buAutoNum type="arabicParenR"/>
            </a:pPr>
            <a:r>
              <a:rPr lang="pl-PL" dirty="0"/>
              <a:t>członek Rady Ministrów przedstawia stanowisko do projektu dokumentu rządowego </a:t>
            </a:r>
            <a:r>
              <a:rPr lang="pl-PL" u="sng" dirty="0"/>
              <a:t>w szczególności w zakresie swojego </a:t>
            </a:r>
            <a:r>
              <a:rPr lang="pl-PL" u="sng" dirty="0" smtClean="0"/>
              <a:t>działania</a:t>
            </a:r>
            <a:r>
              <a:rPr lang="pl-PL" dirty="0" smtClean="0"/>
              <a:t>,</a:t>
            </a:r>
          </a:p>
          <a:p>
            <a:pPr marL="514350" indent="-514350">
              <a:buFont typeface="+mj-lt"/>
              <a:buAutoNum type="arabicParenR"/>
            </a:pPr>
            <a:r>
              <a:rPr lang="pl-PL" dirty="0"/>
              <a:t>koordynator OSR zajmuje stanowisko dotyczące </a:t>
            </a:r>
            <a:r>
              <a:rPr lang="pl-PL" dirty="0" smtClean="0"/>
              <a:t>OSR, chyba że została dokonana uprzednia ocena OSR – przed skierowaniem do uzgodnień i opiniowania,</a:t>
            </a:r>
          </a:p>
          <a:p>
            <a:pPr marL="514350" indent="-514350">
              <a:buFont typeface="+mj-lt"/>
              <a:buAutoNum type="arabicParenR"/>
            </a:pPr>
            <a:r>
              <a:rPr lang="pl-PL" dirty="0"/>
              <a:t>d</a:t>
            </a:r>
            <a:r>
              <a:rPr lang="pl-PL" dirty="0" smtClean="0"/>
              <a:t>o projektu: </a:t>
            </a:r>
          </a:p>
          <a:p>
            <a:pPr marL="971550" lvl="1" indent="-514350">
              <a:buFont typeface="+mj-lt"/>
              <a:buAutoNum type="arabicParenR"/>
            </a:pPr>
            <a:r>
              <a:rPr lang="pl-PL" sz="2200" dirty="0"/>
              <a:t>ustawy lub </a:t>
            </a:r>
            <a:r>
              <a:rPr lang="pl-PL" sz="2200" dirty="0" smtClean="0"/>
              <a:t>rozporządzenia wykonujących prawo UE - minister </a:t>
            </a:r>
            <a:r>
              <a:rPr lang="pl-PL" sz="2200" dirty="0"/>
              <a:t>właściwy do spraw członkostwa </a:t>
            </a:r>
            <a:r>
              <a:rPr lang="pl-PL" sz="2200" dirty="0" smtClean="0"/>
              <a:t>RP w UE przedstawia dodatkowo opinię </a:t>
            </a:r>
            <a:r>
              <a:rPr lang="pl-PL" sz="2200" dirty="0"/>
              <a:t>o zgodności projektu z prawem </a:t>
            </a:r>
            <a:r>
              <a:rPr lang="pl-PL" sz="2200" dirty="0" smtClean="0"/>
              <a:t>UE. W opinii wskazane są regulacje, które </a:t>
            </a:r>
            <a:r>
              <a:rPr lang="pl-PL" sz="2200" dirty="0"/>
              <a:t>wykraczają </a:t>
            </a:r>
            <a:r>
              <a:rPr lang="pl-PL" sz="2200" dirty="0" smtClean="0"/>
              <a:t>poza cel wykonania prawa UE,</a:t>
            </a:r>
          </a:p>
          <a:p>
            <a:pPr marL="971550" lvl="1" indent="-514350">
              <a:buFont typeface="+mj-lt"/>
              <a:buAutoNum type="arabicParenR"/>
            </a:pPr>
            <a:r>
              <a:rPr lang="pl-PL" sz="2200" dirty="0"/>
              <a:t>i</a:t>
            </a:r>
            <a:r>
              <a:rPr lang="pl-PL" sz="2200" dirty="0" smtClean="0"/>
              <a:t>nnego niż </a:t>
            </a:r>
            <a:r>
              <a:rPr lang="pl-PL" sz="2200" dirty="0"/>
              <a:t>w pkt 3.1 - minister właściwy do spraw członkostwa </a:t>
            </a:r>
            <a:r>
              <a:rPr lang="pl-PL" sz="2200" dirty="0" smtClean="0"/>
              <a:t>RP w UE przedstawia </a:t>
            </a:r>
            <a:r>
              <a:rPr lang="pl-PL" sz="2200" dirty="0"/>
              <a:t>opinię o zgodności projektu z prawem </a:t>
            </a:r>
            <a:r>
              <a:rPr lang="pl-PL" sz="2200" dirty="0" smtClean="0"/>
              <a:t>UE, </a:t>
            </a:r>
            <a:r>
              <a:rPr lang="pl-PL" sz="2200" dirty="0"/>
              <a:t>jeżeli wystąpi o to organ wnioskujący, Prezes Rządowego Centrum Legislacji lub Szef Kancelarii Prezesa Rady </a:t>
            </a:r>
            <a:r>
              <a:rPr lang="pl-PL" sz="2200" dirty="0" smtClean="0"/>
              <a:t>Ministrów.</a:t>
            </a:r>
          </a:p>
          <a:p>
            <a:pPr marL="971550" lvl="1" indent="-514350">
              <a:buFont typeface="+mj-lt"/>
              <a:buAutoNum type="arabicParenR"/>
            </a:pPr>
            <a:endParaRPr lang="pl-PL" dirty="0" smtClean="0"/>
          </a:p>
          <a:p>
            <a:pPr marL="971550" lvl="1" indent="-514350">
              <a:buFont typeface="+mj-lt"/>
              <a:buAutoNum type="arabicParenR"/>
            </a:pPr>
            <a:endParaRPr lang="pl-PL" dirty="0" smtClean="0"/>
          </a:p>
          <a:p>
            <a:pPr marL="971550" lvl="1" indent="-514350">
              <a:buFont typeface="+mj-lt"/>
              <a:buAutoNum type="arabicParenR"/>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214</a:t>
            </a:fld>
            <a:endParaRPr lang="pl-PL"/>
          </a:p>
        </p:txBody>
      </p:sp>
      <p:sp>
        <p:nvSpPr>
          <p:cNvPr id="5" name="pole tekstowe 4"/>
          <p:cNvSpPr txBox="1"/>
          <p:nvPr/>
        </p:nvSpPr>
        <p:spPr>
          <a:xfrm>
            <a:off x="567568" y="6306207"/>
            <a:ext cx="9033641" cy="369332"/>
          </a:xfrm>
          <a:prstGeom prst="rect">
            <a:avLst/>
          </a:prstGeom>
          <a:noFill/>
        </p:spPr>
        <p:txBody>
          <a:bodyPr wrap="square" rtlCol="0">
            <a:spAutoFit/>
          </a:bodyPr>
          <a:lstStyle/>
          <a:p>
            <a:r>
              <a:rPr lang="pl-PL" dirty="0" smtClean="0"/>
              <a:t>Podstawa prawna: §41 </a:t>
            </a:r>
            <a:r>
              <a:rPr lang="pl-PL" dirty="0"/>
              <a:t>i § 42 </a:t>
            </a:r>
            <a:r>
              <a:rPr lang="pl-PL" dirty="0" smtClean="0"/>
              <a:t>Regulaminu pracy Rady Ministrów</a:t>
            </a:r>
            <a:endParaRPr lang="pl-PL" dirty="0"/>
          </a:p>
        </p:txBody>
      </p:sp>
    </p:spTree>
    <p:extLst>
      <p:ext uri="{BB962C8B-B14F-4D97-AF65-F5344CB8AC3E}">
        <p14:creationId xmlns:p14="http://schemas.microsoft.com/office/powerpoint/2010/main" val="232563865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25214"/>
            <a:ext cx="10515600" cy="965474"/>
          </a:xfrm>
        </p:spPr>
        <p:txBody>
          <a:bodyPr/>
          <a:lstStyle/>
          <a:p>
            <a:r>
              <a:rPr lang="pl-PL" dirty="0" smtClean="0"/>
              <a:t>Przykład stanowiska w toku uzgodnień</a:t>
            </a:r>
            <a:endParaRPr lang="pl-PL" dirty="0"/>
          </a:p>
        </p:txBody>
      </p:sp>
      <p:pic>
        <p:nvPicPr>
          <p:cNvPr id="5" name="Symbol zastępczy zawartości 4"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578" y="1730375"/>
            <a:ext cx="5828743"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215</a:t>
            </a:fld>
            <a:endParaRPr lang="pl-PL"/>
          </a:p>
        </p:txBody>
      </p:sp>
      <p:sp>
        <p:nvSpPr>
          <p:cNvPr id="6" name="pole tekstowe 5"/>
          <p:cNvSpPr txBox="1"/>
          <p:nvPr/>
        </p:nvSpPr>
        <p:spPr>
          <a:xfrm>
            <a:off x="6934200" y="2124075"/>
            <a:ext cx="4819650" cy="3139321"/>
          </a:xfrm>
          <a:prstGeom prst="rect">
            <a:avLst/>
          </a:prstGeom>
          <a:noFill/>
        </p:spPr>
        <p:txBody>
          <a:bodyPr wrap="square" rtlCol="0">
            <a:spAutoFit/>
          </a:bodyPr>
          <a:lstStyle/>
          <a:p>
            <a:r>
              <a:rPr lang="pl-PL" dirty="0" smtClean="0"/>
              <a:t>Typy uwag zgłaszanych w uzgodnienia:</a:t>
            </a:r>
          </a:p>
          <a:p>
            <a:pPr marL="342900" indent="-342900">
              <a:buAutoNum type="arabicPeriod"/>
            </a:pPr>
            <a:r>
              <a:rPr lang="pl-PL" dirty="0" smtClean="0"/>
              <a:t>O zgodności z normami hierarchicznie wyższymi;</a:t>
            </a:r>
          </a:p>
          <a:p>
            <a:pPr marL="342900" indent="-342900">
              <a:buAutoNum type="arabicPeriod"/>
            </a:pPr>
            <a:r>
              <a:rPr lang="pl-PL" dirty="0" smtClean="0"/>
              <a:t>O spójności systemowej;</a:t>
            </a:r>
          </a:p>
          <a:p>
            <a:pPr marL="342900" indent="-342900">
              <a:buAutoNum type="arabicPeriod"/>
            </a:pPr>
            <a:r>
              <a:rPr lang="pl-PL" dirty="0" smtClean="0"/>
              <a:t>O spójności wewnętrznej;</a:t>
            </a:r>
          </a:p>
          <a:p>
            <a:pPr marL="342900" indent="-342900">
              <a:buAutoNum type="arabicPeriod"/>
            </a:pPr>
            <a:r>
              <a:rPr lang="pl-PL" dirty="0" smtClean="0"/>
              <a:t>O definicjach i siatce pojęciowej projektu;</a:t>
            </a:r>
          </a:p>
          <a:p>
            <a:pPr marL="342900" indent="-342900">
              <a:buAutoNum type="arabicPeriod"/>
            </a:pPr>
            <a:r>
              <a:rPr lang="pl-PL" dirty="0" smtClean="0"/>
              <a:t>Relacja rozporządzenie - ustawa;</a:t>
            </a:r>
          </a:p>
          <a:p>
            <a:pPr marL="342900" indent="-342900">
              <a:buAutoNum type="arabicPeriod"/>
            </a:pPr>
            <a:r>
              <a:rPr lang="pl-PL" dirty="0" smtClean="0"/>
              <a:t>Sytuacje przejściowe;</a:t>
            </a:r>
          </a:p>
          <a:p>
            <a:pPr marL="342900" indent="-342900">
              <a:buAutoNum type="arabicPeriod"/>
            </a:pPr>
            <a:r>
              <a:rPr lang="pl-PL" dirty="0" smtClean="0"/>
              <a:t>Vacatio legis i czas na dostosowanie podmiotów.</a:t>
            </a:r>
          </a:p>
          <a:p>
            <a:pPr marL="342900" indent="-342900">
              <a:buAutoNum type="arabicPeriod"/>
            </a:pPr>
            <a:endParaRPr lang="pl-PL" dirty="0"/>
          </a:p>
        </p:txBody>
      </p:sp>
    </p:spTree>
    <p:extLst>
      <p:ext uri="{BB962C8B-B14F-4D97-AF65-F5344CB8AC3E}">
        <p14:creationId xmlns:p14="http://schemas.microsoft.com/office/powerpoint/2010/main" val="1787973785"/>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19819"/>
            <a:ext cx="10515600" cy="870881"/>
          </a:xfrm>
        </p:spPr>
        <p:txBody>
          <a:bodyPr/>
          <a:lstStyle/>
          <a:p>
            <a:r>
              <a:rPr lang="pl-PL" dirty="0" smtClean="0"/>
              <a:t>Podsumowanie uzgodnień i opiniowania </a:t>
            </a:r>
            <a:endParaRPr lang="pl-PL" dirty="0"/>
          </a:p>
        </p:txBody>
      </p:sp>
      <p:sp>
        <p:nvSpPr>
          <p:cNvPr id="3" name="Symbol zastępczy zawartości 2"/>
          <p:cNvSpPr>
            <a:spLocks noGrp="1"/>
          </p:cNvSpPr>
          <p:nvPr>
            <p:ph idx="1"/>
          </p:nvPr>
        </p:nvSpPr>
        <p:spPr>
          <a:xfrm>
            <a:off x="826325" y="1560731"/>
            <a:ext cx="10765221" cy="4351338"/>
          </a:xfrm>
        </p:spPr>
        <p:txBody>
          <a:bodyPr>
            <a:normAutofit/>
          </a:bodyPr>
          <a:lstStyle/>
          <a:p>
            <a:pPr marL="0" indent="0">
              <a:buNone/>
            </a:pPr>
            <a:r>
              <a:rPr lang="pl-PL" dirty="0"/>
              <a:t>Organ wnioskujący zajmuje stanowisko wobec:</a:t>
            </a:r>
          </a:p>
          <a:p>
            <a:pPr marL="514350" indent="-514350" algn="just">
              <a:lnSpc>
                <a:spcPct val="100000"/>
              </a:lnSpc>
              <a:buFont typeface="+mj-lt"/>
              <a:buAutoNum type="arabicParenR"/>
            </a:pPr>
            <a:r>
              <a:rPr lang="pl-PL" dirty="0" smtClean="0"/>
              <a:t>uwag </a:t>
            </a:r>
            <a:r>
              <a:rPr lang="pl-PL" dirty="0"/>
              <a:t>zgłoszonych w ramach uzgodnień projektu dokumentu rządowego;</a:t>
            </a:r>
          </a:p>
          <a:p>
            <a:pPr marL="514350" indent="-514350" algn="just">
              <a:lnSpc>
                <a:spcPct val="100000"/>
              </a:lnSpc>
              <a:buFont typeface="+mj-lt"/>
              <a:buAutoNum type="arabicParenR"/>
            </a:pPr>
            <a:r>
              <a:rPr lang="pl-PL" dirty="0" smtClean="0"/>
              <a:t>uwag </a:t>
            </a:r>
            <a:r>
              <a:rPr lang="pl-PL" dirty="0"/>
              <a:t>zgłoszonych w opinii o zgodności projektu z prawem Unii Europejskiej;</a:t>
            </a:r>
          </a:p>
          <a:p>
            <a:pPr marL="514350" indent="-514350" algn="just">
              <a:lnSpc>
                <a:spcPct val="100000"/>
              </a:lnSpc>
              <a:buFont typeface="+mj-lt"/>
              <a:buAutoNum type="arabicParenR"/>
            </a:pPr>
            <a:r>
              <a:rPr lang="pl-PL" dirty="0" smtClean="0"/>
              <a:t>opinii </a:t>
            </a:r>
            <a:r>
              <a:rPr lang="pl-PL" dirty="0"/>
              <a:t>Rady Legislacyjnej przy Prezesie Rady Ministrów;</a:t>
            </a:r>
          </a:p>
          <a:p>
            <a:pPr marL="514350" indent="-514350" algn="just">
              <a:lnSpc>
                <a:spcPct val="100000"/>
              </a:lnSpc>
              <a:buFont typeface="+mj-lt"/>
              <a:buAutoNum type="arabicParenR"/>
            </a:pPr>
            <a:r>
              <a:rPr lang="pl-PL" dirty="0"/>
              <a:t>o</a:t>
            </a:r>
            <a:r>
              <a:rPr lang="pl-PL" dirty="0" smtClean="0"/>
              <a:t>pinii </a:t>
            </a:r>
            <a:r>
              <a:rPr lang="pl-PL" dirty="0"/>
              <a:t>innych podmiotów, do których skierował projekt dokumentu rządowego do zaopiniowania.</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216</a:t>
            </a:fld>
            <a:endParaRPr lang="pl-PL"/>
          </a:p>
        </p:txBody>
      </p:sp>
      <p:sp>
        <p:nvSpPr>
          <p:cNvPr id="5" name="pole tekstowe 4"/>
          <p:cNvSpPr txBox="1"/>
          <p:nvPr/>
        </p:nvSpPr>
        <p:spPr>
          <a:xfrm>
            <a:off x="662152" y="5912069"/>
            <a:ext cx="8939048" cy="369332"/>
          </a:xfrm>
          <a:prstGeom prst="rect">
            <a:avLst/>
          </a:prstGeom>
          <a:noFill/>
        </p:spPr>
        <p:txBody>
          <a:bodyPr wrap="square" rtlCol="0">
            <a:spAutoFit/>
          </a:bodyPr>
          <a:lstStyle/>
          <a:p>
            <a:r>
              <a:rPr lang="pl-PL" dirty="0" smtClean="0"/>
              <a:t>Podstawa prawna: § 43 Regulaminu pracy Rady Ministrów</a:t>
            </a:r>
            <a:endParaRPr lang="pl-PL" dirty="0"/>
          </a:p>
        </p:txBody>
      </p:sp>
    </p:spTree>
    <p:extLst>
      <p:ext uri="{BB962C8B-B14F-4D97-AF65-F5344CB8AC3E}">
        <p14:creationId xmlns:p14="http://schemas.microsoft.com/office/powerpoint/2010/main" val="126618489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72510"/>
            <a:ext cx="10515600" cy="918178"/>
          </a:xfrm>
        </p:spPr>
        <p:txBody>
          <a:bodyPr>
            <a:noAutofit/>
          </a:bodyPr>
          <a:lstStyle/>
          <a:p>
            <a:pPr algn="ctr"/>
            <a:r>
              <a:rPr lang="pl-PL" sz="3200" dirty="0" smtClean="0"/>
              <a:t>Przykład stanowiska do uwag zgłoszonych w toku uzgodnień</a:t>
            </a:r>
            <a:endParaRPr lang="pl-PL" sz="3200" dirty="0"/>
          </a:p>
        </p:txBody>
      </p:sp>
      <p:pic>
        <p:nvPicPr>
          <p:cNvPr id="5" name="Symbol zastępczy zawartości 4"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5673" y="1360079"/>
            <a:ext cx="8120312" cy="4686255"/>
          </a:xfrm>
        </p:spPr>
      </p:pic>
      <p:sp>
        <p:nvSpPr>
          <p:cNvPr id="4" name="Symbol zastępczy numeru slajdu 3"/>
          <p:cNvSpPr>
            <a:spLocks noGrp="1"/>
          </p:cNvSpPr>
          <p:nvPr>
            <p:ph type="sldNum" sz="quarter" idx="12"/>
          </p:nvPr>
        </p:nvSpPr>
        <p:spPr/>
        <p:txBody>
          <a:bodyPr/>
          <a:lstStyle/>
          <a:p>
            <a:fld id="{453BB134-82F7-4F0E-A3FF-CEA6FDEF8B86}" type="slidenum">
              <a:rPr lang="pl-PL" smtClean="0"/>
              <a:t>217</a:t>
            </a:fld>
            <a:endParaRPr lang="pl-PL"/>
          </a:p>
        </p:txBody>
      </p:sp>
    </p:spTree>
    <p:extLst>
      <p:ext uri="{BB962C8B-B14F-4D97-AF65-F5344CB8AC3E}">
        <p14:creationId xmlns:p14="http://schemas.microsoft.com/office/powerpoint/2010/main" val="3082426933"/>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218</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5899630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4</a:t>
            </a:r>
            <a:r>
              <a:rPr lang="pl-PL" dirty="0" smtClean="0"/>
              <a:t>. Konsultacje publiczne</a:t>
            </a:r>
            <a:endParaRPr lang="pl-PL" dirty="0"/>
          </a:p>
        </p:txBody>
      </p:sp>
      <p:sp>
        <p:nvSpPr>
          <p:cNvPr id="3" name="Symbol zastępczy tekstu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219</a:t>
            </a:fld>
            <a:endParaRPr lang="pl-PL"/>
          </a:p>
        </p:txBody>
      </p:sp>
    </p:spTree>
    <p:extLst>
      <p:ext uri="{BB962C8B-B14F-4D97-AF65-F5344CB8AC3E}">
        <p14:creationId xmlns:p14="http://schemas.microsoft.com/office/powerpoint/2010/main" val="36159661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22</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36066495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smtClean="0"/>
              <a:t>Rządowy proces </a:t>
            </a:r>
            <a:r>
              <a:rPr lang="pl-PL" b="1" dirty="0"/>
              <a:t>l</a:t>
            </a:r>
            <a:r>
              <a:rPr lang="pl-PL" b="1" dirty="0" smtClean="0"/>
              <a:t>egislacyjny - etapy</a:t>
            </a:r>
            <a:endParaRPr lang="pl-PL" b="1" dirty="0"/>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smtClean="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220</a:t>
            </a:fld>
            <a:endParaRPr lang="pl-PL">
              <a:solidFill>
                <a:prstClr val="black">
                  <a:tint val="75000"/>
                </a:prstClr>
              </a:solidFill>
            </a:endParaRPr>
          </a:p>
        </p:txBody>
      </p:sp>
      <p:graphicFrame>
        <p:nvGraphicFramePr>
          <p:cNvPr id="7" name="Diagram 6"/>
          <p:cNvGraphicFramePr/>
          <p:nvPr>
            <p:extLst>
              <p:ext uri="{D42A27DB-BD31-4B8C-83A1-F6EECF244321}">
                <p14:modId xmlns:p14="http://schemas.microsoft.com/office/powerpoint/2010/main" val="3336046418"/>
              </p:ext>
            </p:extLst>
          </p:nvPr>
        </p:nvGraphicFramePr>
        <p:xfrm>
          <a:off x="748559" y="1991802"/>
          <a:ext cx="10293776" cy="4369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aśnienie w chmurce 4"/>
          <p:cNvSpPr/>
          <p:nvPr/>
        </p:nvSpPr>
        <p:spPr>
          <a:xfrm>
            <a:off x="649616" y="1637969"/>
            <a:ext cx="4184785" cy="1598212"/>
          </a:xfrm>
          <a:prstGeom prst="cloudCallout">
            <a:avLst/>
          </a:prstGeom>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8" name="pole tekstowe 7"/>
          <p:cNvSpPr txBox="1"/>
          <p:nvPr/>
        </p:nvSpPr>
        <p:spPr>
          <a:xfrm>
            <a:off x="1351730" y="1836916"/>
            <a:ext cx="2361537" cy="923330"/>
          </a:xfrm>
          <a:prstGeom prst="rect">
            <a:avLst/>
          </a:prstGeom>
          <a:noFill/>
        </p:spPr>
        <p:txBody>
          <a:bodyPr wrap="square" rtlCol="0">
            <a:spAutoFit/>
          </a:bodyPr>
          <a:lstStyle/>
          <a:p>
            <a:pPr algn="ctr"/>
            <a:r>
              <a:rPr lang="pl-PL" b="1" dirty="0" smtClean="0">
                <a:solidFill>
                  <a:prstClr val="white"/>
                </a:solidFill>
              </a:rPr>
              <a:t>Czynności poprzedzające opracowanie projektu </a:t>
            </a:r>
            <a:endParaRPr lang="pl-PL" b="1" dirty="0">
              <a:solidFill>
                <a:prstClr val="white"/>
              </a:solidFill>
            </a:endParaRPr>
          </a:p>
        </p:txBody>
      </p:sp>
      <p:sp>
        <p:nvSpPr>
          <p:cNvPr id="6" name="Elipsa 5"/>
          <p:cNvSpPr/>
          <p:nvPr/>
        </p:nvSpPr>
        <p:spPr>
          <a:xfrm>
            <a:off x="6905625" y="3114674"/>
            <a:ext cx="2181225" cy="21431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866930631"/>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9788" y="709448"/>
            <a:ext cx="10515600" cy="981240"/>
          </a:xfrm>
        </p:spPr>
        <p:txBody>
          <a:bodyPr/>
          <a:lstStyle/>
          <a:p>
            <a:endParaRPr lang="pl-PL" dirty="0"/>
          </a:p>
        </p:txBody>
      </p:sp>
      <p:sp>
        <p:nvSpPr>
          <p:cNvPr id="3" name="Symbol zastępczy tekstu 2"/>
          <p:cNvSpPr>
            <a:spLocks noGrp="1"/>
          </p:cNvSpPr>
          <p:nvPr>
            <p:ph type="body" idx="1"/>
          </p:nvPr>
        </p:nvSpPr>
        <p:spPr/>
        <p:txBody>
          <a:bodyPr/>
          <a:lstStyle/>
          <a:p>
            <a:pPr algn="ctr"/>
            <a:r>
              <a:rPr lang="pl-PL" dirty="0" smtClean="0"/>
              <a:t>Jakie dokumenty mogą podlegać konsultacjom publicznym ?</a:t>
            </a:r>
            <a:endParaRPr lang="pl-PL" dirty="0"/>
          </a:p>
        </p:txBody>
      </p:sp>
      <p:sp>
        <p:nvSpPr>
          <p:cNvPr id="4" name="Symbol zastępczy zawartości 3"/>
          <p:cNvSpPr>
            <a:spLocks noGrp="1"/>
          </p:cNvSpPr>
          <p:nvPr>
            <p:ph sz="half" idx="2"/>
          </p:nvPr>
        </p:nvSpPr>
        <p:spPr/>
        <p:txBody>
          <a:bodyPr>
            <a:normAutofit fontScale="62500" lnSpcReduction="20000"/>
          </a:bodyPr>
          <a:lstStyle/>
          <a:p>
            <a:pPr>
              <a:buFont typeface="Wingdings" panose="020B0604020202020204" pitchFamily="2" charset="2"/>
              <a:buChar char="q"/>
            </a:pPr>
            <a:r>
              <a:rPr lang="pl-PL" dirty="0"/>
              <a:t>ustawa</a:t>
            </a:r>
          </a:p>
          <a:p>
            <a:pPr>
              <a:buFont typeface="Wingdings" panose="020B0604020202020204" pitchFamily="2" charset="2"/>
              <a:buChar char="q"/>
            </a:pPr>
            <a:r>
              <a:rPr lang="pl-PL" dirty="0"/>
              <a:t>rozporządzenie </a:t>
            </a:r>
          </a:p>
          <a:p>
            <a:pPr lvl="1">
              <a:buFont typeface="Wingdings" panose="020B0604020202020204" pitchFamily="2" charset="2"/>
              <a:buChar char="q"/>
            </a:pPr>
            <a:r>
              <a:rPr lang="pl-PL" dirty="0"/>
              <a:t>Rady Ministrów</a:t>
            </a:r>
          </a:p>
          <a:p>
            <a:pPr lvl="1">
              <a:buFont typeface="Wingdings" panose="020B0604020202020204" pitchFamily="2" charset="2"/>
              <a:buChar char="q"/>
            </a:pPr>
            <a:r>
              <a:rPr lang="pl-PL" dirty="0"/>
              <a:t>Prezesa Rady Ministrów</a:t>
            </a:r>
          </a:p>
          <a:p>
            <a:pPr lvl="1">
              <a:buFont typeface="Wingdings" panose="020B0604020202020204" pitchFamily="2" charset="2"/>
              <a:buChar char="q"/>
            </a:pPr>
            <a:r>
              <a:rPr lang="pl-PL" dirty="0" smtClean="0"/>
              <a:t>ministra</a:t>
            </a:r>
          </a:p>
          <a:p>
            <a:pPr>
              <a:buFont typeface="Wingdings" panose="020B0604020202020204" pitchFamily="2" charset="2"/>
              <a:buChar char="q"/>
            </a:pPr>
            <a:r>
              <a:rPr lang="pl-PL" dirty="0" smtClean="0"/>
              <a:t>zarządzenie Prezesa Rady Ministrów</a:t>
            </a:r>
          </a:p>
          <a:p>
            <a:pPr>
              <a:buFont typeface="Wingdings" panose="020B0604020202020204" pitchFamily="2" charset="2"/>
              <a:buChar char="q"/>
            </a:pPr>
            <a:r>
              <a:rPr lang="pl-PL" dirty="0" smtClean="0"/>
              <a:t>uchwała Rady Ministrów</a:t>
            </a:r>
          </a:p>
          <a:p>
            <a:pPr>
              <a:buFont typeface="Wingdings" panose="020B0604020202020204" pitchFamily="2" charset="2"/>
              <a:buChar char="q"/>
            </a:pPr>
            <a:r>
              <a:rPr lang="pl-PL" dirty="0" smtClean="0"/>
              <a:t> projekt innego dokumentu, w szczególności:</a:t>
            </a:r>
          </a:p>
          <a:p>
            <a:pPr lvl="1">
              <a:buFont typeface="Wingdings" panose="020B0604020202020204" pitchFamily="2" charset="2"/>
              <a:buChar char="q"/>
            </a:pPr>
            <a:r>
              <a:rPr lang="pl-PL" dirty="0" smtClean="0"/>
              <a:t>strategii</a:t>
            </a:r>
          </a:p>
          <a:p>
            <a:pPr lvl="1">
              <a:buFont typeface="Wingdings" panose="020B0604020202020204" pitchFamily="2" charset="2"/>
              <a:buChar char="q"/>
            </a:pPr>
            <a:r>
              <a:rPr lang="pl-PL" dirty="0" smtClean="0"/>
              <a:t>programu</a:t>
            </a:r>
          </a:p>
          <a:p>
            <a:pPr lvl="1">
              <a:buFont typeface="Wingdings" panose="020B0604020202020204" pitchFamily="2" charset="2"/>
              <a:buChar char="q"/>
            </a:pPr>
            <a:r>
              <a:rPr lang="pl-PL" dirty="0" smtClean="0"/>
              <a:t>sprawozdania</a:t>
            </a:r>
          </a:p>
          <a:p>
            <a:pPr lvl="1">
              <a:buFont typeface="Wingdings" panose="020B0604020202020204" pitchFamily="2" charset="2"/>
              <a:buChar char="q"/>
            </a:pPr>
            <a:r>
              <a:rPr lang="pl-PL" dirty="0" smtClean="0"/>
              <a:t>informacji np.: dotyczącej realizacji ustawy</a:t>
            </a:r>
          </a:p>
          <a:p>
            <a:pPr lvl="1">
              <a:buFont typeface="Wingdings" panose="020B0604020202020204" pitchFamily="2" charset="2"/>
              <a:buChar char="q"/>
            </a:pPr>
            <a:r>
              <a:rPr lang="pl-PL" dirty="0" smtClean="0"/>
              <a:t>stanowiska Rządu do pozarządowego projektu ustawy</a:t>
            </a:r>
            <a:endParaRPr lang="pl-PL" dirty="0"/>
          </a:p>
        </p:txBody>
      </p:sp>
      <p:sp>
        <p:nvSpPr>
          <p:cNvPr id="5" name="Symbol zastępczy tekstu 4"/>
          <p:cNvSpPr>
            <a:spLocks noGrp="1"/>
          </p:cNvSpPr>
          <p:nvPr>
            <p:ph type="body" sz="quarter" idx="3"/>
          </p:nvPr>
        </p:nvSpPr>
        <p:spPr/>
        <p:txBody>
          <a:bodyPr/>
          <a:lstStyle/>
          <a:p>
            <a:pPr algn="ctr"/>
            <a:r>
              <a:rPr lang="pl-PL" dirty="0" smtClean="0"/>
              <a:t>Kto jest gospodarzem etapu ?</a:t>
            </a:r>
            <a:endParaRPr lang="pl-PL" dirty="0"/>
          </a:p>
        </p:txBody>
      </p:sp>
      <p:sp>
        <p:nvSpPr>
          <p:cNvPr id="6" name="Symbol zastępczy zawartości 5"/>
          <p:cNvSpPr>
            <a:spLocks noGrp="1"/>
          </p:cNvSpPr>
          <p:nvPr>
            <p:ph sz="quarter" idx="4"/>
          </p:nvPr>
        </p:nvSpPr>
        <p:spPr/>
        <p:txBody>
          <a:bodyPr anchor="t">
            <a:normAutofit/>
          </a:bodyPr>
          <a:lstStyle/>
          <a:p>
            <a:pPr marL="0" indent="0" algn="ctr">
              <a:buNone/>
            </a:pPr>
            <a:r>
              <a:rPr lang="pl-PL" sz="2400" dirty="0" smtClean="0"/>
              <a:t>Organ wnioskujący</a:t>
            </a:r>
            <a:endParaRPr lang="pl-PL" sz="2400" dirty="0"/>
          </a:p>
        </p:txBody>
      </p:sp>
      <p:sp>
        <p:nvSpPr>
          <p:cNvPr id="7" name="Symbol zastępczy numeru slajdu 6"/>
          <p:cNvSpPr>
            <a:spLocks noGrp="1"/>
          </p:cNvSpPr>
          <p:nvPr>
            <p:ph type="sldNum" sz="quarter" idx="12"/>
          </p:nvPr>
        </p:nvSpPr>
        <p:spPr/>
        <p:txBody>
          <a:bodyPr/>
          <a:lstStyle/>
          <a:p>
            <a:fld id="{453BB134-82F7-4F0E-A3FF-CEA6FDEF8B86}" type="slidenum">
              <a:rPr lang="pl-PL" smtClean="0"/>
              <a:t>221</a:t>
            </a:fld>
            <a:endParaRPr lang="pl-PL"/>
          </a:p>
        </p:txBody>
      </p:sp>
      <p:sp>
        <p:nvSpPr>
          <p:cNvPr id="8" name="Nawias klamrowy zamykający 7"/>
          <p:cNvSpPr/>
          <p:nvPr/>
        </p:nvSpPr>
        <p:spPr>
          <a:xfrm>
            <a:off x="5785948" y="3657600"/>
            <a:ext cx="1135117" cy="230176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9" name="Prostokąt zaokrąglony 8"/>
          <p:cNvSpPr/>
          <p:nvPr/>
        </p:nvSpPr>
        <p:spPr>
          <a:xfrm>
            <a:off x="4682361" y="2490964"/>
            <a:ext cx="2427891" cy="100899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pl-PL"/>
          </a:p>
        </p:txBody>
      </p:sp>
      <p:sp>
        <p:nvSpPr>
          <p:cNvPr id="10" name="pole tekstowe 9"/>
          <p:cNvSpPr txBox="1"/>
          <p:nvPr/>
        </p:nvSpPr>
        <p:spPr>
          <a:xfrm>
            <a:off x="4682361" y="2626122"/>
            <a:ext cx="2427891" cy="738664"/>
          </a:xfrm>
          <a:prstGeom prst="rect">
            <a:avLst/>
          </a:prstGeom>
          <a:noFill/>
        </p:spPr>
        <p:txBody>
          <a:bodyPr wrap="square" rtlCol="0">
            <a:spAutoFit/>
          </a:bodyPr>
          <a:lstStyle/>
          <a:p>
            <a:pPr algn="just"/>
            <a:r>
              <a:rPr lang="pl-PL" sz="1400" dirty="0" smtClean="0"/>
              <a:t>Wprost wynika z treści § 36 ust. 1 Regulaminu pracy Rady Ministrów </a:t>
            </a:r>
            <a:endParaRPr lang="pl-PL" sz="1400" dirty="0"/>
          </a:p>
        </p:txBody>
      </p:sp>
      <p:sp>
        <p:nvSpPr>
          <p:cNvPr id="11" name="Nawias klamrowy zamykający 10"/>
          <p:cNvSpPr/>
          <p:nvPr/>
        </p:nvSpPr>
        <p:spPr>
          <a:xfrm>
            <a:off x="3347548" y="2490952"/>
            <a:ext cx="1135117" cy="116664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2" name="Prostokąt zaokrąglony 11"/>
          <p:cNvSpPr/>
          <p:nvPr/>
        </p:nvSpPr>
        <p:spPr>
          <a:xfrm>
            <a:off x="7110249" y="3878318"/>
            <a:ext cx="2711667" cy="14070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pl-PL"/>
          </a:p>
        </p:txBody>
      </p:sp>
      <p:sp>
        <p:nvSpPr>
          <p:cNvPr id="13" name="pole tekstowe 12"/>
          <p:cNvSpPr txBox="1"/>
          <p:nvPr/>
        </p:nvSpPr>
        <p:spPr>
          <a:xfrm>
            <a:off x="7307325" y="4104812"/>
            <a:ext cx="2372711" cy="954107"/>
          </a:xfrm>
          <a:prstGeom prst="rect">
            <a:avLst/>
          </a:prstGeom>
          <a:noFill/>
        </p:spPr>
        <p:txBody>
          <a:bodyPr wrap="square" rtlCol="0">
            <a:spAutoFit/>
          </a:bodyPr>
          <a:lstStyle/>
          <a:p>
            <a:pPr algn="just"/>
            <a:r>
              <a:rPr lang="pl-PL" sz="1400" dirty="0" smtClean="0"/>
              <a:t>Odpowiednie stosowanie § 36 ust. 1 na mocy § 36 ust. 2 Regulaminu pracy Rady Ministrów </a:t>
            </a:r>
            <a:endParaRPr lang="pl-PL" sz="1400" dirty="0"/>
          </a:p>
        </p:txBody>
      </p:sp>
    </p:spTree>
    <p:extLst>
      <p:ext uri="{BB962C8B-B14F-4D97-AF65-F5344CB8AC3E}">
        <p14:creationId xmlns:p14="http://schemas.microsoft.com/office/powerpoint/2010/main" val="312018565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040524"/>
            <a:ext cx="10515600" cy="650164"/>
          </a:xfrm>
        </p:spPr>
        <p:txBody>
          <a:bodyPr>
            <a:normAutofit/>
          </a:bodyPr>
          <a:lstStyle/>
          <a:p>
            <a:r>
              <a:rPr lang="pl-PL" sz="3200" dirty="0" smtClean="0"/>
              <a:t>Kiedy projekt jest kierowany do konsultacji publicznych ?</a:t>
            </a:r>
            <a:endParaRPr lang="pl-PL" sz="3200"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14128641"/>
              </p:ext>
            </p:extLst>
          </p:nvPr>
        </p:nvGraphicFramePr>
        <p:xfrm>
          <a:off x="488739" y="1639614"/>
          <a:ext cx="11382703" cy="4776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222</a:t>
            </a:fld>
            <a:endParaRPr lang="pl-PL"/>
          </a:p>
        </p:txBody>
      </p:sp>
    </p:spTree>
    <p:extLst>
      <p:ext uri="{BB962C8B-B14F-4D97-AF65-F5344CB8AC3E}">
        <p14:creationId xmlns:p14="http://schemas.microsoft.com/office/powerpoint/2010/main" val="54709043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normAutofit/>
          </a:bodyPr>
          <a:lstStyle/>
          <a:p>
            <a:pPr marL="0" indent="0" algn="just">
              <a:buNone/>
            </a:pPr>
            <a:r>
              <a:rPr lang="pl-PL" dirty="0" smtClean="0"/>
              <a:t>W przypadku decyzji o nieprzedstawieniu projektu rozporządzenia lub projektu ustawy do konsultacji publicznych organ wnioskujący </a:t>
            </a:r>
            <a:r>
              <a:rPr lang="pl-PL" dirty="0"/>
              <a:t>przedstawia </a:t>
            </a:r>
            <a:r>
              <a:rPr lang="pl-PL" dirty="0" smtClean="0"/>
              <a:t>w OSR </a:t>
            </a:r>
            <a:r>
              <a:rPr lang="pl-PL" dirty="0"/>
              <a:t>projektu ustawy albo projektu </a:t>
            </a:r>
            <a:r>
              <a:rPr lang="pl-PL" dirty="0" smtClean="0"/>
              <a:t>rozporządzenia wskazanie przyczyn </a:t>
            </a:r>
            <a:r>
              <a:rPr lang="pl-PL" dirty="0"/>
              <a:t>rezygnacji z prowadzenia konsultacji publicznych</a:t>
            </a:r>
            <a:r>
              <a:rPr lang="pl-PL" dirty="0" smtClean="0"/>
              <a:t>.</a:t>
            </a:r>
          </a:p>
          <a:p>
            <a:pPr marL="0" indent="0" algn="just">
              <a:buNone/>
            </a:pPr>
            <a:endParaRPr lang="pl-PL" dirty="0"/>
          </a:p>
          <a:p>
            <a:pPr marL="0" indent="0" algn="just">
              <a:buNone/>
            </a:pPr>
            <a:endParaRPr lang="pl-PL" dirty="0" smtClean="0"/>
          </a:p>
          <a:p>
            <a:pPr marL="0" indent="0" algn="just">
              <a:buNone/>
            </a:pPr>
            <a:endParaRPr lang="pl-PL" dirty="0"/>
          </a:p>
          <a:p>
            <a:pPr marL="0" indent="0" algn="just">
              <a:buNone/>
            </a:pPr>
            <a:endParaRPr lang="pl-PL" sz="1400" dirty="0" smtClean="0"/>
          </a:p>
          <a:p>
            <a:pPr marL="0" indent="0" algn="just">
              <a:buNone/>
            </a:pPr>
            <a:endParaRPr lang="pl-PL" sz="1400" dirty="0"/>
          </a:p>
          <a:p>
            <a:pPr marL="0" indent="0" algn="just">
              <a:buNone/>
            </a:pPr>
            <a:r>
              <a:rPr lang="pl-PL" sz="1400" dirty="0" smtClean="0"/>
              <a:t>Podstawa prawna:  § 28 ust. 4 Regulaminu pracy Rady Ministrów</a:t>
            </a:r>
            <a:endParaRPr lang="pl-PL" sz="1400"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223</a:t>
            </a:fld>
            <a:endParaRPr lang="pl-PL"/>
          </a:p>
        </p:txBody>
      </p:sp>
    </p:spTree>
    <p:extLst>
      <p:ext uri="{BB962C8B-B14F-4D97-AF65-F5344CB8AC3E}">
        <p14:creationId xmlns:p14="http://schemas.microsoft.com/office/powerpoint/2010/main" val="1747874304"/>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56757"/>
            <a:ext cx="10515600" cy="933943"/>
          </a:xfrm>
        </p:spPr>
        <p:txBody>
          <a:bodyPr>
            <a:normAutofit/>
          </a:bodyPr>
          <a:lstStyle/>
          <a:p>
            <a:r>
              <a:rPr lang="pl-PL" sz="3200" dirty="0" smtClean="0"/>
              <a:t>Podmioty uczestniczące w konsultacjach publicznych</a:t>
            </a:r>
            <a:endParaRPr lang="pl-PL" sz="3200" dirty="0"/>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24760824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224</a:t>
            </a:fld>
            <a:endParaRPr lang="pl-PL"/>
          </a:p>
        </p:txBody>
      </p:sp>
    </p:spTree>
    <p:extLst>
      <p:ext uri="{BB962C8B-B14F-4D97-AF65-F5344CB8AC3E}">
        <p14:creationId xmlns:p14="http://schemas.microsoft.com/office/powerpoint/2010/main" val="2860494098"/>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93228"/>
            <a:ext cx="10515600" cy="697460"/>
          </a:xfrm>
        </p:spPr>
        <p:txBody>
          <a:bodyPr>
            <a:normAutofit/>
          </a:bodyPr>
          <a:lstStyle/>
          <a:p>
            <a:r>
              <a:rPr lang="pl-PL" sz="3600" dirty="0" smtClean="0"/>
              <a:t>Formy kierowania projektu do konsultacji publicznych</a:t>
            </a:r>
            <a:endParaRPr lang="pl-PL" sz="3600"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14427646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225</a:t>
            </a:fld>
            <a:endParaRPr lang="pl-PL"/>
          </a:p>
        </p:txBody>
      </p:sp>
    </p:spTree>
    <p:extLst>
      <p:ext uri="{BB962C8B-B14F-4D97-AF65-F5344CB8AC3E}">
        <p14:creationId xmlns:p14="http://schemas.microsoft.com/office/powerpoint/2010/main" val="2526597625"/>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98634"/>
            <a:ext cx="10515600" cy="792054"/>
          </a:xfrm>
        </p:spPr>
        <p:txBody>
          <a:bodyPr>
            <a:normAutofit/>
          </a:bodyPr>
          <a:lstStyle/>
          <a:p>
            <a:r>
              <a:rPr lang="pl-PL" sz="3600" dirty="0" smtClean="0"/>
              <a:t>Przykładowy rozdzielnik do konsultacji publicznych</a:t>
            </a:r>
            <a:endParaRPr lang="pl-PL" sz="3600" dirty="0"/>
          </a:p>
        </p:txBody>
      </p:sp>
      <p:pic>
        <p:nvPicPr>
          <p:cNvPr id="5" name="Symbol zastępczy zawartości 4"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4907" y="1701800"/>
            <a:ext cx="4430935"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226</a:t>
            </a:fld>
            <a:endParaRPr lang="pl-PL"/>
          </a:p>
        </p:txBody>
      </p:sp>
      <p:pic>
        <p:nvPicPr>
          <p:cNvPr id="6" name="Obraz 5" descr="Wycinek ekran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716" y="2455428"/>
            <a:ext cx="5060118" cy="2690093"/>
          </a:xfrm>
          <a:prstGeom prst="rect">
            <a:avLst/>
          </a:prstGeom>
        </p:spPr>
      </p:pic>
    </p:spTree>
    <p:extLst>
      <p:ext uri="{BB962C8B-B14F-4D97-AF65-F5344CB8AC3E}">
        <p14:creationId xmlns:p14="http://schemas.microsoft.com/office/powerpoint/2010/main" val="1289046817"/>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90903" y="835572"/>
            <a:ext cx="10515600" cy="855116"/>
          </a:xfrm>
        </p:spPr>
        <p:txBody>
          <a:bodyPr>
            <a:normAutofit/>
          </a:bodyPr>
          <a:lstStyle/>
          <a:p>
            <a:pPr algn="ctr"/>
            <a:r>
              <a:rPr lang="pl-PL" sz="2800" dirty="0" smtClean="0"/>
              <a:t>Wykaz podmiotów do wykorzystania w procesie konsultacji publicznych</a:t>
            </a:r>
            <a:endParaRPr lang="pl-PL" sz="2800" dirty="0"/>
          </a:p>
        </p:txBody>
      </p:sp>
      <p:sp>
        <p:nvSpPr>
          <p:cNvPr id="3" name="Symbol zastępczy zawartości 2"/>
          <p:cNvSpPr>
            <a:spLocks noGrp="1"/>
          </p:cNvSpPr>
          <p:nvPr>
            <p:ph idx="1"/>
          </p:nvPr>
        </p:nvSpPr>
        <p:spPr/>
        <p:txBody>
          <a:bodyPr>
            <a:normAutofit lnSpcReduction="10000"/>
          </a:bodyPr>
          <a:lstStyle/>
          <a:p>
            <a:pPr marL="0" indent="0" algn="just">
              <a:buNone/>
            </a:pPr>
            <a:r>
              <a:rPr lang="pl-PL" b="1" dirty="0" smtClean="0"/>
              <a:t>Ministerstwo Rozwoju i Technologii </a:t>
            </a:r>
            <a:r>
              <a:rPr lang="pl-PL" dirty="0" smtClean="0"/>
              <a:t>prowadzi wykaz podmiotów, do wykorzystania w procesie konsultacji publicznych. Organy wnioskujące korzystają z wykazu przekazując projekt do konsultacji publicznych. </a:t>
            </a:r>
          </a:p>
          <a:p>
            <a:pPr marL="0" indent="0" algn="just">
              <a:buNone/>
            </a:pPr>
            <a:endParaRPr lang="pl-PL" dirty="0"/>
          </a:p>
          <a:p>
            <a:pPr marL="0" indent="0" algn="just">
              <a:buNone/>
            </a:pPr>
            <a:r>
              <a:rPr lang="pl-PL" dirty="0" smtClean="0"/>
              <a:t>Wpis do wykazu jest możliwy za pomocą formularza elektronicznego lub przez zgłoszenie na adres e-mail </a:t>
            </a:r>
            <a:r>
              <a:rPr lang="pl-PL" dirty="0" smtClean="0">
                <a:hlinkClick r:id="rId2"/>
              </a:rPr>
              <a:t>sekretariatDDR@mrit.gov.pl</a:t>
            </a:r>
            <a:endParaRPr lang="pl-PL" dirty="0" smtClean="0"/>
          </a:p>
          <a:p>
            <a:pPr marL="0" indent="0" algn="just">
              <a:buNone/>
            </a:pPr>
            <a:endParaRPr lang="pl-PL" dirty="0"/>
          </a:p>
          <a:p>
            <a:pPr marL="0" indent="0" algn="just">
              <a:buNone/>
            </a:pPr>
            <a:r>
              <a:rPr lang="pl-PL" dirty="0" smtClean="0"/>
              <a:t>Więcej informacji </a:t>
            </a:r>
            <a:r>
              <a:rPr lang="pl-PL" dirty="0"/>
              <a:t>na stronie  </a:t>
            </a:r>
            <a:r>
              <a:rPr lang="pl-PL" dirty="0">
                <a:hlinkClick r:id="rId3"/>
              </a:rPr>
              <a:t>https://</a:t>
            </a:r>
            <a:r>
              <a:rPr lang="pl-PL" dirty="0" smtClean="0">
                <a:hlinkClick r:id="rId3"/>
              </a:rPr>
              <a:t>www.gov.pl/web/rozwoj-technologia/wez-udzial-w-konsultacjach-publicznych-w-ramach-rzadowego-procesu-legislacyjnego</a:t>
            </a:r>
            <a:endParaRPr lang="pl-PL" dirty="0" smtClean="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227</a:t>
            </a:fld>
            <a:endParaRPr lang="pl-PL"/>
          </a:p>
        </p:txBody>
      </p:sp>
    </p:spTree>
    <p:extLst>
      <p:ext uri="{BB962C8B-B14F-4D97-AF65-F5344CB8AC3E}">
        <p14:creationId xmlns:p14="http://schemas.microsoft.com/office/powerpoint/2010/main" val="155673738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67115"/>
            <a:ext cx="10515600" cy="823585"/>
          </a:xfrm>
        </p:spPr>
        <p:txBody>
          <a:bodyPr/>
          <a:lstStyle/>
          <a:p>
            <a:r>
              <a:rPr lang="pl-PL" dirty="0" smtClean="0"/>
              <a:t>Informacja o umieszczeniu projektu w RPL</a:t>
            </a:r>
            <a:endParaRPr lang="pl-PL" dirty="0"/>
          </a:p>
        </p:txBody>
      </p:sp>
      <p:sp>
        <p:nvSpPr>
          <p:cNvPr id="3" name="Symbol zastępczy zawartości 2"/>
          <p:cNvSpPr>
            <a:spLocks noGrp="1"/>
          </p:cNvSpPr>
          <p:nvPr>
            <p:ph idx="1"/>
          </p:nvPr>
        </p:nvSpPr>
        <p:spPr/>
        <p:txBody>
          <a:bodyPr/>
          <a:lstStyle/>
          <a:p>
            <a:pPr marL="0" indent="0" algn="just">
              <a:buNone/>
            </a:pPr>
            <a:r>
              <a:rPr lang="pl-PL" sz="1800" dirty="0" smtClean="0"/>
              <a:t>Po zarejestrowaniu się utworzeniu konta </a:t>
            </a:r>
            <a:r>
              <a:rPr lang="pl-PL" sz="1800" dirty="0"/>
              <a:t>w portalu </a:t>
            </a:r>
            <a:r>
              <a:rPr lang="pl-PL" sz="1800" b="1" dirty="0"/>
              <a:t>Rządowy Proces </a:t>
            </a:r>
            <a:r>
              <a:rPr lang="pl-PL" sz="1800" b="1" dirty="0" smtClean="0"/>
              <a:t>Legislacyjny </a:t>
            </a:r>
            <a:r>
              <a:rPr lang="pl-PL" sz="1800" dirty="0" smtClean="0"/>
              <a:t>umieszczonym na </a:t>
            </a:r>
            <a:r>
              <a:rPr lang="pl-PL" sz="1800" b="1" dirty="0" smtClean="0"/>
              <a:t> </a:t>
            </a:r>
            <a:r>
              <a:rPr lang="pl-PL" sz="1800" dirty="0" smtClean="0"/>
              <a:t>BIP Rządowego Centrum Legislacji i wybraniu subskrypcji możliwe jest uzyskanie powiadomienia o pojawiających się projektach z interesującego zakresu na adres e-mail. Można wybrać dział administracji rządowej lub organ wnioskujący.</a:t>
            </a:r>
          </a:p>
          <a:p>
            <a:pPr marL="0" indent="0">
              <a:buNone/>
            </a:pP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228</a:t>
            </a:fld>
            <a:endParaRPr lang="pl-PL"/>
          </a:p>
        </p:txBody>
      </p:sp>
      <p:pic>
        <p:nvPicPr>
          <p:cNvPr id="6" name="Obraz 5" descr="Wycinek ekran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512" y="3168871"/>
            <a:ext cx="10231821" cy="2656878"/>
          </a:xfrm>
          <a:prstGeom prst="rect">
            <a:avLst/>
          </a:prstGeom>
        </p:spPr>
      </p:pic>
      <p:sp>
        <p:nvSpPr>
          <p:cNvPr id="7" name="Prostokąt zaokrąglony 6"/>
          <p:cNvSpPr/>
          <p:nvPr/>
        </p:nvSpPr>
        <p:spPr>
          <a:xfrm>
            <a:off x="4840021" y="5155336"/>
            <a:ext cx="6164319" cy="67042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trzałka w dół 7"/>
          <p:cNvSpPr/>
          <p:nvPr/>
        </p:nvSpPr>
        <p:spPr>
          <a:xfrm rot="2489080">
            <a:off x="11035864" y="4185745"/>
            <a:ext cx="677917" cy="10247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629032324"/>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04053"/>
            <a:ext cx="10515600" cy="886647"/>
          </a:xfrm>
        </p:spPr>
        <p:txBody>
          <a:bodyPr/>
          <a:lstStyle/>
          <a:p>
            <a:r>
              <a:rPr lang="pl-PL" dirty="0" smtClean="0"/>
              <a:t>Uzupełnianie informacji o projekcie w BIP RPL</a:t>
            </a:r>
            <a:endParaRPr lang="pl-PL" dirty="0"/>
          </a:p>
        </p:txBody>
      </p:sp>
      <p:sp>
        <p:nvSpPr>
          <p:cNvPr id="3" name="Symbol zastępczy zawartości 2"/>
          <p:cNvSpPr>
            <a:spLocks noGrp="1"/>
          </p:cNvSpPr>
          <p:nvPr>
            <p:ph idx="1"/>
          </p:nvPr>
        </p:nvSpPr>
        <p:spPr>
          <a:xfrm>
            <a:off x="719447" y="1706872"/>
            <a:ext cx="10515600" cy="4351338"/>
          </a:xfrm>
        </p:spPr>
        <p:txBody>
          <a:bodyPr>
            <a:normAutofit fontScale="92500" lnSpcReduction="10000"/>
          </a:bodyPr>
          <a:lstStyle/>
          <a:p>
            <a:pPr marL="0" indent="0" algn="just">
              <a:buNone/>
            </a:pPr>
            <a:r>
              <a:rPr lang="pl-PL" dirty="0" smtClean="0"/>
              <a:t>Za uzupełnianie informacji na temat projektu w serwisie Rządowy Proces Legislacyjny jest odpowiedzialny</a:t>
            </a:r>
            <a:r>
              <a:rPr lang="pl-PL" b="1" dirty="0" smtClean="0"/>
              <a:t>:</a:t>
            </a:r>
          </a:p>
          <a:p>
            <a:pPr algn="just">
              <a:buFont typeface="Wingdings" panose="05000000000000000000" pitchFamily="2" charset="2"/>
              <a:buChar char="q"/>
            </a:pPr>
            <a:r>
              <a:rPr lang="pl-PL" dirty="0" smtClean="0"/>
              <a:t>na etapie uzgodnień, konsultacji i opiniowania oraz konferencji uzgodnieniowej – organ wnioskujący</a:t>
            </a:r>
          </a:p>
          <a:p>
            <a:pPr algn="just">
              <a:buFont typeface="Wingdings" panose="05000000000000000000" pitchFamily="2" charset="2"/>
              <a:buChar char="q"/>
            </a:pPr>
            <a:r>
              <a:rPr lang="pl-PL" dirty="0" smtClean="0"/>
              <a:t>na etapie właściwych komitetów i Stałego Komitetu Rady Ministrów – sekretarz tego komitetu i komórka organizacyjna go obsługująca</a:t>
            </a:r>
          </a:p>
          <a:p>
            <a:pPr algn="just">
              <a:buFont typeface="Wingdings" panose="05000000000000000000" pitchFamily="2" charset="2"/>
              <a:buChar char="q"/>
            </a:pPr>
            <a:r>
              <a:rPr lang="pl-PL" dirty="0" smtClean="0"/>
              <a:t>na etapie komisji prawniczej – Rządowe Centrum Legislacji </a:t>
            </a:r>
          </a:p>
          <a:p>
            <a:pPr algn="just">
              <a:buFont typeface="Wingdings" panose="05000000000000000000" pitchFamily="2" charset="2"/>
              <a:buChar char="q"/>
            </a:pPr>
            <a:r>
              <a:rPr lang="pl-PL" dirty="0" smtClean="0"/>
              <a:t>na etapie Rady Ministrów – Sekretarz Rady Ministrów i </a:t>
            </a:r>
            <a:r>
              <a:rPr lang="pl-PL" dirty="0"/>
              <a:t>komórka organizacyjna go obsługująca</a:t>
            </a:r>
            <a:endParaRPr lang="pl-PL" dirty="0" smtClean="0"/>
          </a:p>
          <a:p>
            <a:pPr algn="just">
              <a:buFont typeface="Wingdings" panose="05000000000000000000" pitchFamily="2" charset="2"/>
              <a:buChar char="q"/>
            </a:pPr>
            <a:r>
              <a:rPr lang="pl-PL" dirty="0"/>
              <a:t>p</a:t>
            </a:r>
            <a:r>
              <a:rPr lang="pl-PL" dirty="0" smtClean="0"/>
              <a:t>rzy skierowaniu  do podpisu – komórki organizacyjne urzędu obsługującego organ podpisujący</a:t>
            </a:r>
          </a:p>
          <a:p>
            <a:pPr>
              <a:buFont typeface="Wingdings" panose="05000000000000000000" pitchFamily="2" charset="2"/>
              <a:buChar char="v"/>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229</a:t>
            </a:fld>
            <a:endParaRPr lang="pl-PL"/>
          </a:p>
        </p:txBody>
      </p:sp>
    </p:spTree>
    <p:extLst>
      <p:ext uri="{BB962C8B-B14F-4D97-AF65-F5344CB8AC3E}">
        <p14:creationId xmlns:p14="http://schemas.microsoft.com/office/powerpoint/2010/main" val="1267005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5400" dirty="0" smtClean="0"/>
              <a:t>Źródła informacji</a:t>
            </a:r>
            <a:endParaRPr lang="pl-PL" sz="5400" dirty="0"/>
          </a:p>
        </p:txBody>
      </p:sp>
      <p:sp>
        <p:nvSpPr>
          <p:cNvPr id="3" name="Symbol zastępczy tekstu 2"/>
          <p:cNvSpPr>
            <a:spLocks noGrp="1"/>
          </p:cNvSpPr>
          <p:nvPr>
            <p:ph type="body" idx="1"/>
          </p:nvPr>
        </p:nvSpPr>
        <p:spPr/>
        <p:txBody>
          <a:bodyPr/>
          <a:lstStyle/>
          <a:p>
            <a:r>
              <a:rPr lang="pl-PL" dirty="0" smtClean="0"/>
              <a:t>O rządowym </a:t>
            </a:r>
            <a:r>
              <a:rPr lang="pl-PL" dirty="0"/>
              <a:t>procesie </a:t>
            </a:r>
            <a:r>
              <a:rPr lang="pl-PL" dirty="0" smtClean="0"/>
              <a:t>legislacyjnym, projektach </a:t>
            </a:r>
            <a:r>
              <a:rPr lang="pl-PL" dirty="0"/>
              <a:t>i o prawie</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23</a:t>
            </a:fld>
            <a:endParaRPr lang="pl-PL"/>
          </a:p>
        </p:txBody>
      </p:sp>
    </p:spTree>
    <p:extLst>
      <p:ext uri="{BB962C8B-B14F-4D97-AF65-F5344CB8AC3E}">
        <p14:creationId xmlns:p14="http://schemas.microsoft.com/office/powerpoint/2010/main" val="301114458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14400"/>
            <a:ext cx="10515600" cy="776288"/>
          </a:xfrm>
        </p:spPr>
        <p:txBody>
          <a:bodyPr/>
          <a:lstStyle/>
          <a:p>
            <a:r>
              <a:rPr lang="pl-PL" dirty="0" smtClean="0"/>
              <a:t>Kiedy projekt pojawia się w RPL?</a:t>
            </a:r>
            <a:endParaRPr lang="pl-PL" dirty="0"/>
          </a:p>
        </p:txBody>
      </p:sp>
      <p:sp>
        <p:nvSpPr>
          <p:cNvPr id="3" name="Symbol zastępczy zawartości 2"/>
          <p:cNvSpPr>
            <a:spLocks noGrp="1"/>
          </p:cNvSpPr>
          <p:nvPr>
            <p:ph idx="1"/>
          </p:nvPr>
        </p:nvSpPr>
        <p:spPr/>
        <p:txBody>
          <a:bodyPr>
            <a:normAutofit fontScale="85000" lnSpcReduction="10000"/>
          </a:bodyPr>
          <a:lstStyle/>
          <a:p>
            <a:pPr marL="0" indent="0" algn="just">
              <a:buNone/>
            </a:pPr>
            <a:r>
              <a:rPr lang="pl-PL" u="sng" dirty="0"/>
              <a:t>Z chwilą skierowania do uzgodnień, konsultacji publicznych lub opiniowania projektu ustawy lub projektu rozporządzenia organ wnioskujący </a:t>
            </a:r>
            <a:r>
              <a:rPr lang="pl-PL" dirty="0"/>
              <a:t>udostępnia projekt w Biuletynie Informacji Publicznej na stronie podmiotowej Rządowego Centrum Legislacji, w serwisie </a:t>
            </a:r>
            <a:r>
              <a:rPr lang="pl-PL" dirty="0" smtClean="0"/>
              <a:t>Rządowy </a:t>
            </a:r>
            <a:r>
              <a:rPr lang="pl-PL" dirty="0"/>
              <a:t>Proces Legislacyjny, zwanym dalej "RPL</a:t>
            </a:r>
            <a:r>
              <a:rPr lang="pl-PL" dirty="0" smtClean="0"/>
              <a:t>".</a:t>
            </a:r>
          </a:p>
          <a:p>
            <a:pPr marL="0" indent="0" algn="just">
              <a:buNone/>
            </a:pPr>
            <a:endParaRPr lang="pl-PL" dirty="0" smtClean="0"/>
          </a:p>
          <a:p>
            <a:pPr marL="0" indent="0" algn="just">
              <a:buNone/>
            </a:pPr>
            <a:r>
              <a:rPr lang="pl-PL" dirty="0"/>
              <a:t>Jeżeli projekt został skierowany do uzgodnień, konsultacji publicznych lub opiniowania w różnych terminach, udostępnienie w RPL następuje z </a:t>
            </a:r>
            <a:r>
              <a:rPr lang="pl-PL" dirty="0" smtClean="0"/>
              <a:t>chwilą  </a:t>
            </a:r>
            <a:r>
              <a:rPr lang="pl-PL" dirty="0"/>
              <a:t>wykonania pierwszej </a:t>
            </a:r>
            <a:r>
              <a:rPr lang="pl-PL" dirty="0" smtClean="0"/>
              <a:t>czynności.</a:t>
            </a:r>
          </a:p>
          <a:p>
            <a:pPr marL="0" indent="0" algn="just">
              <a:buNone/>
            </a:pPr>
            <a:endParaRPr lang="pl-PL" dirty="0" smtClean="0"/>
          </a:p>
          <a:p>
            <a:pPr marL="0" indent="0" algn="just">
              <a:buNone/>
            </a:pPr>
            <a:r>
              <a:rPr lang="pl-PL" dirty="0"/>
              <a:t>Udostępnieniu w RPL podlegają również wszelkie dokumenty dotyczące prac nad projektem, w tym zgłoszenia zainteresowania pracami nad projektem wniesione w trybie przepisów o działalności lobbingowej w procesie stanowienia </a:t>
            </a:r>
            <a:r>
              <a:rPr lang="pl-PL" dirty="0" smtClean="0"/>
              <a:t>prawa. </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230</a:t>
            </a:fld>
            <a:endParaRPr lang="pl-PL"/>
          </a:p>
        </p:txBody>
      </p:sp>
    </p:spTree>
    <p:extLst>
      <p:ext uri="{BB962C8B-B14F-4D97-AF65-F5344CB8AC3E}">
        <p14:creationId xmlns:p14="http://schemas.microsoft.com/office/powerpoint/2010/main" val="556493401"/>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77462"/>
            <a:ext cx="10515600" cy="713226"/>
          </a:xfrm>
        </p:spPr>
        <p:txBody>
          <a:bodyPr>
            <a:noAutofit/>
          </a:bodyPr>
          <a:lstStyle/>
          <a:p>
            <a:r>
              <a:rPr lang="pl-PL" sz="2800" dirty="0" smtClean="0"/>
              <a:t>Rola organizacji pozarządowych w procesie konsultacji publicznych </a:t>
            </a:r>
            <a:endParaRPr lang="pl-PL" sz="2800" dirty="0"/>
          </a:p>
        </p:txBody>
      </p:sp>
      <p:sp>
        <p:nvSpPr>
          <p:cNvPr id="3" name="Symbol zastępczy zawartości 2"/>
          <p:cNvSpPr>
            <a:spLocks noGrp="1"/>
          </p:cNvSpPr>
          <p:nvPr>
            <p:ph idx="1"/>
          </p:nvPr>
        </p:nvSpPr>
        <p:spPr/>
        <p:txBody>
          <a:bodyPr anchor="ctr">
            <a:normAutofit lnSpcReduction="10000"/>
          </a:bodyPr>
          <a:lstStyle/>
          <a:p>
            <a:pPr marL="0" indent="0" algn="just">
              <a:buNone/>
            </a:pPr>
            <a:r>
              <a:rPr lang="pl-PL" dirty="0" smtClean="0"/>
              <a:t>Organizacje wyrażają stanowisko, co do rozwiązań przyjętych w projekcie. Mogą też postulować dokonywanie zmian albo formułować postulaty do wzięcia pod uwagę na przyszłość.</a:t>
            </a:r>
          </a:p>
          <a:p>
            <a:pPr marL="0" indent="0" algn="just">
              <a:buNone/>
            </a:pPr>
            <a:endParaRPr lang="pl-PL" dirty="0"/>
          </a:p>
          <a:p>
            <a:pPr marL="0" indent="0" algn="just">
              <a:buNone/>
            </a:pPr>
            <a:r>
              <a:rPr lang="pl-PL" dirty="0" smtClean="0"/>
              <a:t>Organ wnioskujący przedstawia swoje stanowisko w odpowiedzi na stanowisko podmiotów biorących udział w procesie konsultacji publicznych. </a:t>
            </a:r>
          </a:p>
          <a:p>
            <a:pPr marL="0" indent="0" algn="just">
              <a:buNone/>
            </a:pPr>
            <a:endParaRPr lang="pl-PL" dirty="0"/>
          </a:p>
          <a:p>
            <a:pPr marL="0" indent="0" algn="just">
              <a:buNone/>
            </a:pPr>
            <a:endParaRPr lang="pl-PL" dirty="0" smtClean="0"/>
          </a:p>
          <a:p>
            <a:pPr marL="0" indent="0" algn="just">
              <a:buNone/>
            </a:pPr>
            <a:r>
              <a:rPr lang="pl-PL" sz="2100" dirty="0" smtClean="0"/>
              <a:t>Podstawa prawna: § 48 ust. 2 pkt 2 i ust. 3 Regulaminu pracy Rady Ministrów</a:t>
            </a:r>
            <a:endParaRPr lang="pl-PL" sz="2100"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231</a:t>
            </a:fld>
            <a:endParaRPr lang="pl-PL"/>
          </a:p>
        </p:txBody>
      </p:sp>
    </p:spTree>
    <p:extLst>
      <p:ext uri="{BB962C8B-B14F-4D97-AF65-F5344CB8AC3E}">
        <p14:creationId xmlns:p14="http://schemas.microsoft.com/office/powerpoint/2010/main" val="393296922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072066"/>
            <a:ext cx="10515600" cy="618633"/>
          </a:xfrm>
        </p:spPr>
        <p:txBody>
          <a:bodyPr>
            <a:noAutofit/>
          </a:bodyPr>
          <a:lstStyle/>
          <a:p>
            <a:r>
              <a:rPr lang="pl-PL" sz="2800" dirty="0" smtClean="0"/>
              <a:t>Przykład raportu z konsultacji publicznych i załącznika do raportu </a:t>
            </a:r>
            <a:endParaRPr lang="pl-PL" sz="2800"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232</a:t>
            </a:fld>
            <a:endParaRPr lang="pl-PL"/>
          </a:p>
        </p:txBody>
      </p:sp>
      <p:pic>
        <p:nvPicPr>
          <p:cNvPr id="11" name="Symbol zastępczy zawartości 10"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4698" y="1806575"/>
            <a:ext cx="6307753" cy="4351338"/>
          </a:xfrm>
        </p:spPr>
      </p:pic>
    </p:spTree>
    <p:extLst>
      <p:ext uri="{BB962C8B-B14F-4D97-AF65-F5344CB8AC3E}">
        <p14:creationId xmlns:p14="http://schemas.microsoft.com/office/powerpoint/2010/main" val="4287323198"/>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a:stretch/>
        </p:blipFill>
        <p:spPr>
          <a:xfrm>
            <a:off x="703772" y="1806575"/>
            <a:ext cx="5820853"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233</a:t>
            </a:fld>
            <a:endParaRPr lang="pl-PL"/>
          </a:p>
        </p:txBody>
      </p:sp>
      <p:pic>
        <p:nvPicPr>
          <p:cNvPr id="6" name="Obraz 5" descr="Wycinek ekran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450" y="1700316"/>
            <a:ext cx="5353050" cy="3929152"/>
          </a:xfrm>
          <a:prstGeom prst="rect">
            <a:avLst/>
          </a:prstGeom>
        </p:spPr>
      </p:pic>
    </p:spTree>
    <p:extLst>
      <p:ext uri="{BB962C8B-B14F-4D97-AF65-F5344CB8AC3E}">
        <p14:creationId xmlns:p14="http://schemas.microsoft.com/office/powerpoint/2010/main" val="373230909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4" name="Symbol zastępczy numeru slajdu 3"/>
          <p:cNvSpPr>
            <a:spLocks noGrp="1"/>
          </p:cNvSpPr>
          <p:nvPr>
            <p:ph type="sldNum" sz="quarter" idx="12"/>
          </p:nvPr>
        </p:nvSpPr>
        <p:spPr/>
        <p:txBody>
          <a:bodyPr/>
          <a:lstStyle/>
          <a:p>
            <a:fld id="{453BB134-82F7-4F0E-A3FF-CEA6FDEF8B86}" type="slidenum">
              <a:rPr lang="pl-PL" smtClean="0"/>
              <a:t>234</a:t>
            </a:fld>
            <a:endParaRPr lang="pl-PL"/>
          </a:p>
        </p:txBody>
      </p:sp>
      <p:pic>
        <p:nvPicPr>
          <p:cNvPr id="7" name="Symbol zastępczy zawartości 6" descr="Wycinek ekranu"/>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a:stretch/>
        </p:blipFill>
        <p:spPr>
          <a:xfrm>
            <a:off x="2000606" y="1301749"/>
            <a:ext cx="5905144" cy="5138779"/>
          </a:xfrm>
        </p:spPr>
      </p:pic>
    </p:spTree>
    <p:extLst>
      <p:ext uri="{BB962C8B-B14F-4D97-AF65-F5344CB8AC3E}">
        <p14:creationId xmlns:p14="http://schemas.microsoft.com/office/powerpoint/2010/main" val="268812127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9220" y="1730375"/>
            <a:ext cx="4774710"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235</a:t>
            </a:fld>
            <a:endParaRPr lang="pl-PL"/>
          </a:p>
        </p:txBody>
      </p:sp>
      <p:pic>
        <p:nvPicPr>
          <p:cNvPr id="6" name="Obraz 5" descr="Wycinek ekran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3777" y="1647617"/>
            <a:ext cx="6287045" cy="4801016"/>
          </a:xfrm>
          <a:prstGeom prst="rect">
            <a:avLst/>
          </a:prstGeom>
        </p:spPr>
      </p:pic>
    </p:spTree>
    <p:extLst>
      <p:ext uri="{BB962C8B-B14F-4D97-AF65-F5344CB8AC3E}">
        <p14:creationId xmlns:p14="http://schemas.microsoft.com/office/powerpoint/2010/main" val="1772661717"/>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0775" y="1168962"/>
            <a:ext cx="5652281" cy="5074676"/>
          </a:xfrm>
        </p:spPr>
      </p:pic>
      <p:sp>
        <p:nvSpPr>
          <p:cNvPr id="4" name="Symbol zastępczy numeru slajdu 3"/>
          <p:cNvSpPr>
            <a:spLocks noGrp="1"/>
          </p:cNvSpPr>
          <p:nvPr>
            <p:ph type="sldNum" sz="quarter" idx="12"/>
          </p:nvPr>
        </p:nvSpPr>
        <p:spPr/>
        <p:txBody>
          <a:bodyPr/>
          <a:lstStyle/>
          <a:p>
            <a:fld id="{453BB134-82F7-4F0E-A3FF-CEA6FDEF8B86}" type="slidenum">
              <a:rPr lang="pl-PL" smtClean="0"/>
              <a:t>236</a:t>
            </a:fld>
            <a:endParaRPr lang="pl-PL"/>
          </a:p>
        </p:txBody>
      </p:sp>
    </p:spTree>
    <p:extLst>
      <p:ext uri="{BB962C8B-B14F-4D97-AF65-F5344CB8AC3E}">
        <p14:creationId xmlns:p14="http://schemas.microsoft.com/office/powerpoint/2010/main" val="304235373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3576" y="1694975"/>
            <a:ext cx="7582182" cy="4043830"/>
          </a:xfrm>
        </p:spPr>
      </p:pic>
      <p:sp>
        <p:nvSpPr>
          <p:cNvPr id="4" name="Symbol zastępczy numeru slajdu 3"/>
          <p:cNvSpPr>
            <a:spLocks noGrp="1"/>
          </p:cNvSpPr>
          <p:nvPr>
            <p:ph type="sldNum" sz="quarter" idx="12"/>
          </p:nvPr>
        </p:nvSpPr>
        <p:spPr/>
        <p:txBody>
          <a:bodyPr/>
          <a:lstStyle/>
          <a:p>
            <a:fld id="{453BB134-82F7-4F0E-A3FF-CEA6FDEF8B86}" type="slidenum">
              <a:rPr lang="pl-PL" smtClean="0"/>
              <a:t>237</a:t>
            </a:fld>
            <a:endParaRPr lang="pl-PL"/>
          </a:p>
        </p:txBody>
      </p:sp>
    </p:spTree>
    <p:extLst>
      <p:ext uri="{BB962C8B-B14F-4D97-AF65-F5344CB8AC3E}">
        <p14:creationId xmlns:p14="http://schemas.microsoft.com/office/powerpoint/2010/main" val="2614605723"/>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57225"/>
            <a:ext cx="10515600" cy="1033467"/>
          </a:xfrm>
        </p:spPr>
        <p:txBody>
          <a:bodyPr>
            <a:normAutofit fontScale="90000"/>
          </a:bodyPr>
          <a:lstStyle/>
          <a:p>
            <a:r>
              <a:rPr lang="pl-PL" dirty="0" smtClean="0"/>
              <a:t>Przykład stanowiska do uwag zgłoszonych w toku konsultacji</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238</a:t>
            </a:fld>
            <a:endParaRPr lang="pl-PL"/>
          </a:p>
        </p:txBody>
      </p:sp>
      <p:pic>
        <p:nvPicPr>
          <p:cNvPr id="5" name="Symbol zastępczy zawartości 8"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4517" y="1825625"/>
            <a:ext cx="6602965" cy="4351338"/>
          </a:xfrm>
        </p:spPr>
      </p:pic>
    </p:spTree>
    <p:extLst>
      <p:ext uri="{BB962C8B-B14F-4D97-AF65-F5344CB8AC3E}">
        <p14:creationId xmlns:p14="http://schemas.microsoft.com/office/powerpoint/2010/main" val="148803094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0660" y="1825625"/>
            <a:ext cx="7170679"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239</a:t>
            </a:fld>
            <a:endParaRPr lang="pl-PL"/>
          </a:p>
        </p:txBody>
      </p:sp>
    </p:spTree>
    <p:extLst>
      <p:ext uri="{BB962C8B-B14F-4D97-AF65-F5344CB8AC3E}">
        <p14:creationId xmlns:p14="http://schemas.microsoft.com/office/powerpoint/2010/main" val="38753649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05774"/>
            <a:ext cx="10515600" cy="784914"/>
          </a:xfrm>
        </p:spPr>
        <p:txBody>
          <a:bodyPr>
            <a:normAutofit fontScale="90000"/>
          </a:bodyPr>
          <a:lstStyle/>
          <a:p>
            <a:r>
              <a:rPr lang="pl-PL" dirty="0" smtClean="0"/>
              <a:t>Informacje o procedurach, projektach i prawie</a:t>
            </a:r>
            <a:endParaRPr lang="pl-PL" dirty="0"/>
          </a:p>
        </p:txBody>
      </p:sp>
      <p:sp>
        <p:nvSpPr>
          <p:cNvPr id="3" name="Symbol zastępczy zawartości 2"/>
          <p:cNvSpPr>
            <a:spLocks noGrp="1"/>
          </p:cNvSpPr>
          <p:nvPr>
            <p:ph idx="1"/>
          </p:nvPr>
        </p:nvSpPr>
        <p:spPr/>
        <p:txBody>
          <a:bodyPr/>
          <a:lstStyle/>
          <a:p>
            <a:pPr marL="0" indent="0" algn="just">
              <a:buNone/>
            </a:pPr>
            <a:r>
              <a:rPr lang="pl-PL" sz="3200" dirty="0" smtClean="0"/>
              <a:t>Informacje o poszczególnych etapach procesu legislacyjnego można czerpać z przypisanych im źródeł tj. publicznie dostępnych stron internetowych, na których publikowane są:</a:t>
            </a:r>
          </a:p>
          <a:p>
            <a:r>
              <a:rPr lang="pl-PL" sz="3200" dirty="0"/>
              <a:t>i</a:t>
            </a:r>
            <a:r>
              <a:rPr lang="pl-PL" sz="3200" dirty="0" smtClean="0"/>
              <a:t>nformacje o procedurze przyjmowania projektów,</a:t>
            </a:r>
          </a:p>
          <a:p>
            <a:r>
              <a:rPr lang="pl-PL" sz="3200" dirty="0" smtClean="0"/>
              <a:t>informacje o projektach,</a:t>
            </a:r>
          </a:p>
          <a:p>
            <a:r>
              <a:rPr lang="pl-PL" sz="3200" dirty="0" smtClean="0"/>
              <a:t>Informacje o przebiegu procesu legislacyjnego,</a:t>
            </a:r>
          </a:p>
          <a:p>
            <a:r>
              <a:rPr lang="pl-PL" sz="3200" dirty="0"/>
              <a:t>i</a:t>
            </a:r>
            <a:r>
              <a:rPr lang="pl-PL" sz="3200" dirty="0" smtClean="0"/>
              <a:t>nformacje o prawie.</a:t>
            </a:r>
          </a:p>
          <a:p>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24</a:t>
            </a:fld>
            <a:endParaRPr lang="pl-PL"/>
          </a:p>
        </p:txBody>
      </p:sp>
    </p:spTree>
    <p:extLst>
      <p:ext uri="{BB962C8B-B14F-4D97-AF65-F5344CB8AC3E}">
        <p14:creationId xmlns:p14="http://schemas.microsoft.com/office/powerpoint/2010/main" val="3524786682"/>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3053" y="1829406"/>
            <a:ext cx="9845893" cy="4343776"/>
          </a:xfrm>
        </p:spPr>
      </p:pic>
      <p:sp>
        <p:nvSpPr>
          <p:cNvPr id="4" name="Symbol zastępczy numeru slajdu 3"/>
          <p:cNvSpPr>
            <a:spLocks noGrp="1"/>
          </p:cNvSpPr>
          <p:nvPr>
            <p:ph type="sldNum" sz="quarter" idx="12"/>
          </p:nvPr>
        </p:nvSpPr>
        <p:spPr/>
        <p:txBody>
          <a:bodyPr/>
          <a:lstStyle/>
          <a:p>
            <a:fld id="{453BB134-82F7-4F0E-A3FF-CEA6FDEF8B86}" type="slidenum">
              <a:rPr lang="pl-PL" smtClean="0"/>
              <a:t>240</a:t>
            </a:fld>
            <a:endParaRPr lang="pl-PL"/>
          </a:p>
        </p:txBody>
      </p:sp>
    </p:spTree>
    <p:extLst>
      <p:ext uri="{BB962C8B-B14F-4D97-AF65-F5344CB8AC3E}">
        <p14:creationId xmlns:p14="http://schemas.microsoft.com/office/powerpoint/2010/main" val="1828414927"/>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09625"/>
            <a:ext cx="10515600" cy="881067"/>
          </a:xfrm>
        </p:spPr>
        <p:txBody>
          <a:bodyPr/>
          <a:lstStyle/>
          <a:p>
            <a:r>
              <a:rPr lang="pl-PL" dirty="0" smtClean="0"/>
              <a:t>Zakończenie konsultacji</a:t>
            </a:r>
            <a:endParaRPr lang="pl-PL" dirty="0"/>
          </a:p>
        </p:txBody>
      </p:sp>
      <p:sp>
        <p:nvSpPr>
          <p:cNvPr id="3" name="Symbol zastępczy zawartości 2"/>
          <p:cNvSpPr>
            <a:spLocks noGrp="1"/>
          </p:cNvSpPr>
          <p:nvPr>
            <p:ph idx="1"/>
          </p:nvPr>
        </p:nvSpPr>
        <p:spPr/>
        <p:txBody>
          <a:bodyPr/>
          <a:lstStyle/>
          <a:p>
            <a:pPr marL="0" indent="0" algn="just">
              <a:buNone/>
            </a:pPr>
            <a:r>
              <a:rPr lang="pl-PL" dirty="0"/>
              <a:t>W przypadku dokonania w projekcie istotnych zmian w obszarze zainteresowania podmiotów, które zgłosiły uwagi w toku konsultacji publicznych – organ wnioskujący przedstawia projekt ponownie tym podmiotom, które zgłosiły stanowisko.</a:t>
            </a:r>
          </a:p>
          <a:p>
            <a:pPr marL="0" indent="0" algn="just">
              <a:buNone/>
            </a:pPr>
            <a:r>
              <a:rPr lang="pl-PL" dirty="0"/>
              <a:t>Może też przedstawić ponownie zmieniony projekt do wszystkich podmiotów – nawet tych, które nie zgłosiły uwag – do konsultacji publicznych. </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241</a:t>
            </a:fld>
            <a:endParaRPr lang="pl-PL"/>
          </a:p>
        </p:txBody>
      </p:sp>
    </p:spTree>
    <p:extLst>
      <p:ext uri="{BB962C8B-B14F-4D97-AF65-F5344CB8AC3E}">
        <p14:creationId xmlns:p14="http://schemas.microsoft.com/office/powerpoint/2010/main" val="1645171285"/>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242</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58996301"/>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(5.) Konferencja uzgodnieniowa*</a:t>
            </a:r>
            <a:endParaRPr lang="pl-PL" dirty="0"/>
          </a:p>
        </p:txBody>
      </p:sp>
      <p:sp>
        <p:nvSpPr>
          <p:cNvPr id="3" name="Symbol zastępczy tekstu 2"/>
          <p:cNvSpPr>
            <a:spLocks noGrp="1"/>
          </p:cNvSpPr>
          <p:nvPr>
            <p:ph type="body" idx="1"/>
          </p:nvPr>
        </p:nvSpPr>
        <p:spPr/>
        <p:txBody>
          <a:bodyPr/>
          <a:lstStyle/>
          <a:p>
            <a:endParaRPr lang="pl-PL"/>
          </a:p>
        </p:txBody>
      </p:sp>
      <p:sp>
        <p:nvSpPr>
          <p:cNvPr id="4" name="Symbol zastępczy numeru slajdu 3"/>
          <p:cNvSpPr>
            <a:spLocks noGrp="1"/>
          </p:cNvSpPr>
          <p:nvPr>
            <p:ph type="sldNum" sz="quarter" idx="12"/>
          </p:nvPr>
        </p:nvSpPr>
        <p:spPr/>
        <p:txBody>
          <a:bodyPr/>
          <a:lstStyle/>
          <a:p>
            <a:fld id="{453BB134-82F7-4F0E-A3FF-CEA6FDEF8B86}" type="slidenum">
              <a:rPr lang="pl-PL" smtClean="0"/>
              <a:t>243</a:t>
            </a:fld>
            <a:endParaRPr lang="pl-PL"/>
          </a:p>
        </p:txBody>
      </p:sp>
    </p:spTree>
    <p:extLst>
      <p:ext uri="{BB962C8B-B14F-4D97-AF65-F5344CB8AC3E}">
        <p14:creationId xmlns:p14="http://schemas.microsoft.com/office/powerpoint/2010/main" val="313844382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smtClean="0"/>
              <a:t>Rządowy proces </a:t>
            </a:r>
            <a:r>
              <a:rPr lang="pl-PL" b="1" dirty="0"/>
              <a:t>l</a:t>
            </a:r>
            <a:r>
              <a:rPr lang="pl-PL" b="1" dirty="0" smtClean="0"/>
              <a:t>egislacyjny - etapy</a:t>
            </a:r>
            <a:endParaRPr lang="pl-PL" b="1" dirty="0"/>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smtClean="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244</a:t>
            </a:fld>
            <a:endParaRPr lang="pl-PL">
              <a:solidFill>
                <a:prstClr val="black">
                  <a:tint val="75000"/>
                </a:prstClr>
              </a:solidFill>
            </a:endParaRPr>
          </a:p>
        </p:txBody>
      </p:sp>
      <p:graphicFrame>
        <p:nvGraphicFramePr>
          <p:cNvPr id="7" name="Diagram 6"/>
          <p:cNvGraphicFramePr/>
          <p:nvPr>
            <p:extLst>
              <p:ext uri="{D42A27DB-BD31-4B8C-83A1-F6EECF244321}">
                <p14:modId xmlns:p14="http://schemas.microsoft.com/office/powerpoint/2010/main" val="3336046418"/>
              </p:ext>
            </p:extLst>
          </p:nvPr>
        </p:nvGraphicFramePr>
        <p:xfrm>
          <a:off x="748559" y="1991802"/>
          <a:ext cx="10293776" cy="4369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aśnienie w chmurce 4"/>
          <p:cNvSpPr/>
          <p:nvPr/>
        </p:nvSpPr>
        <p:spPr>
          <a:xfrm>
            <a:off x="649616" y="1637969"/>
            <a:ext cx="4184785" cy="1598212"/>
          </a:xfrm>
          <a:prstGeom prst="cloudCallout">
            <a:avLst/>
          </a:prstGeom>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8" name="pole tekstowe 7"/>
          <p:cNvSpPr txBox="1"/>
          <p:nvPr/>
        </p:nvSpPr>
        <p:spPr>
          <a:xfrm>
            <a:off x="1351730" y="1836916"/>
            <a:ext cx="2361537" cy="923330"/>
          </a:xfrm>
          <a:prstGeom prst="rect">
            <a:avLst/>
          </a:prstGeom>
          <a:noFill/>
        </p:spPr>
        <p:txBody>
          <a:bodyPr wrap="square" rtlCol="0">
            <a:spAutoFit/>
          </a:bodyPr>
          <a:lstStyle/>
          <a:p>
            <a:pPr algn="ctr"/>
            <a:r>
              <a:rPr lang="pl-PL" b="1" dirty="0" smtClean="0">
                <a:solidFill>
                  <a:prstClr val="white"/>
                </a:solidFill>
              </a:rPr>
              <a:t>Czynności poprzedzające opracowanie projektu </a:t>
            </a:r>
            <a:endParaRPr lang="pl-PL" b="1" dirty="0">
              <a:solidFill>
                <a:prstClr val="white"/>
              </a:solidFill>
            </a:endParaRPr>
          </a:p>
        </p:txBody>
      </p:sp>
      <p:sp>
        <p:nvSpPr>
          <p:cNvPr id="6" name="Elipsa 5"/>
          <p:cNvSpPr/>
          <p:nvPr/>
        </p:nvSpPr>
        <p:spPr>
          <a:xfrm>
            <a:off x="8934451" y="2838450"/>
            <a:ext cx="2162174" cy="25336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866930631"/>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38200" y="1198179"/>
            <a:ext cx="10515600" cy="4978784"/>
          </a:xfrm>
        </p:spPr>
        <p:txBody>
          <a:bodyPr anchor="ctr"/>
          <a:lstStyle/>
          <a:p>
            <a:pPr marL="0" indent="0" algn="ctr">
              <a:buNone/>
            </a:pPr>
            <a:r>
              <a:rPr lang="pl-PL" dirty="0" smtClean="0"/>
              <a:t>*Decyzja o przeprowadzeniu konferencji uzgodnieniowej ma charakter uznaniowej decyzji organu wnioskującego. </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245</a:t>
            </a:fld>
            <a:endParaRPr lang="pl-PL"/>
          </a:p>
        </p:txBody>
      </p:sp>
    </p:spTree>
    <p:extLst>
      <p:ext uri="{BB962C8B-B14F-4D97-AF65-F5344CB8AC3E}">
        <p14:creationId xmlns:p14="http://schemas.microsoft.com/office/powerpoint/2010/main" val="2520383872"/>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9788" y="709448"/>
            <a:ext cx="10515600" cy="981240"/>
          </a:xfrm>
        </p:spPr>
        <p:txBody>
          <a:bodyPr/>
          <a:lstStyle/>
          <a:p>
            <a:endParaRPr lang="pl-PL" dirty="0"/>
          </a:p>
        </p:txBody>
      </p:sp>
      <p:sp>
        <p:nvSpPr>
          <p:cNvPr id="3" name="Symbol zastępczy tekstu 2"/>
          <p:cNvSpPr>
            <a:spLocks noGrp="1"/>
          </p:cNvSpPr>
          <p:nvPr>
            <p:ph type="body" idx="1"/>
          </p:nvPr>
        </p:nvSpPr>
        <p:spPr/>
        <p:txBody>
          <a:bodyPr>
            <a:normAutofit fontScale="92500"/>
          </a:bodyPr>
          <a:lstStyle/>
          <a:p>
            <a:pPr algn="ctr"/>
            <a:r>
              <a:rPr lang="pl-PL" dirty="0" smtClean="0"/>
              <a:t>Jakie dokumenty mogą być rozpatrywane na konferencji uzgodnieniowej ?</a:t>
            </a:r>
            <a:endParaRPr lang="pl-PL" dirty="0"/>
          </a:p>
        </p:txBody>
      </p:sp>
      <p:sp>
        <p:nvSpPr>
          <p:cNvPr id="4" name="Symbol zastępczy zawartości 3"/>
          <p:cNvSpPr>
            <a:spLocks noGrp="1"/>
          </p:cNvSpPr>
          <p:nvPr>
            <p:ph sz="half" idx="2"/>
          </p:nvPr>
        </p:nvSpPr>
        <p:spPr/>
        <p:txBody>
          <a:bodyPr>
            <a:normAutofit fontScale="62500" lnSpcReduction="20000"/>
          </a:bodyPr>
          <a:lstStyle/>
          <a:p>
            <a:pPr>
              <a:buFont typeface="Wingdings" panose="020B0604020202020204" pitchFamily="2" charset="2"/>
              <a:buChar char="q"/>
            </a:pPr>
            <a:r>
              <a:rPr lang="pl-PL" dirty="0"/>
              <a:t>ustawa</a:t>
            </a:r>
          </a:p>
          <a:p>
            <a:pPr>
              <a:buFont typeface="Wingdings" panose="020B0604020202020204" pitchFamily="2" charset="2"/>
              <a:buChar char="q"/>
            </a:pPr>
            <a:r>
              <a:rPr lang="pl-PL" dirty="0"/>
              <a:t>rozporządzenie </a:t>
            </a:r>
          </a:p>
          <a:p>
            <a:pPr lvl="1">
              <a:buFont typeface="Wingdings" panose="020B0604020202020204" pitchFamily="2" charset="2"/>
              <a:buChar char="q"/>
            </a:pPr>
            <a:r>
              <a:rPr lang="pl-PL" dirty="0"/>
              <a:t>Rady Ministrów</a:t>
            </a:r>
          </a:p>
          <a:p>
            <a:pPr lvl="1">
              <a:buFont typeface="Wingdings" panose="020B0604020202020204" pitchFamily="2" charset="2"/>
              <a:buChar char="q"/>
            </a:pPr>
            <a:r>
              <a:rPr lang="pl-PL" dirty="0"/>
              <a:t>Prezesa Rady Ministrów</a:t>
            </a:r>
          </a:p>
          <a:p>
            <a:pPr lvl="1">
              <a:buFont typeface="Wingdings" panose="020B0604020202020204" pitchFamily="2" charset="2"/>
              <a:buChar char="q"/>
            </a:pPr>
            <a:r>
              <a:rPr lang="pl-PL" dirty="0" smtClean="0"/>
              <a:t>ministra</a:t>
            </a:r>
          </a:p>
          <a:p>
            <a:pPr>
              <a:buFont typeface="Wingdings" panose="020B0604020202020204" pitchFamily="2" charset="2"/>
              <a:buChar char="q"/>
            </a:pPr>
            <a:r>
              <a:rPr lang="pl-PL" dirty="0" smtClean="0"/>
              <a:t>zarządzenie Prezesa Rady Ministrów</a:t>
            </a:r>
          </a:p>
          <a:p>
            <a:pPr>
              <a:buFont typeface="Wingdings" panose="020B0604020202020204" pitchFamily="2" charset="2"/>
              <a:buChar char="q"/>
            </a:pPr>
            <a:r>
              <a:rPr lang="pl-PL" dirty="0" smtClean="0"/>
              <a:t>uchwała Rady Ministrów</a:t>
            </a:r>
          </a:p>
          <a:p>
            <a:pPr>
              <a:buFont typeface="Wingdings" panose="020B0604020202020204" pitchFamily="2" charset="2"/>
              <a:buChar char="q"/>
            </a:pPr>
            <a:r>
              <a:rPr lang="pl-PL" dirty="0" smtClean="0"/>
              <a:t> projekt innego dokumentu, w szczególności:</a:t>
            </a:r>
          </a:p>
          <a:p>
            <a:pPr lvl="1">
              <a:buFont typeface="Wingdings" panose="020B0604020202020204" pitchFamily="2" charset="2"/>
              <a:buChar char="q"/>
            </a:pPr>
            <a:r>
              <a:rPr lang="pl-PL" dirty="0" smtClean="0"/>
              <a:t>strategii</a:t>
            </a:r>
          </a:p>
          <a:p>
            <a:pPr lvl="1">
              <a:buFont typeface="Wingdings" panose="020B0604020202020204" pitchFamily="2" charset="2"/>
              <a:buChar char="q"/>
            </a:pPr>
            <a:r>
              <a:rPr lang="pl-PL" dirty="0" smtClean="0"/>
              <a:t>programu</a:t>
            </a:r>
          </a:p>
          <a:p>
            <a:pPr lvl="1">
              <a:buFont typeface="Wingdings" panose="020B0604020202020204" pitchFamily="2" charset="2"/>
              <a:buChar char="q"/>
            </a:pPr>
            <a:r>
              <a:rPr lang="pl-PL" dirty="0" smtClean="0"/>
              <a:t>sprawozdania</a:t>
            </a:r>
          </a:p>
          <a:p>
            <a:pPr lvl="1">
              <a:buFont typeface="Wingdings" panose="020B0604020202020204" pitchFamily="2" charset="2"/>
              <a:buChar char="q"/>
            </a:pPr>
            <a:r>
              <a:rPr lang="pl-PL" dirty="0" smtClean="0"/>
              <a:t>informacji np.: dotyczącej realizacji ustawy</a:t>
            </a:r>
          </a:p>
          <a:p>
            <a:pPr lvl="1">
              <a:buFont typeface="Wingdings" panose="020B0604020202020204" pitchFamily="2" charset="2"/>
              <a:buChar char="q"/>
            </a:pPr>
            <a:r>
              <a:rPr lang="pl-PL" dirty="0" smtClean="0"/>
              <a:t>stanowiska Rządu do pozarządowego projektu ustawy</a:t>
            </a:r>
            <a:endParaRPr lang="pl-PL" dirty="0"/>
          </a:p>
        </p:txBody>
      </p:sp>
      <p:sp>
        <p:nvSpPr>
          <p:cNvPr id="5" name="Symbol zastępczy tekstu 4"/>
          <p:cNvSpPr>
            <a:spLocks noGrp="1"/>
          </p:cNvSpPr>
          <p:nvPr>
            <p:ph type="body" sz="quarter" idx="3"/>
          </p:nvPr>
        </p:nvSpPr>
        <p:spPr/>
        <p:txBody>
          <a:bodyPr/>
          <a:lstStyle/>
          <a:p>
            <a:pPr algn="ctr"/>
            <a:r>
              <a:rPr lang="pl-PL" dirty="0" smtClean="0"/>
              <a:t>Kto jest gospodarzem etapu ?</a:t>
            </a:r>
            <a:endParaRPr lang="pl-PL" dirty="0"/>
          </a:p>
        </p:txBody>
      </p:sp>
      <p:sp>
        <p:nvSpPr>
          <p:cNvPr id="6" name="Symbol zastępczy zawartości 5"/>
          <p:cNvSpPr>
            <a:spLocks noGrp="1"/>
          </p:cNvSpPr>
          <p:nvPr>
            <p:ph sz="quarter" idx="4"/>
          </p:nvPr>
        </p:nvSpPr>
        <p:spPr/>
        <p:txBody>
          <a:bodyPr anchor="t">
            <a:normAutofit/>
          </a:bodyPr>
          <a:lstStyle/>
          <a:p>
            <a:pPr marL="0" indent="0" algn="ctr">
              <a:buNone/>
            </a:pPr>
            <a:r>
              <a:rPr lang="pl-PL" sz="2400" dirty="0" smtClean="0"/>
              <a:t>Organ wnioskujący</a:t>
            </a:r>
            <a:endParaRPr lang="pl-PL" sz="2400" dirty="0"/>
          </a:p>
        </p:txBody>
      </p:sp>
      <p:sp>
        <p:nvSpPr>
          <p:cNvPr id="7" name="Symbol zastępczy numeru slajdu 6"/>
          <p:cNvSpPr>
            <a:spLocks noGrp="1"/>
          </p:cNvSpPr>
          <p:nvPr>
            <p:ph type="sldNum" sz="quarter" idx="12"/>
          </p:nvPr>
        </p:nvSpPr>
        <p:spPr/>
        <p:txBody>
          <a:bodyPr/>
          <a:lstStyle/>
          <a:p>
            <a:fld id="{453BB134-82F7-4F0E-A3FF-CEA6FDEF8B86}" type="slidenum">
              <a:rPr lang="pl-PL" smtClean="0"/>
              <a:t>246</a:t>
            </a:fld>
            <a:endParaRPr lang="pl-PL"/>
          </a:p>
        </p:txBody>
      </p:sp>
      <p:sp>
        <p:nvSpPr>
          <p:cNvPr id="14" name="Nawias klamrowy zamykający 13"/>
          <p:cNvSpPr/>
          <p:nvPr/>
        </p:nvSpPr>
        <p:spPr>
          <a:xfrm>
            <a:off x="5738648" y="2049521"/>
            <a:ext cx="1087821" cy="409903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5" name="Prostokąt zaokrąglony 14"/>
          <p:cNvSpPr/>
          <p:nvPr/>
        </p:nvSpPr>
        <p:spPr>
          <a:xfrm>
            <a:off x="6826469" y="3105819"/>
            <a:ext cx="3389587" cy="327222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pl-PL"/>
          </a:p>
        </p:txBody>
      </p:sp>
      <p:sp>
        <p:nvSpPr>
          <p:cNvPr id="16" name="pole tekstowe 15"/>
          <p:cNvSpPr txBox="1"/>
          <p:nvPr/>
        </p:nvSpPr>
        <p:spPr>
          <a:xfrm>
            <a:off x="7078719" y="3449269"/>
            <a:ext cx="3026980" cy="2585323"/>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pl-PL" dirty="0" smtClean="0"/>
              <a:t>* regulamin Rady Ministrów  dopuszcza możliwość prowadzenia konferencji uzgodnieniowej dla wszystkich typów dokumentów rządowych, jednak najczęściej konferencje dotyczą projektów aktów normatywnych </a:t>
            </a:r>
            <a:endParaRPr lang="pl-PL" dirty="0"/>
          </a:p>
        </p:txBody>
      </p:sp>
    </p:spTree>
    <p:extLst>
      <p:ext uri="{BB962C8B-B14F-4D97-AF65-F5344CB8AC3E}">
        <p14:creationId xmlns:p14="http://schemas.microsoft.com/office/powerpoint/2010/main" val="1694030950"/>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82881"/>
            <a:ext cx="10515600" cy="807819"/>
          </a:xfrm>
        </p:spPr>
        <p:txBody>
          <a:bodyPr>
            <a:noAutofit/>
          </a:bodyPr>
          <a:lstStyle/>
          <a:p>
            <a:r>
              <a:rPr lang="pl-PL" sz="2800" dirty="0" smtClean="0"/>
              <a:t>Kiedy organ wnioskujący przeprowadza konferencję uzgodnieniową?</a:t>
            </a:r>
            <a:endParaRPr lang="pl-PL" sz="2800"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111452613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247</a:t>
            </a:fld>
            <a:endParaRPr lang="pl-PL"/>
          </a:p>
        </p:txBody>
      </p:sp>
    </p:spTree>
    <p:extLst>
      <p:ext uri="{BB962C8B-B14F-4D97-AF65-F5344CB8AC3E}">
        <p14:creationId xmlns:p14="http://schemas.microsoft.com/office/powerpoint/2010/main" val="371412053"/>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35572"/>
            <a:ext cx="10515600" cy="855116"/>
          </a:xfrm>
        </p:spPr>
        <p:txBody>
          <a:bodyPr/>
          <a:lstStyle/>
          <a:p>
            <a:r>
              <a:rPr lang="pl-PL" dirty="0" smtClean="0"/>
              <a:t>Uczestnicy konferencji uzgodnieniowej</a:t>
            </a:r>
            <a:endParaRPr lang="pl-PL"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234708798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248</a:t>
            </a:fld>
            <a:endParaRPr lang="pl-PL"/>
          </a:p>
        </p:txBody>
      </p:sp>
      <p:sp>
        <p:nvSpPr>
          <p:cNvPr id="8" name="Objaśnienie w chmurce 7"/>
          <p:cNvSpPr/>
          <p:nvPr/>
        </p:nvSpPr>
        <p:spPr>
          <a:xfrm>
            <a:off x="4934614" y="3767959"/>
            <a:ext cx="4382815" cy="2727434"/>
          </a:xfrm>
          <a:prstGeom prst="cloudCallout">
            <a:avLst>
              <a:gd name="adj1" fmla="val -55725"/>
              <a:gd name="adj2" fmla="val 266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7" name="pole tekstowe 6"/>
          <p:cNvSpPr txBox="1"/>
          <p:nvPr/>
        </p:nvSpPr>
        <p:spPr>
          <a:xfrm>
            <a:off x="5517931" y="4254513"/>
            <a:ext cx="3074276" cy="1754326"/>
          </a:xfrm>
          <a:prstGeom prst="rect">
            <a:avLst/>
          </a:prstGeom>
          <a:noFill/>
        </p:spPr>
        <p:txBody>
          <a:bodyPr wrap="square" rtlCol="0">
            <a:spAutoFit/>
          </a:bodyPr>
          <a:lstStyle/>
          <a:p>
            <a:pPr algn="ctr"/>
            <a:r>
              <a:rPr lang="pl-PL" dirty="0" smtClean="0"/>
              <a:t>* Organ wnioskujący może zdecydować o zorganizowaniu odrębnej konferencji z podmiotami, które zgłosiły uwagi w toku konsultacji publicznych </a:t>
            </a:r>
            <a:endParaRPr lang="pl-PL" dirty="0"/>
          </a:p>
        </p:txBody>
      </p:sp>
    </p:spTree>
    <p:extLst>
      <p:ext uri="{BB962C8B-B14F-4D97-AF65-F5344CB8AC3E}">
        <p14:creationId xmlns:p14="http://schemas.microsoft.com/office/powerpoint/2010/main" val="175274614"/>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3695"/>
            <a:ext cx="10515600" cy="997005"/>
          </a:xfrm>
        </p:spPr>
        <p:txBody>
          <a:bodyPr/>
          <a:lstStyle/>
          <a:p>
            <a:r>
              <a:rPr lang="pl-PL" dirty="0" smtClean="0"/>
              <a:t>Przebieg konferencji uzgodnieniowej</a:t>
            </a:r>
            <a:endParaRPr lang="pl-PL" dirty="0"/>
          </a:p>
        </p:txBody>
      </p:sp>
      <p:sp>
        <p:nvSpPr>
          <p:cNvPr id="3" name="Symbol zastępczy zawartości 2"/>
          <p:cNvSpPr>
            <a:spLocks noGrp="1"/>
          </p:cNvSpPr>
          <p:nvPr>
            <p:ph idx="1"/>
          </p:nvPr>
        </p:nvSpPr>
        <p:spPr/>
        <p:txBody>
          <a:bodyPr/>
          <a:lstStyle/>
          <a:p>
            <a:pPr marL="0" indent="0" algn="just">
              <a:buNone/>
            </a:pPr>
            <a:r>
              <a:rPr lang="pl-PL" dirty="0"/>
              <a:t>Zapraszając na konferencję uzgodnieniową, organ wnioskujący nie później </a:t>
            </a:r>
            <a:r>
              <a:rPr lang="pl-PL" b="1" dirty="0"/>
              <a:t>niż na 7 dni przed dniem tej konferencji </a:t>
            </a:r>
            <a:r>
              <a:rPr lang="pl-PL" dirty="0"/>
              <a:t>przedstawia zestawienie zgłoszonych uwag zawierające stanowisko wobec uwag, w którym wskazuje co najmniej na ich uwzględnienie, nieuwzględnienie albo konieczność </a:t>
            </a:r>
            <a:r>
              <a:rPr lang="pl-PL" dirty="0" smtClean="0"/>
              <a:t>wyjaśnienia. </a:t>
            </a:r>
          </a:p>
          <a:p>
            <a:pPr marL="0" indent="0" algn="just">
              <a:buNone/>
            </a:pPr>
            <a:endParaRPr lang="pl-PL" dirty="0"/>
          </a:p>
          <a:p>
            <a:pPr marL="0" indent="0" algn="just">
              <a:buNone/>
            </a:pPr>
            <a:r>
              <a:rPr lang="pl-PL" dirty="0" smtClean="0"/>
              <a:t>Zaproszenie przedstawiciele administracji rządowej lub przedstawiciele podmiotów opiniujących mają obowiązek wziąć udział w konferencji. </a:t>
            </a:r>
          </a:p>
          <a:p>
            <a:pPr marL="0" indent="0" algn="just">
              <a:buNone/>
            </a:pPr>
            <a:r>
              <a:rPr lang="pl-PL" u="sng" dirty="0"/>
              <a:t>Organ wnioskujący może uznać brak uczestnictwa za odstąpienie od przedstawionych uwag</a:t>
            </a:r>
            <a:r>
              <a:rPr lang="pl-PL" dirty="0"/>
              <a:t>.</a:t>
            </a:r>
            <a:endParaRPr lang="pl-PL" dirty="0" smtClean="0"/>
          </a:p>
          <a:p>
            <a:pPr marL="0" indent="0" algn="just">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249</a:t>
            </a:fld>
            <a:endParaRPr lang="pl-PL"/>
          </a:p>
        </p:txBody>
      </p:sp>
    </p:spTree>
    <p:extLst>
      <p:ext uri="{BB962C8B-B14F-4D97-AF65-F5344CB8AC3E}">
        <p14:creationId xmlns:p14="http://schemas.microsoft.com/office/powerpoint/2010/main" val="3785976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3783"/>
            <a:ext cx="10515600" cy="906917"/>
          </a:xfrm>
        </p:spPr>
        <p:txBody>
          <a:bodyPr/>
          <a:lstStyle/>
          <a:p>
            <a:r>
              <a:rPr lang="pl-PL" dirty="0" smtClean="0"/>
              <a:t>Rządowy proces legislacyjny – opis procedur</a:t>
            </a:r>
            <a:endParaRPr lang="pl-PL" dirty="0"/>
          </a:p>
        </p:txBody>
      </p:sp>
      <p:sp>
        <p:nvSpPr>
          <p:cNvPr id="3" name="Symbol zastępczy zawartości 2"/>
          <p:cNvSpPr>
            <a:spLocks noGrp="1"/>
          </p:cNvSpPr>
          <p:nvPr>
            <p:ph idx="1"/>
          </p:nvPr>
        </p:nvSpPr>
        <p:spPr/>
        <p:txBody>
          <a:bodyPr/>
          <a:lstStyle/>
          <a:p>
            <a:pPr>
              <a:buSzPct val="120000"/>
              <a:buBlip>
                <a:blip r:embed="rId3"/>
              </a:buBlip>
            </a:pPr>
            <a:r>
              <a:rPr lang="pl-PL" dirty="0"/>
              <a:t> Opis procedur przyjmowania dokumentów rządowy </a:t>
            </a:r>
            <a:r>
              <a:rPr lang="pl-PL" dirty="0" smtClean="0"/>
              <a:t>– informacje o procedurze wynikającej z Regulaminu pracy RM</a:t>
            </a:r>
            <a:endParaRPr lang="pl-PL" dirty="0"/>
          </a:p>
          <a:p>
            <a:pPr marL="0" indent="0" algn="ctr">
              <a:buSzPct val="120000"/>
              <a:buNone/>
            </a:pPr>
            <a:r>
              <a:rPr lang="pl-PL" dirty="0">
                <a:hlinkClick r:id="rId4"/>
              </a:rPr>
              <a:t>https://rcl.gov.pl/category/legislacja/rzadowy-proces-legislacyjny/opisy-procedur/</a:t>
            </a: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25</a:t>
            </a:fld>
            <a:endParaRPr lang="pl-PL"/>
          </a:p>
        </p:txBody>
      </p:sp>
      <p:pic>
        <p:nvPicPr>
          <p:cNvPr id="5" name="Obraz 4" descr="Wycinek ekran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1817" y="3588600"/>
            <a:ext cx="5172971" cy="2908605"/>
          </a:xfrm>
          <a:prstGeom prst="rect">
            <a:avLst/>
          </a:prstGeom>
        </p:spPr>
      </p:pic>
      <p:sp>
        <p:nvSpPr>
          <p:cNvPr id="6" name="Prostokąt zaokrąglony 5"/>
          <p:cNvSpPr/>
          <p:nvPr/>
        </p:nvSpPr>
        <p:spPr>
          <a:xfrm>
            <a:off x="3861819" y="4186064"/>
            <a:ext cx="2895244" cy="20188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54417730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35572"/>
            <a:ext cx="10515600" cy="855116"/>
          </a:xfrm>
        </p:spPr>
        <p:txBody>
          <a:bodyPr/>
          <a:lstStyle/>
          <a:p>
            <a:r>
              <a:rPr lang="pl-PL" dirty="0"/>
              <a:t>Przebieg konferencji uzgodnieniowej</a:t>
            </a:r>
          </a:p>
        </p:txBody>
      </p:sp>
      <p:sp>
        <p:nvSpPr>
          <p:cNvPr id="3" name="Symbol zastępczy zawartości 2"/>
          <p:cNvSpPr>
            <a:spLocks noGrp="1"/>
          </p:cNvSpPr>
          <p:nvPr>
            <p:ph idx="1"/>
          </p:nvPr>
        </p:nvSpPr>
        <p:spPr>
          <a:xfrm>
            <a:off x="898585" y="1816999"/>
            <a:ext cx="10515600" cy="4351338"/>
          </a:xfrm>
        </p:spPr>
        <p:txBody>
          <a:bodyPr>
            <a:normAutofit lnSpcReduction="10000"/>
          </a:bodyPr>
          <a:lstStyle/>
          <a:p>
            <a:pPr marL="0" indent="0" algn="just">
              <a:buNone/>
            </a:pPr>
            <a:r>
              <a:rPr lang="pl-PL" dirty="0"/>
              <a:t>Upoważnienie do udziału w konferencji uzgodnieniowej </a:t>
            </a:r>
            <a:r>
              <a:rPr lang="pl-PL" b="1" dirty="0"/>
              <a:t>jest równoznaczne z upoważnieniem do przedstawienia wiążącego stanowiska podmiotu zgłaszającego uwagi do projektu dokumentu rządowego</a:t>
            </a:r>
            <a:r>
              <a:rPr lang="pl-PL" dirty="0"/>
              <a:t>, w tym w szczególności do uzgodnienia treści tego projektu w całości</a:t>
            </a:r>
            <a:r>
              <a:rPr lang="pl-PL" dirty="0" smtClean="0"/>
              <a:t>.</a:t>
            </a:r>
          </a:p>
          <a:p>
            <a:pPr marL="0" indent="0" algn="just">
              <a:buNone/>
            </a:pPr>
            <a:r>
              <a:rPr lang="pl-PL" dirty="0"/>
              <a:t>Konferencji uzgodnieniowej przewodniczy przedstawiciel organu </a:t>
            </a:r>
            <a:r>
              <a:rPr lang="pl-PL" dirty="0" smtClean="0"/>
              <a:t>wnioskującego.</a:t>
            </a:r>
          </a:p>
          <a:p>
            <a:pPr marL="0" indent="0" algn="just">
              <a:buNone/>
            </a:pPr>
            <a:r>
              <a:rPr lang="pl-PL" sz="2000" dirty="0">
                <a:solidFill>
                  <a:srgbClr val="C00000"/>
                </a:solidFill>
              </a:rPr>
              <a:t>Wyjątek: </a:t>
            </a:r>
            <a:r>
              <a:rPr lang="pl-PL" sz="2000" dirty="0" smtClean="0"/>
              <a:t>organ </a:t>
            </a:r>
            <a:r>
              <a:rPr lang="pl-PL" sz="2000" dirty="0"/>
              <a:t>wnioskujący może zwrócić się do Prezesa Rady Ministrów, za pośrednictwem Szefa Kancelarii Prezesa Rady Ministrów, o przeprowadzenie konferencji uzgodnieniowej przez Kancelarię Prezesa Rady Ministrów. Konferencji przewodniczy wówczas członek Rady Ministrów wyznaczony przez Prezesa Rady Ministrów, Szef Kancelarii Prezesa Rady Ministrów albo sekretarz lub podsekretarz stanu w Kancelarii Prezesa Rady Ministrów</a:t>
            </a:r>
            <a:r>
              <a:rPr lang="pl-PL" sz="2000" dirty="0" smtClean="0"/>
              <a:t>.</a:t>
            </a:r>
            <a:endParaRPr lang="pl-PL" sz="2000"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250</a:t>
            </a:fld>
            <a:endParaRPr lang="pl-PL"/>
          </a:p>
        </p:txBody>
      </p:sp>
    </p:spTree>
    <p:extLst>
      <p:ext uri="{BB962C8B-B14F-4D97-AF65-F5344CB8AC3E}">
        <p14:creationId xmlns:p14="http://schemas.microsoft.com/office/powerpoint/2010/main" val="3192197566"/>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19819"/>
            <a:ext cx="10515600" cy="870881"/>
          </a:xfrm>
        </p:spPr>
        <p:txBody>
          <a:bodyPr>
            <a:noAutofit/>
          </a:bodyPr>
          <a:lstStyle/>
          <a:p>
            <a:r>
              <a:rPr lang="pl-PL" sz="3200" dirty="0" smtClean="0"/>
              <a:t>Wysłuchanie publiczne w trakcie konferencji uzgodnieniowej </a:t>
            </a:r>
            <a:endParaRPr lang="pl-PL" sz="3200" dirty="0"/>
          </a:p>
        </p:txBody>
      </p:sp>
      <p:sp>
        <p:nvSpPr>
          <p:cNvPr id="3" name="Symbol zastępczy zawartości 2"/>
          <p:cNvSpPr>
            <a:spLocks noGrp="1"/>
          </p:cNvSpPr>
          <p:nvPr>
            <p:ph idx="1"/>
          </p:nvPr>
        </p:nvSpPr>
        <p:spPr/>
        <p:txBody>
          <a:bodyPr/>
          <a:lstStyle/>
          <a:p>
            <a:pPr marL="0" indent="0" algn="just">
              <a:buNone/>
            </a:pPr>
            <a:r>
              <a:rPr lang="pl-PL" dirty="0" smtClean="0"/>
              <a:t>W przypadku projektu rozporządzenia w toku konferencji uzgodnieniowej może się odbyć również </a:t>
            </a:r>
            <a:r>
              <a:rPr lang="pl-PL" b="1" dirty="0" smtClean="0"/>
              <a:t>wysłuchanie publiczne </a:t>
            </a:r>
            <a:r>
              <a:rPr lang="pl-PL" dirty="0" smtClean="0"/>
              <a:t>na zasadach określonych w aktach wykonawczych do ustawy o działalności lobbingowej w procesie stanowienia prawa. </a:t>
            </a:r>
          </a:p>
          <a:p>
            <a:pPr marL="0" indent="0" algn="just">
              <a:buNone/>
            </a:pPr>
            <a:r>
              <a:rPr lang="pl-PL" dirty="0" smtClean="0"/>
              <a:t>Możliwość udziału w takich wysłuchaniu dotyczy podmiotów, które zgłosiły zainteresowanie pracami nad projektem aktu normatywnego w trybie ustawy o działalności lobbingowej w procesie stanowienia prawa. </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251</a:t>
            </a:fld>
            <a:endParaRPr lang="pl-PL"/>
          </a:p>
        </p:txBody>
      </p:sp>
    </p:spTree>
    <p:extLst>
      <p:ext uri="{BB962C8B-B14F-4D97-AF65-F5344CB8AC3E}">
        <p14:creationId xmlns:p14="http://schemas.microsoft.com/office/powerpoint/2010/main" val="4264949314"/>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36762"/>
            <a:ext cx="10515600" cy="853926"/>
          </a:xfrm>
        </p:spPr>
        <p:txBody>
          <a:bodyPr>
            <a:normAutofit fontScale="90000"/>
          </a:bodyPr>
          <a:lstStyle/>
          <a:p>
            <a:r>
              <a:rPr lang="pl-PL" dirty="0" smtClean="0"/>
              <a:t>Wysłuchanie publiczne projektu rozporządzenia</a:t>
            </a:r>
            <a:endParaRPr lang="pl-PL" dirty="0"/>
          </a:p>
        </p:txBody>
      </p:sp>
      <p:sp>
        <p:nvSpPr>
          <p:cNvPr id="3" name="Symbol zastępczy zawartości 2"/>
          <p:cNvSpPr>
            <a:spLocks noGrp="1"/>
          </p:cNvSpPr>
          <p:nvPr>
            <p:ph idx="1"/>
          </p:nvPr>
        </p:nvSpPr>
        <p:spPr/>
        <p:txBody>
          <a:bodyPr>
            <a:normAutofit lnSpcReduction="10000"/>
          </a:bodyPr>
          <a:lstStyle/>
          <a:p>
            <a:pPr marL="0" indent="0" algn="just">
              <a:buNone/>
            </a:pPr>
            <a:r>
              <a:rPr lang="pl-PL" dirty="0"/>
              <a:t>Wysłuchanie publiczne może być przeprowadzone samodzielnie, wyłącznie z udziałem podmiotów, które zgłosiły zainteresowanie pracami nad projektem rozporządzenia </a:t>
            </a:r>
            <a:r>
              <a:rPr lang="pl-PL" dirty="0" smtClean="0"/>
              <a:t>albo </a:t>
            </a:r>
            <a:r>
              <a:rPr lang="pl-PL" dirty="0"/>
              <a:t>łącznie </a:t>
            </a:r>
            <a:r>
              <a:rPr lang="pl-PL" dirty="0" smtClean="0"/>
              <a:t>z </a:t>
            </a:r>
            <a:r>
              <a:rPr lang="pl-PL" dirty="0"/>
              <a:t>konferencją uzgodnieniową dotyczącą projektu tego rozporządzenia</a:t>
            </a:r>
            <a:r>
              <a:rPr lang="pl-PL" dirty="0" smtClean="0"/>
              <a:t>.</a:t>
            </a:r>
          </a:p>
          <a:p>
            <a:pPr marL="0" indent="0" algn="just">
              <a:buNone/>
            </a:pPr>
            <a:r>
              <a:rPr lang="pl-PL" dirty="0"/>
              <a:t>Wysłuchanie publiczne przygotowuje i prowadzi przedstawiciel komórki organizacyjnej urzędu, która opracowała projekt rozporządzenia. W przypadku gdy projekt rozporządzenia został opracowany w urzędzie zapewniającym obsługę organu podległego lub nadzorowanego przez Prezesa Rady Ministrów albo ministra kierującego działem administracji rządowej, wysłuchanie publiczne może być przygotowane i prowadzone przez przedstawiciela tego urzędu, za zgodą odpowiednio Prezesa Rady Ministrów albo ministra kierującego działem administracji rządowej.</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252</a:t>
            </a:fld>
            <a:endParaRPr lang="pl-PL"/>
          </a:p>
        </p:txBody>
      </p:sp>
    </p:spTree>
    <p:extLst>
      <p:ext uri="{BB962C8B-B14F-4D97-AF65-F5344CB8AC3E}">
        <p14:creationId xmlns:p14="http://schemas.microsoft.com/office/powerpoint/2010/main" val="4086761703"/>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48906"/>
            <a:ext cx="10515600" cy="741782"/>
          </a:xfrm>
        </p:spPr>
        <p:txBody>
          <a:bodyPr>
            <a:normAutofit fontScale="90000"/>
          </a:bodyPr>
          <a:lstStyle/>
          <a:p>
            <a:r>
              <a:rPr lang="pl-PL" dirty="0"/>
              <a:t>Wysłuchanie publiczne projektu rozporządzenia</a:t>
            </a:r>
          </a:p>
        </p:txBody>
      </p:sp>
      <p:sp>
        <p:nvSpPr>
          <p:cNvPr id="3" name="Symbol zastępczy zawartości 2"/>
          <p:cNvSpPr>
            <a:spLocks noGrp="1"/>
          </p:cNvSpPr>
          <p:nvPr>
            <p:ph idx="1"/>
          </p:nvPr>
        </p:nvSpPr>
        <p:spPr/>
        <p:txBody>
          <a:bodyPr>
            <a:normAutofit fontScale="92500" lnSpcReduction="10000"/>
          </a:bodyPr>
          <a:lstStyle/>
          <a:p>
            <a:pPr algn="just"/>
            <a:r>
              <a:rPr lang="pl-PL" dirty="0"/>
              <a:t>W przypadku gdy wysłuchanie publiczne jest przeprowadzane łącznie z </a:t>
            </a:r>
            <a:r>
              <a:rPr lang="pl-PL" dirty="0" smtClean="0"/>
              <a:t>konferencją </a:t>
            </a:r>
            <a:r>
              <a:rPr lang="pl-PL" dirty="0"/>
              <a:t>uzgodnieniową, może je prowadzić również przedstawiciel komórki organizacyjnej urzędu właściwej do spraw prawnych, jeżeli koordynuje ona prace legislacyjne w urzędzie</a:t>
            </a:r>
            <a:r>
              <a:rPr lang="pl-PL" dirty="0" smtClean="0"/>
              <a:t>.</a:t>
            </a:r>
          </a:p>
          <a:p>
            <a:pPr algn="just"/>
            <a:r>
              <a:rPr lang="pl-PL" dirty="0"/>
              <a:t>W wysłuchaniu publicznym uczestniczą osoby wskazane imiennie w </a:t>
            </a:r>
            <a:r>
              <a:rPr lang="pl-PL" dirty="0" smtClean="0"/>
              <a:t>zgłoszeniu jako </a:t>
            </a:r>
            <a:r>
              <a:rPr lang="pl-PL" dirty="0"/>
              <a:t>uprawnione do reprezentowania podmiotu zainteresowanego pracami nad projektem rozporządzenia.</a:t>
            </a:r>
          </a:p>
          <a:p>
            <a:pPr algn="just"/>
            <a:r>
              <a:rPr lang="pl-PL" dirty="0" smtClean="0"/>
              <a:t>W </a:t>
            </a:r>
            <a:r>
              <a:rPr lang="pl-PL" dirty="0"/>
              <a:t>wysłuchaniu publicznym, ze strony jego organizatora, biorą udział osoby, które uczestniczyły w opracowaniu projektu rozporządzenia pod względem merytorycznym i prawnym</a:t>
            </a:r>
            <a:r>
              <a:rPr lang="pl-PL" dirty="0" smtClean="0"/>
              <a:t>.</a:t>
            </a:r>
            <a:endParaRPr lang="pl-PL" dirty="0"/>
          </a:p>
          <a:p>
            <a:pPr algn="just"/>
            <a:r>
              <a:rPr lang="pl-PL" dirty="0"/>
              <a:t>Prowadzący wysłuchanie publiczne sporządza listę obecności jego uczestników.</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253</a:t>
            </a:fld>
            <a:endParaRPr lang="pl-PL"/>
          </a:p>
        </p:txBody>
      </p:sp>
    </p:spTree>
    <p:extLst>
      <p:ext uri="{BB962C8B-B14F-4D97-AF65-F5344CB8AC3E}">
        <p14:creationId xmlns:p14="http://schemas.microsoft.com/office/powerpoint/2010/main" val="3673617685"/>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48906"/>
            <a:ext cx="10515600" cy="741782"/>
          </a:xfrm>
        </p:spPr>
        <p:txBody>
          <a:bodyPr>
            <a:normAutofit fontScale="90000"/>
          </a:bodyPr>
          <a:lstStyle/>
          <a:p>
            <a:r>
              <a:rPr lang="pl-PL" dirty="0"/>
              <a:t>Wysłuchanie publiczne projektu rozporządzenia</a:t>
            </a:r>
          </a:p>
        </p:txBody>
      </p:sp>
      <p:sp>
        <p:nvSpPr>
          <p:cNvPr id="3" name="Symbol zastępczy zawartości 2"/>
          <p:cNvSpPr>
            <a:spLocks noGrp="1"/>
          </p:cNvSpPr>
          <p:nvPr>
            <p:ph idx="1"/>
          </p:nvPr>
        </p:nvSpPr>
        <p:spPr/>
        <p:txBody>
          <a:bodyPr>
            <a:normAutofit/>
          </a:bodyPr>
          <a:lstStyle/>
          <a:p>
            <a:pPr algn="just"/>
            <a:r>
              <a:rPr lang="pl-PL" dirty="0"/>
              <a:t>Prowadzący wysłuchanie publiczne umożliwia przedstawienie stanowiska wszystkim uczestnikom wysłuchania publicznego</a:t>
            </a:r>
            <a:r>
              <a:rPr lang="pl-PL" dirty="0" smtClean="0"/>
              <a:t>.</a:t>
            </a:r>
          </a:p>
          <a:p>
            <a:pPr algn="just"/>
            <a:r>
              <a:rPr lang="pl-PL" dirty="0"/>
              <a:t>Prowadzący wysłuchanie </a:t>
            </a:r>
            <a:r>
              <a:rPr lang="pl-PL" dirty="0" smtClean="0"/>
              <a:t>publiczne na </a:t>
            </a:r>
            <a:r>
              <a:rPr lang="pl-PL" dirty="0"/>
              <a:t>bieżąco ustosunkowują się do racji i argumentów prezentowanych przez uczestników wysłuchania publicznego</a:t>
            </a:r>
            <a:r>
              <a:rPr lang="pl-PL" dirty="0" smtClean="0"/>
              <a:t>.</a:t>
            </a:r>
            <a:endParaRPr lang="pl-PL" dirty="0"/>
          </a:p>
          <a:p>
            <a:pPr algn="just"/>
            <a:r>
              <a:rPr lang="pl-PL" dirty="0"/>
              <a:t>W przypadkach wymagających przeprowadzenia szczegółowej analizy lub dodatkowych konsultacji stanowisko wobec racji i argumentów prezentowanych przez uczestników wysłuchania publicznego może być przedstawione w terminie późniejszym, nie dłuższym niż 14 dni kalendarzowych, w formie pisemnej.</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254</a:t>
            </a:fld>
            <a:endParaRPr lang="pl-PL"/>
          </a:p>
        </p:txBody>
      </p:sp>
    </p:spTree>
    <p:extLst>
      <p:ext uri="{BB962C8B-B14F-4D97-AF65-F5344CB8AC3E}">
        <p14:creationId xmlns:p14="http://schemas.microsoft.com/office/powerpoint/2010/main" val="422218474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88533"/>
            <a:ext cx="10515600" cy="802167"/>
          </a:xfrm>
        </p:spPr>
        <p:txBody>
          <a:bodyPr>
            <a:normAutofit fontScale="90000"/>
          </a:bodyPr>
          <a:lstStyle/>
          <a:p>
            <a:r>
              <a:rPr lang="pl-PL" dirty="0"/>
              <a:t>Wysłuchanie publiczne projektu rozporządzenia</a:t>
            </a:r>
          </a:p>
        </p:txBody>
      </p:sp>
      <p:sp>
        <p:nvSpPr>
          <p:cNvPr id="3" name="Symbol zastępczy zawartości 2"/>
          <p:cNvSpPr>
            <a:spLocks noGrp="1"/>
          </p:cNvSpPr>
          <p:nvPr>
            <p:ph idx="1"/>
          </p:nvPr>
        </p:nvSpPr>
        <p:spPr/>
        <p:txBody>
          <a:bodyPr>
            <a:normAutofit fontScale="92500" lnSpcReduction="20000"/>
          </a:bodyPr>
          <a:lstStyle/>
          <a:p>
            <a:pPr algn="just"/>
            <a:r>
              <a:rPr lang="pl-PL" dirty="0"/>
              <a:t>Przebieg wysłuchania publicznego dokumentuje się w formie </a:t>
            </a:r>
            <a:r>
              <a:rPr lang="pl-PL" dirty="0" smtClean="0"/>
              <a:t>protokołu. </a:t>
            </a:r>
            <a:r>
              <a:rPr lang="pl-PL" dirty="0"/>
              <a:t>M</a:t>
            </a:r>
            <a:r>
              <a:rPr lang="pl-PL" dirty="0" smtClean="0"/>
              <a:t>oże </a:t>
            </a:r>
            <a:r>
              <a:rPr lang="pl-PL" dirty="0"/>
              <a:t>być utrwalony za pomocą urządzeń rejestrujących dźwięk lub obraz</a:t>
            </a:r>
            <a:r>
              <a:rPr lang="pl-PL" dirty="0" smtClean="0"/>
              <a:t>.</a:t>
            </a:r>
          </a:p>
          <a:p>
            <a:pPr marL="0" indent="0" algn="just">
              <a:buNone/>
            </a:pPr>
            <a:endParaRPr lang="pl-PL" dirty="0"/>
          </a:p>
          <a:p>
            <a:pPr marL="0" indent="0" algn="just">
              <a:buNone/>
            </a:pPr>
            <a:r>
              <a:rPr lang="pl-PL" dirty="0" smtClean="0"/>
              <a:t>Protokół </a:t>
            </a:r>
            <a:r>
              <a:rPr lang="pl-PL" dirty="0"/>
              <a:t>wysłuchania publicznego zawiera w </a:t>
            </a:r>
            <a:r>
              <a:rPr lang="pl-PL" dirty="0" smtClean="0"/>
              <a:t>szczególności:</a:t>
            </a:r>
          </a:p>
          <a:p>
            <a:pPr lvl="1" algn="just"/>
            <a:r>
              <a:rPr lang="pl-PL" dirty="0" smtClean="0"/>
              <a:t>imiona </a:t>
            </a:r>
            <a:r>
              <a:rPr lang="pl-PL" dirty="0"/>
              <a:t>i nazwiska osób zabierających głos w dyskusji w trakcie wysłuchania publicznego, wraz ze wskazaniem podmiotów, które reprezentują;</a:t>
            </a:r>
          </a:p>
          <a:p>
            <a:pPr lvl="1" algn="just"/>
            <a:r>
              <a:rPr lang="pl-PL" dirty="0" smtClean="0"/>
              <a:t>główne </a:t>
            </a:r>
            <a:r>
              <a:rPr lang="pl-PL" dirty="0"/>
              <a:t>tezy opinii prezentowanych przez osoby, o których mowa w pkt 1;</a:t>
            </a:r>
          </a:p>
          <a:p>
            <a:pPr lvl="1" algn="just"/>
            <a:r>
              <a:rPr lang="pl-PL" dirty="0" smtClean="0"/>
              <a:t>stanowisko </a:t>
            </a:r>
            <a:r>
              <a:rPr lang="pl-PL" dirty="0"/>
              <a:t>prowadzącego wysłuchanie publiczne wobec prezentowanych opinii.</a:t>
            </a:r>
          </a:p>
          <a:p>
            <a:pPr marL="0" indent="0" algn="just">
              <a:buNone/>
            </a:pPr>
            <a:endParaRPr lang="pl-PL" dirty="0"/>
          </a:p>
          <a:p>
            <a:pPr algn="just"/>
            <a:r>
              <a:rPr lang="pl-PL" dirty="0"/>
              <a:t>Protokół wysłuchania publicznego jest publikowany w Biuletynie Informacji Publicznej, na stronie podmiotowej organu odpowiedzialnego za opracowanie projektu </a:t>
            </a:r>
            <a:r>
              <a:rPr lang="pl-PL" dirty="0" smtClean="0"/>
              <a:t>rozporządzenia.</a:t>
            </a: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255</a:t>
            </a:fld>
            <a:endParaRPr lang="pl-PL"/>
          </a:p>
        </p:txBody>
      </p:sp>
    </p:spTree>
    <p:extLst>
      <p:ext uri="{BB962C8B-B14F-4D97-AF65-F5344CB8AC3E}">
        <p14:creationId xmlns:p14="http://schemas.microsoft.com/office/powerpoint/2010/main" val="3833133532"/>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256</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58996301"/>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009005"/>
            <a:ext cx="10515600" cy="681695"/>
          </a:xfrm>
        </p:spPr>
        <p:txBody>
          <a:bodyPr>
            <a:noAutofit/>
          </a:bodyPr>
          <a:lstStyle/>
          <a:p>
            <a:pPr algn="ctr"/>
            <a:r>
              <a:rPr lang="pl-PL" sz="2800" dirty="0" smtClean="0"/>
              <a:t>Zakończenie etapu uzgodnień, opiniowania i konsultacji publicznych</a:t>
            </a:r>
            <a:endParaRPr lang="pl-PL" sz="2800"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240142517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257</a:t>
            </a:fld>
            <a:endParaRPr lang="pl-PL"/>
          </a:p>
        </p:txBody>
      </p:sp>
    </p:spTree>
    <p:extLst>
      <p:ext uri="{BB962C8B-B14F-4D97-AF65-F5344CB8AC3E}">
        <p14:creationId xmlns:p14="http://schemas.microsoft.com/office/powerpoint/2010/main" val="181376430"/>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24631"/>
            <a:ext cx="10515600" cy="966069"/>
          </a:xfrm>
        </p:spPr>
        <p:txBody>
          <a:bodyPr/>
          <a:lstStyle/>
          <a:p>
            <a:endParaRPr lang="pl-PL"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10451839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258</a:t>
            </a:fld>
            <a:endParaRPr lang="pl-PL"/>
          </a:p>
        </p:txBody>
      </p:sp>
    </p:spTree>
    <p:extLst>
      <p:ext uri="{BB962C8B-B14F-4D97-AF65-F5344CB8AC3E}">
        <p14:creationId xmlns:p14="http://schemas.microsoft.com/office/powerpoint/2010/main" val="1028708194"/>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28136"/>
            <a:ext cx="10515600" cy="862552"/>
          </a:xfrm>
        </p:spPr>
        <p:txBody>
          <a:bodyPr/>
          <a:lstStyle/>
          <a:p>
            <a:endParaRPr lang="pl-PL"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8428687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259</a:t>
            </a:fld>
            <a:endParaRPr lang="pl-PL"/>
          </a:p>
        </p:txBody>
      </p:sp>
    </p:spTree>
    <p:extLst>
      <p:ext uri="{BB962C8B-B14F-4D97-AF65-F5344CB8AC3E}">
        <p14:creationId xmlns:p14="http://schemas.microsoft.com/office/powerpoint/2010/main" val="3233428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0205" y="721521"/>
            <a:ext cx="10759699" cy="1325563"/>
          </a:xfrm>
        </p:spPr>
        <p:txBody>
          <a:bodyPr>
            <a:normAutofit/>
          </a:bodyPr>
          <a:lstStyle/>
          <a:p>
            <a:r>
              <a:rPr lang="pl-PL" sz="3200" b="1" dirty="0"/>
              <a:t>Ź</a:t>
            </a:r>
            <a:r>
              <a:rPr lang="pl-PL" sz="3200" b="1" dirty="0" smtClean="0"/>
              <a:t>ródła informacji o projektach</a:t>
            </a:r>
            <a:endParaRPr lang="pl-PL" sz="3200" b="1" dirty="0"/>
          </a:p>
        </p:txBody>
      </p:sp>
      <p:sp>
        <p:nvSpPr>
          <p:cNvPr id="3" name="Symbol zastępczy zawartości 2"/>
          <p:cNvSpPr>
            <a:spLocks noGrp="1"/>
          </p:cNvSpPr>
          <p:nvPr>
            <p:ph idx="1"/>
          </p:nvPr>
        </p:nvSpPr>
        <p:spPr>
          <a:xfrm>
            <a:off x="569149" y="1785116"/>
            <a:ext cx="11123939" cy="4494148"/>
          </a:xfrm>
        </p:spPr>
        <p:txBody>
          <a:bodyPr>
            <a:normAutofit/>
          </a:bodyPr>
          <a:lstStyle/>
          <a:p>
            <a:pPr>
              <a:buSzPct val="120000"/>
              <a:buFont typeface="Wingdings" panose="05000000000000000000" pitchFamily="2" charset="2"/>
              <a:buChar char="q"/>
            </a:pPr>
            <a:r>
              <a:rPr lang="pl-PL" sz="1800" dirty="0" smtClean="0"/>
              <a:t>Wykazy prac legislacyjnych lub programowych Rady Ministrów </a:t>
            </a:r>
            <a:r>
              <a:rPr lang="pl-PL" sz="1800" dirty="0" smtClean="0">
                <a:hlinkClick r:id="rId3"/>
              </a:rPr>
              <a:t>https</a:t>
            </a:r>
            <a:r>
              <a:rPr lang="pl-PL" sz="1800" dirty="0">
                <a:hlinkClick r:id="rId3"/>
              </a:rPr>
              <a:t>://</a:t>
            </a:r>
            <a:r>
              <a:rPr lang="pl-PL" sz="1800" dirty="0" smtClean="0">
                <a:hlinkClick r:id="rId3"/>
              </a:rPr>
              <a:t>www.gov.pl/web/premier/wplip-rm</a:t>
            </a:r>
            <a:endParaRPr lang="pl-PL" sz="1800" dirty="0"/>
          </a:p>
          <a:p>
            <a:pPr>
              <a:buSzPct val="120000"/>
              <a:buFont typeface="Wingdings" panose="05000000000000000000" pitchFamily="2" charset="2"/>
              <a:buChar char="q"/>
            </a:pPr>
            <a:r>
              <a:rPr lang="pl-PL" sz="1800" dirty="0"/>
              <a:t>Wykazy prac legislacyjnych Prezesa Rady Ministrów  </a:t>
            </a:r>
            <a:r>
              <a:rPr lang="pl-PL" sz="1800" dirty="0">
                <a:hlinkClick r:id="rId4"/>
              </a:rPr>
              <a:t>https://</a:t>
            </a:r>
            <a:r>
              <a:rPr lang="pl-PL" sz="1800" dirty="0" smtClean="0">
                <a:hlinkClick r:id="rId4"/>
              </a:rPr>
              <a:t>www.gov.pl/web/premier/wpl-prm</a:t>
            </a:r>
            <a:endParaRPr lang="pl-PL" sz="1800" dirty="0"/>
          </a:p>
          <a:p>
            <a:pPr>
              <a:buSzPct val="120000"/>
              <a:buFont typeface="Wingdings" panose="05000000000000000000" pitchFamily="2" charset="2"/>
              <a:buChar char="q"/>
            </a:pPr>
            <a:r>
              <a:rPr lang="pl-PL" sz="1800" dirty="0" smtClean="0"/>
              <a:t>ministrów np.</a:t>
            </a:r>
            <a:r>
              <a:rPr lang="pl-PL" sz="1800" dirty="0"/>
              <a:t> </a:t>
            </a:r>
            <a:r>
              <a:rPr lang="pl-PL" sz="1800" dirty="0" smtClean="0">
                <a:hlinkClick r:id="rId5"/>
              </a:rPr>
              <a:t>https</a:t>
            </a:r>
            <a:r>
              <a:rPr lang="pl-PL" sz="1800" dirty="0">
                <a:hlinkClick r:id="rId5"/>
              </a:rPr>
              <a:t>://</a:t>
            </a:r>
            <a:r>
              <a:rPr lang="pl-PL" sz="1800" dirty="0" smtClean="0">
                <a:hlinkClick r:id="rId5"/>
              </a:rPr>
              <a:t>www.gov.pl/web/infrastruktura/wykaz-prac-legislacyjnych</a:t>
            </a:r>
            <a:endParaRPr lang="pl-PL" sz="1800" dirty="0" smtClean="0"/>
          </a:p>
          <a:p>
            <a:pPr marL="0" indent="0">
              <a:buSzPct val="120000"/>
              <a:buNone/>
            </a:pPr>
            <a:endParaRPr lang="pl-PL" dirty="0" smtClean="0"/>
          </a:p>
          <a:p>
            <a:pPr marL="0" indent="0">
              <a:buSzPct val="120000"/>
              <a:buNone/>
            </a:pPr>
            <a:endParaRPr lang="pl-PL" dirty="0" smtClean="0"/>
          </a:p>
          <a:p>
            <a:pPr marL="0" indent="0">
              <a:buSzPct val="120000"/>
              <a:buNone/>
            </a:pPr>
            <a:endParaRPr lang="pl-PL" dirty="0" smtClean="0"/>
          </a:p>
        </p:txBody>
      </p:sp>
      <p:sp>
        <p:nvSpPr>
          <p:cNvPr id="4" name="Symbol zastępczy numeru slajdu 3"/>
          <p:cNvSpPr>
            <a:spLocks noGrp="1"/>
          </p:cNvSpPr>
          <p:nvPr>
            <p:ph type="sldNum" sz="quarter" idx="12"/>
          </p:nvPr>
        </p:nvSpPr>
        <p:spPr/>
        <p:txBody>
          <a:bodyPr/>
          <a:lstStyle/>
          <a:p>
            <a:fld id="{453BB134-82F7-4F0E-A3FF-CEA6FDEF8B86}" type="slidenum">
              <a:rPr lang="pl-PL" smtClean="0"/>
              <a:t>26</a:t>
            </a:fld>
            <a:endParaRPr lang="pl-PL"/>
          </a:p>
        </p:txBody>
      </p:sp>
      <p:pic>
        <p:nvPicPr>
          <p:cNvPr id="6" name="Obraz 5" descr="Wycinek ekran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6109" y="3176469"/>
            <a:ext cx="5092423" cy="3090993"/>
          </a:xfrm>
          <a:prstGeom prst="rect">
            <a:avLst/>
          </a:prstGeom>
        </p:spPr>
      </p:pic>
    </p:spTree>
    <p:extLst>
      <p:ext uri="{BB962C8B-B14F-4D97-AF65-F5344CB8AC3E}">
        <p14:creationId xmlns:p14="http://schemas.microsoft.com/office/powerpoint/2010/main" val="580903495"/>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8276"/>
            <a:ext cx="10515600" cy="902412"/>
          </a:xfrm>
        </p:spPr>
        <p:txBody>
          <a:bodyPr/>
          <a:lstStyle/>
          <a:p>
            <a:r>
              <a:rPr lang="pl-PL" dirty="0" smtClean="0"/>
              <a:t>Co nie jest rozbieżnością ?</a:t>
            </a:r>
            <a:endParaRPr lang="pl-PL" dirty="0"/>
          </a:p>
        </p:txBody>
      </p:sp>
      <p:sp>
        <p:nvSpPr>
          <p:cNvPr id="3" name="Symbol zastępczy zawartości 2"/>
          <p:cNvSpPr>
            <a:spLocks noGrp="1"/>
          </p:cNvSpPr>
          <p:nvPr>
            <p:ph idx="1"/>
          </p:nvPr>
        </p:nvSpPr>
        <p:spPr/>
        <p:txBody>
          <a:bodyPr/>
          <a:lstStyle/>
          <a:p>
            <a:pPr marL="0" indent="0" algn="just">
              <a:buNone/>
            </a:pPr>
            <a:r>
              <a:rPr lang="pl-PL" dirty="0" smtClean="0"/>
              <a:t>Uwagi </a:t>
            </a:r>
            <a:r>
              <a:rPr lang="pl-PL" dirty="0"/>
              <a:t>o charakterze legislacyjnym lub redakcyjnym nie są traktowane jako rozbieżności. Rozstrzyga je organ wnioskujący, z tym że uwagi o charakterze legislacyjnym rozstrzyga w uzgodnieniu z Rządowym Centrum Legislacji albo pozostawia do rozpatrzenia przez komisję </a:t>
            </a:r>
            <a:r>
              <a:rPr lang="pl-PL" dirty="0" smtClean="0"/>
              <a:t>prawniczą. </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260</a:t>
            </a:fld>
            <a:endParaRPr lang="pl-PL"/>
          </a:p>
        </p:txBody>
      </p:sp>
    </p:spTree>
    <p:extLst>
      <p:ext uri="{BB962C8B-B14F-4D97-AF65-F5344CB8AC3E}">
        <p14:creationId xmlns:p14="http://schemas.microsoft.com/office/powerpoint/2010/main" val="293924829"/>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19819"/>
            <a:ext cx="10515600" cy="870881"/>
          </a:xfrm>
        </p:spPr>
        <p:txBody>
          <a:bodyPr/>
          <a:lstStyle/>
          <a:p>
            <a:r>
              <a:rPr lang="pl-PL" dirty="0" smtClean="0"/>
              <a:t>Protokół rozbieżności</a:t>
            </a:r>
            <a:endParaRPr lang="pl-PL" dirty="0"/>
          </a:p>
        </p:txBody>
      </p:sp>
      <p:sp>
        <p:nvSpPr>
          <p:cNvPr id="3" name="Symbol zastępczy zawartości 2"/>
          <p:cNvSpPr>
            <a:spLocks noGrp="1"/>
          </p:cNvSpPr>
          <p:nvPr>
            <p:ph idx="1"/>
          </p:nvPr>
        </p:nvSpPr>
        <p:spPr/>
        <p:txBody>
          <a:bodyPr/>
          <a:lstStyle/>
          <a:p>
            <a:pPr marL="0" indent="0" algn="just">
              <a:buNone/>
            </a:pPr>
            <a:r>
              <a:rPr lang="pl-PL" dirty="0" smtClean="0"/>
              <a:t>Jeżeli doszło do stwierdzenia rozbieżności stanowisk z członkiem Rady Ministrów, Szefem KPRM lub Rządowym Centrum Legislacji  wówczas organ wnioskujący sporządza protokół rozbieżności.</a:t>
            </a:r>
          </a:p>
          <a:p>
            <a:pPr marL="0" indent="0" algn="just">
              <a:buNone/>
            </a:pPr>
            <a:endParaRPr lang="pl-PL" dirty="0"/>
          </a:p>
          <a:p>
            <a:pPr marL="0" indent="0" algn="just">
              <a:buNone/>
            </a:pPr>
            <a:r>
              <a:rPr lang="pl-PL" dirty="0"/>
              <a:t>Protokół rozbieżności zawiera w szczególności: </a:t>
            </a:r>
            <a:endParaRPr lang="pl-PL" dirty="0" smtClean="0"/>
          </a:p>
          <a:p>
            <a:pPr algn="just"/>
            <a:r>
              <a:rPr lang="pl-PL" dirty="0" smtClean="0"/>
              <a:t>wskazanie </a:t>
            </a:r>
            <a:r>
              <a:rPr lang="pl-PL" dirty="0"/>
              <a:t>podmiotu, który zgłosił uwagę, </a:t>
            </a:r>
            <a:endParaRPr lang="pl-PL" dirty="0" smtClean="0"/>
          </a:p>
          <a:p>
            <a:pPr algn="just"/>
            <a:r>
              <a:rPr lang="pl-PL" dirty="0" smtClean="0"/>
              <a:t>przytoczenie </a:t>
            </a:r>
            <a:r>
              <a:rPr lang="pl-PL" dirty="0"/>
              <a:t>treści zgłoszonej </a:t>
            </a:r>
            <a:r>
              <a:rPr lang="pl-PL" dirty="0" smtClean="0"/>
              <a:t>uwagi, </a:t>
            </a:r>
          </a:p>
          <a:p>
            <a:pPr algn="just"/>
            <a:r>
              <a:rPr lang="pl-PL" dirty="0" smtClean="0"/>
              <a:t>stanowisko </a:t>
            </a:r>
            <a:r>
              <a:rPr lang="pl-PL" dirty="0"/>
              <a:t>organu wnioskującego, w tym przedstawienie powodów nieuwzględnienia uwagi.</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261</a:t>
            </a:fld>
            <a:endParaRPr lang="pl-PL"/>
          </a:p>
        </p:txBody>
      </p:sp>
    </p:spTree>
    <p:extLst>
      <p:ext uri="{BB962C8B-B14F-4D97-AF65-F5344CB8AC3E}">
        <p14:creationId xmlns:p14="http://schemas.microsoft.com/office/powerpoint/2010/main" val="1177793339"/>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19521"/>
            <a:ext cx="10515600" cy="871179"/>
          </a:xfrm>
        </p:spPr>
        <p:txBody>
          <a:bodyPr/>
          <a:lstStyle/>
          <a:p>
            <a:r>
              <a:rPr lang="pl-PL" dirty="0" smtClean="0"/>
              <a:t>Przykład protokołu rozbieżności</a:t>
            </a:r>
            <a:endParaRPr lang="pl-PL" dirty="0"/>
          </a:p>
        </p:txBody>
      </p:sp>
      <p:pic>
        <p:nvPicPr>
          <p:cNvPr id="5" name="Symbol zastępczy zawartości 4"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3488" y="1825625"/>
            <a:ext cx="7045023"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262</a:t>
            </a:fld>
            <a:endParaRPr lang="pl-PL"/>
          </a:p>
        </p:txBody>
      </p:sp>
    </p:spTree>
    <p:extLst>
      <p:ext uri="{BB962C8B-B14F-4D97-AF65-F5344CB8AC3E}">
        <p14:creationId xmlns:p14="http://schemas.microsoft.com/office/powerpoint/2010/main" val="2773822549"/>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1945" y="846423"/>
            <a:ext cx="10515600" cy="1261242"/>
          </a:xfrm>
        </p:spPr>
        <p:txBody>
          <a:bodyPr>
            <a:noAutofit/>
          </a:bodyPr>
          <a:lstStyle/>
          <a:p>
            <a:r>
              <a:rPr lang="pl-PL" sz="4000" dirty="0" smtClean="0"/>
              <a:t>Zakończenie opiniowania </a:t>
            </a:r>
            <a:endParaRPr lang="pl-PL" sz="4000" dirty="0"/>
          </a:p>
        </p:txBody>
      </p:sp>
      <p:sp>
        <p:nvSpPr>
          <p:cNvPr id="3" name="Symbol zastępczy zawartości 2"/>
          <p:cNvSpPr>
            <a:spLocks noGrp="1"/>
          </p:cNvSpPr>
          <p:nvPr>
            <p:ph idx="1"/>
          </p:nvPr>
        </p:nvSpPr>
        <p:spPr>
          <a:xfrm>
            <a:off x="645329" y="1871593"/>
            <a:ext cx="10985939" cy="3922494"/>
          </a:xfrm>
        </p:spPr>
        <p:txBody>
          <a:bodyPr anchor="ctr">
            <a:noAutofit/>
          </a:bodyPr>
          <a:lstStyle/>
          <a:p>
            <a:pPr marL="0" indent="0" algn="just">
              <a:buNone/>
            </a:pPr>
            <a:r>
              <a:rPr lang="pl-PL" sz="3200" dirty="0" smtClean="0"/>
              <a:t>1. Podsumowanie wyniku opiniowania jest zawarte w raporcie z konsultacji publicznych i z opiniowania. </a:t>
            </a:r>
          </a:p>
          <a:p>
            <a:pPr marL="0" indent="0" algn="just">
              <a:buNone/>
            </a:pPr>
            <a:r>
              <a:rPr lang="pl-PL" sz="3200" dirty="0" smtClean="0"/>
              <a:t>2. Odrębnie sporządzane jest zestawienie uwag nieuwzględnionych zgłoszonych w trakcie opiniowania, pochodzących od:</a:t>
            </a:r>
            <a:endParaRPr lang="pl-PL" sz="2400" dirty="0"/>
          </a:p>
          <a:p>
            <a:pPr lvl="1" algn="just"/>
            <a:r>
              <a:rPr lang="pl-PL" sz="2000" dirty="0" smtClean="0"/>
              <a:t>Prokuratorii Generalnej  </a:t>
            </a:r>
            <a:r>
              <a:rPr lang="pl-PL" sz="2000" dirty="0"/>
              <a:t>Rzeczypospolitej </a:t>
            </a:r>
            <a:r>
              <a:rPr lang="pl-PL" sz="2000" dirty="0" smtClean="0"/>
              <a:t>Polskiej</a:t>
            </a:r>
          </a:p>
          <a:p>
            <a:pPr lvl="1" algn="just"/>
            <a:r>
              <a:rPr lang="pl-PL" sz="2000" dirty="0" smtClean="0"/>
              <a:t>Prezesa UOKiK</a:t>
            </a:r>
            <a:endParaRPr lang="pl-PL" sz="2000" dirty="0"/>
          </a:p>
          <a:p>
            <a:pPr lvl="1" algn="just"/>
            <a:r>
              <a:rPr lang="pl-PL" sz="2000" dirty="0" smtClean="0"/>
              <a:t>innych organów administracji </a:t>
            </a:r>
            <a:r>
              <a:rPr lang="pl-PL" sz="2000" dirty="0"/>
              <a:t>rządowej lub inne </a:t>
            </a:r>
            <a:r>
              <a:rPr lang="pl-PL" sz="2000" dirty="0" smtClean="0"/>
              <a:t>organów </a:t>
            </a:r>
            <a:r>
              <a:rPr lang="pl-PL" sz="2000" dirty="0"/>
              <a:t>i </a:t>
            </a:r>
            <a:r>
              <a:rPr lang="pl-PL" sz="2000" dirty="0" smtClean="0"/>
              <a:t>instytucji państwowych</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263</a:t>
            </a:fld>
            <a:endParaRPr lang="pl-PL"/>
          </a:p>
        </p:txBody>
      </p:sp>
    </p:spTree>
    <p:extLst>
      <p:ext uri="{BB962C8B-B14F-4D97-AF65-F5344CB8AC3E}">
        <p14:creationId xmlns:p14="http://schemas.microsoft.com/office/powerpoint/2010/main" val="484893805"/>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4" name="Symbol zastępczy numeru slajdu 3"/>
          <p:cNvSpPr>
            <a:spLocks noGrp="1"/>
          </p:cNvSpPr>
          <p:nvPr>
            <p:ph type="sldNum" sz="quarter" idx="12"/>
          </p:nvPr>
        </p:nvSpPr>
        <p:spPr/>
        <p:txBody>
          <a:bodyPr/>
          <a:lstStyle/>
          <a:p>
            <a:fld id="{453BB134-82F7-4F0E-A3FF-CEA6FDEF8B86}" type="slidenum">
              <a:rPr lang="pl-PL" smtClean="0"/>
              <a:t>264</a:t>
            </a:fld>
            <a:endParaRPr lang="pl-PL"/>
          </a:p>
        </p:txBody>
      </p:sp>
      <p:pic>
        <p:nvPicPr>
          <p:cNvPr id="7" name="Symbol zastępczy zawartości 6" descr="Wycinek ekranu"/>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1651" y="932460"/>
            <a:ext cx="8162924" cy="5545606"/>
          </a:xfrm>
        </p:spPr>
      </p:pic>
    </p:spTree>
    <p:extLst>
      <p:ext uri="{BB962C8B-B14F-4D97-AF65-F5344CB8AC3E}">
        <p14:creationId xmlns:p14="http://schemas.microsoft.com/office/powerpoint/2010/main" val="71022792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98634"/>
            <a:ext cx="10515600" cy="792054"/>
          </a:xfrm>
        </p:spPr>
        <p:txBody>
          <a:bodyPr/>
          <a:lstStyle/>
          <a:p>
            <a:r>
              <a:rPr lang="pl-PL" dirty="0" smtClean="0"/>
              <a:t>Zakończenie procesu konsultacji publicznych </a:t>
            </a:r>
            <a:endParaRPr lang="pl-PL" dirty="0"/>
          </a:p>
        </p:txBody>
      </p:sp>
      <p:sp>
        <p:nvSpPr>
          <p:cNvPr id="3" name="Symbol zastępczy zawartości 2"/>
          <p:cNvSpPr>
            <a:spLocks noGrp="1"/>
          </p:cNvSpPr>
          <p:nvPr>
            <p:ph idx="1"/>
          </p:nvPr>
        </p:nvSpPr>
        <p:spPr>
          <a:xfrm>
            <a:off x="777815" y="1834252"/>
            <a:ext cx="10515600" cy="4351338"/>
          </a:xfrm>
        </p:spPr>
        <p:txBody>
          <a:bodyPr/>
          <a:lstStyle/>
          <a:p>
            <a:pPr marL="0" indent="0">
              <a:buNone/>
            </a:pPr>
            <a:r>
              <a:rPr lang="pl-PL" dirty="0"/>
              <a:t>Po zakończeniu procesu konsultacji i opiniowania jest przedstawiany </a:t>
            </a:r>
            <a:r>
              <a:rPr lang="pl-PL" b="1" dirty="0"/>
              <a:t>raport </a:t>
            </a:r>
            <a:r>
              <a:rPr lang="pl-PL" b="1" dirty="0" smtClean="0"/>
              <a:t> z konsultacji publicznych i opiniowania</a:t>
            </a:r>
            <a:r>
              <a:rPr lang="pl-PL" dirty="0" smtClean="0"/>
              <a:t>, który zawiera:</a:t>
            </a:r>
            <a:endParaRPr lang="pl-PL" dirty="0"/>
          </a:p>
          <a:p>
            <a:pPr marL="514350" indent="-514350">
              <a:buFont typeface="+mj-lt"/>
              <a:buAutoNum type="arabicParenR"/>
            </a:pPr>
            <a:r>
              <a:rPr lang="pl-PL" dirty="0" smtClean="0"/>
              <a:t>omówienie </a:t>
            </a:r>
            <a:r>
              <a:rPr lang="pl-PL" dirty="0"/>
              <a:t>wyników przeprowadzonych opiniowania i konsultacji </a:t>
            </a:r>
            <a:r>
              <a:rPr lang="pl-PL" dirty="0" smtClean="0"/>
              <a:t>publicznych</a:t>
            </a:r>
          </a:p>
          <a:p>
            <a:pPr marL="514350" indent="-514350">
              <a:buFont typeface="+mj-lt"/>
              <a:buAutoNum type="arabicParenR"/>
            </a:pPr>
            <a:r>
              <a:rPr lang="pl-PL" dirty="0" smtClean="0"/>
              <a:t>przedstawienie </a:t>
            </a:r>
            <a:r>
              <a:rPr lang="pl-PL" dirty="0"/>
              <a:t>wyników konsultacji projektu z właściwymi organami i instytucjami Unii Europejskiej, w tym Europejskim Bankiem </a:t>
            </a:r>
            <a:r>
              <a:rPr lang="pl-PL" dirty="0" smtClean="0"/>
              <a:t>Centralnym</a:t>
            </a:r>
          </a:p>
          <a:p>
            <a:pPr marL="514350" indent="-514350">
              <a:buFont typeface="+mj-lt"/>
              <a:buAutoNum type="arabicParenR"/>
            </a:pPr>
            <a:r>
              <a:rPr lang="pl-PL" dirty="0" smtClean="0"/>
              <a:t>wskazanie </a:t>
            </a:r>
            <a:r>
              <a:rPr lang="pl-PL" dirty="0"/>
              <a:t>podmiotów, które zgłosiły zainteresowanie pracami nad projektem w trybie przepisów o działalności lobbingowej w procesie stanowienia prawa</a:t>
            </a:r>
            <a:endParaRPr lang="pl-PL" dirty="0" smtClean="0"/>
          </a:p>
        </p:txBody>
      </p:sp>
      <p:sp>
        <p:nvSpPr>
          <p:cNvPr id="4" name="Symbol zastępczy numeru slajdu 3"/>
          <p:cNvSpPr>
            <a:spLocks noGrp="1"/>
          </p:cNvSpPr>
          <p:nvPr>
            <p:ph type="sldNum" sz="quarter" idx="12"/>
          </p:nvPr>
        </p:nvSpPr>
        <p:spPr/>
        <p:txBody>
          <a:bodyPr/>
          <a:lstStyle/>
          <a:p>
            <a:fld id="{453BB134-82F7-4F0E-A3FF-CEA6FDEF8B86}" type="slidenum">
              <a:rPr lang="pl-PL" smtClean="0"/>
              <a:t>265</a:t>
            </a:fld>
            <a:endParaRPr lang="pl-PL"/>
          </a:p>
        </p:txBody>
      </p:sp>
    </p:spTree>
    <p:extLst>
      <p:ext uri="{BB962C8B-B14F-4D97-AF65-F5344CB8AC3E}">
        <p14:creationId xmlns:p14="http://schemas.microsoft.com/office/powerpoint/2010/main" val="2132782010"/>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19819"/>
            <a:ext cx="10515600" cy="870881"/>
          </a:xfrm>
        </p:spPr>
        <p:txBody>
          <a:bodyPr/>
          <a:lstStyle/>
          <a:p>
            <a:r>
              <a:rPr lang="pl-PL" dirty="0" smtClean="0"/>
              <a:t>Raport z konsultacji publicznych</a:t>
            </a:r>
            <a:endParaRPr lang="pl-PL" dirty="0"/>
          </a:p>
        </p:txBody>
      </p:sp>
      <p:sp>
        <p:nvSpPr>
          <p:cNvPr id="3" name="Symbol zastępczy zawartości 2"/>
          <p:cNvSpPr>
            <a:spLocks noGrp="1"/>
          </p:cNvSpPr>
          <p:nvPr>
            <p:ph idx="1"/>
          </p:nvPr>
        </p:nvSpPr>
        <p:spPr/>
        <p:txBody>
          <a:bodyPr>
            <a:normAutofit fontScale="92500" lnSpcReduction="20000"/>
          </a:bodyPr>
          <a:lstStyle/>
          <a:p>
            <a:pPr marL="0" indent="0">
              <a:buNone/>
            </a:pPr>
            <a:r>
              <a:rPr lang="pl-PL" dirty="0" smtClean="0"/>
              <a:t>Załącznikiem do raportu jest tabela uwag z konsultacji i opiniowania w której są prezentowane:</a:t>
            </a:r>
          </a:p>
          <a:p>
            <a:pPr marL="514350" indent="-514350">
              <a:buAutoNum type="arabicPeriod"/>
            </a:pPr>
            <a:r>
              <a:rPr lang="pl-PL" dirty="0" smtClean="0"/>
              <a:t>Informacje o podmiotach, które zgłosiły uwagi.</a:t>
            </a:r>
          </a:p>
          <a:p>
            <a:pPr marL="514350" indent="-514350">
              <a:buAutoNum type="arabicPeriod"/>
            </a:pPr>
            <a:r>
              <a:rPr lang="pl-PL" dirty="0" smtClean="0"/>
              <a:t>Jednostka redakcyjna projektu, której uwagi dotyczą.</a:t>
            </a:r>
          </a:p>
          <a:p>
            <a:pPr marL="514350" indent="-514350">
              <a:buAutoNum type="arabicPeriod"/>
            </a:pPr>
            <a:r>
              <a:rPr lang="pl-PL" dirty="0" smtClean="0"/>
              <a:t>Treść uwagi.</a:t>
            </a:r>
          </a:p>
          <a:p>
            <a:pPr marL="514350" indent="-514350">
              <a:buAutoNum type="arabicPeriod"/>
            </a:pPr>
            <a:r>
              <a:rPr lang="pl-PL" dirty="0" smtClean="0"/>
              <a:t>Stanowisko organu wnioskującego do zgłoszonej uwagi. </a:t>
            </a:r>
          </a:p>
          <a:p>
            <a:pPr marL="514350" indent="-514350">
              <a:buAutoNum type="arabicPeriod"/>
            </a:pPr>
            <a:endParaRPr lang="pl-PL" dirty="0"/>
          </a:p>
          <a:p>
            <a:pPr marL="0" indent="0" algn="just">
              <a:buNone/>
            </a:pPr>
            <a:r>
              <a:rPr lang="pl-PL" dirty="0" smtClean="0"/>
              <a:t>Organ wnioskujący może poprosić o ustosunkowanie do przedstawionego stanowiska lub przedstawić nowy tekst projektu w celu ustosunkowania się do nowego tekstu. Jest to decyzja organu wnioskującego.</a:t>
            </a:r>
          </a:p>
          <a:p>
            <a:pPr marL="0" indent="0" algn="just">
              <a:buNone/>
            </a:pPr>
            <a:r>
              <a:rPr lang="pl-PL" dirty="0" smtClean="0"/>
              <a:t>O sposobie rozstrzygnięcia w przypadku uwag z konsultacji i opiniowania rozstrzyga organ wnioskujący.  </a:t>
            </a:r>
          </a:p>
          <a:p>
            <a:endParaRPr lang="pl-PL" dirty="0" smtClean="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266</a:t>
            </a:fld>
            <a:endParaRPr lang="pl-PL"/>
          </a:p>
        </p:txBody>
      </p:sp>
    </p:spTree>
    <p:extLst>
      <p:ext uri="{BB962C8B-B14F-4D97-AF65-F5344CB8AC3E}">
        <p14:creationId xmlns:p14="http://schemas.microsoft.com/office/powerpoint/2010/main" val="766787634"/>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66158"/>
            <a:ext cx="10515600" cy="724530"/>
          </a:xfrm>
        </p:spPr>
        <p:txBody>
          <a:bodyPr>
            <a:noAutofit/>
          </a:bodyPr>
          <a:lstStyle/>
          <a:p>
            <a:r>
              <a:rPr lang="pl-PL" sz="3200" dirty="0" smtClean="0"/>
              <a:t>Podsumowanie – zakończenie uzgodnień, konsultacji publicznych i opiniowania</a:t>
            </a:r>
            <a:endParaRPr lang="pl-PL" sz="3200" dirty="0"/>
          </a:p>
        </p:txBody>
      </p:sp>
      <p:sp>
        <p:nvSpPr>
          <p:cNvPr id="3" name="Symbol zastępczy zawartości 2"/>
          <p:cNvSpPr>
            <a:spLocks noGrp="1"/>
          </p:cNvSpPr>
          <p:nvPr>
            <p:ph idx="1"/>
          </p:nvPr>
        </p:nvSpPr>
        <p:spPr/>
        <p:txBody>
          <a:bodyPr>
            <a:normAutofit fontScale="77500" lnSpcReduction="20000"/>
          </a:bodyPr>
          <a:lstStyle/>
          <a:p>
            <a:pPr marL="0" indent="0">
              <a:buNone/>
            </a:pPr>
            <a:r>
              <a:rPr lang="pl-PL" dirty="0" smtClean="0"/>
              <a:t>Po zakończeniu etapu sporządzany jest projekt – zmieniony w zakresie w jakim organ wnioskujący uwzględnił uwagi wraz z załącznikami:</a:t>
            </a:r>
          </a:p>
          <a:p>
            <a:pPr marL="514350" indent="-514350">
              <a:buFont typeface="+mj-lt"/>
              <a:buAutoNum type="arabicParenR"/>
            </a:pPr>
            <a:r>
              <a:rPr lang="pl-PL" dirty="0"/>
              <a:t>u</a:t>
            </a:r>
            <a:r>
              <a:rPr lang="pl-PL" dirty="0" smtClean="0"/>
              <a:t>zasadnieniem, w tym OSR;</a:t>
            </a:r>
          </a:p>
          <a:p>
            <a:pPr marL="514350" indent="-514350">
              <a:buFont typeface="+mj-lt"/>
              <a:buAutoNum type="arabicParenR"/>
            </a:pPr>
            <a:r>
              <a:rPr lang="pl-PL" dirty="0" smtClean="0"/>
              <a:t>protokół rozbieżności i raport z konsultacji publicznych i opiniowania;</a:t>
            </a:r>
          </a:p>
          <a:p>
            <a:pPr marL="514350" indent="-514350">
              <a:buFont typeface="+mj-lt"/>
              <a:buAutoNum type="arabicParenR"/>
            </a:pPr>
            <a:r>
              <a:rPr lang="pl-PL" dirty="0" smtClean="0"/>
              <a:t>*opinię </a:t>
            </a:r>
            <a:r>
              <a:rPr lang="pl-PL" dirty="0"/>
              <a:t>o zgodności projektu z prawem Unii Europejskiej i stanowisko organu wnioskującego w przypadku nieuwzględnienia uwag przedstawionych w tej </a:t>
            </a:r>
            <a:r>
              <a:rPr lang="pl-PL" dirty="0" smtClean="0"/>
              <a:t>opinii;</a:t>
            </a:r>
          </a:p>
          <a:p>
            <a:pPr marL="514350" indent="-514350">
              <a:buFont typeface="+mj-lt"/>
              <a:buAutoNum type="arabicParenR"/>
            </a:pPr>
            <a:r>
              <a:rPr lang="pl-PL" dirty="0" smtClean="0"/>
              <a:t>*opinię </a:t>
            </a:r>
            <a:r>
              <a:rPr lang="pl-PL" dirty="0"/>
              <a:t>Rady Legislacyjnej przy Prezesie Rady Ministrów wraz ze stanowiskiem organu </a:t>
            </a:r>
            <a:r>
              <a:rPr lang="pl-PL" dirty="0" smtClean="0"/>
              <a:t>wnioskującego;</a:t>
            </a:r>
          </a:p>
          <a:p>
            <a:pPr marL="514350" indent="-514350">
              <a:buFont typeface="+mj-lt"/>
              <a:buAutoNum type="arabicParenR"/>
            </a:pPr>
            <a:r>
              <a:rPr lang="pl-PL" dirty="0"/>
              <a:t>*</a:t>
            </a:r>
            <a:r>
              <a:rPr lang="pl-PL" dirty="0" smtClean="0"/>
              <a:t>tabelę </a:t>
            </a:r>
            <a:r>
              <a:rPr lang="pl-PL" dirty="0"/>
              <a:t>zgodności, odwróconą tabelę zgodności oraz wyjaśnienie terminu wejścia w życie - w przypadku projektu ustawy mającej na celu wdrożenie prawa Unii </a:t>
            </a:r>
            <a:r>
              <a:rPr lang="pl-PL" dirty="0" smtClean="0"/>
              <a:t>Europejskiej;</a:t>
            </a:r>
          </a:p>
          <a:p>
            <a:pPr marL="514350" indent="-514350">
              <a:buFont typeface="+mj-lt"/>
              <a:buAutoNum type="arabicParenR"/>
            </a:pPr>
            <a:r>
              <a:rPr lang="pl-PL" dirty="0"/>
              <a:t>*</a:t>
            </a:r>
            <a:r>
              <a:rPr lang="pl-PL" dirty="0" smtClean="0"/>
              <a:t>tabelę </a:t>
            </a:r>
            <a:r>
              <a:rPr lang="pl-PL" dirty="0"/>
              <a:t>zgodności oraz wyjaśnienie terminu wejścia w życie - w przypadku projektu rozporządzenia mającego na celu wdrożenie prawa Unii Europejskiej</a:t>
            </a:r>
          </a:p>
          <a:p>
            <a:pPr marL="514350" indent="-514350">
              <a:buFont typeface="+mj-lt"/>
              <a:buAutoNum type="arabicParenR"/>
            </a:pPr>
            <a:endParaRPr lang="pl-PL" dirty="0" smtClean="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267</a:t>
            </a:fld>
            <a:endParaRPr lang="pl-PL"/>
          </a:p>
        </p:txBody>
      </p:sp>
    </p:spTree>
    <p:extLst>
      <p:ext uri="{BB962C8B-B14F-4D97-AF65-F5344CB8AC3E}">
        <p14:creationId xmlns:p14="http://schemas.microsoft.com/office/powerpoint/2010/main" val="2150408490"/>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48145"/>
            <a:ext cx="10515600" cy="942547"/>
          </a:xfrm>
        </p:spPr>
        <p:txBody>
          <a:bodyPr>
            <a:normAutofit/>
          </a:bodyPr>
          <a:lstStyle/>
          <a:p>
            <a:r>
              <a:rPr lang="pl-PL" sz="4000" dirty="0" smtClean="0"/>
              <a:t>Aktualizacja danych</a:t>
            </a:r>
            <a:endParaRPr lang="pl-PL" sz="4000" dirty="0"/>
          </a:p>
        </p:txBody>
      </p:sp>
      <p:sp>
        <p:nvSpPr>
          <p:cNvPr id="3" name="Symbol zastępczy zawartości 2"/>
          <p:cNvSpPr>
            <a:spLocks noGrp="1"/>
          </p:cNvSpPr>
          <p:nvPr>
            <p:ph idx="1"/>
          </p:nvPr>
        </p:nvSpPr>
        <p:spPr/>
        <p:txBody>
          <a:bodyPr/>
          <a:lstStyle/>
          <a:p>
            <a:pPr marL="0" indent="0" algn="just">
              <a:buNone/>
            </a:pPr>
            <a:r>
              <a:rPr lang="pl-PL" dirty="0"/>
              <a:t>§  </a:t>
            </a:r>
            <a:r>
              <a:rPr lang="pl-PL" dirty="0" smtClean="0"/>
              <a:t>22</a:t>
            </a:r>
            <a:r>
              <a:rPr lang="pl-PL" dirty="0"/>
              <a:t> </a:t>
            </a:r>
            <a:r>
              <a:rPr lang="pl-PL" dirty="0" smtClean="0"/>
              <a:t>Regulaminu pracy Rady Ministrów</a:t>
            </a:r>
          </a:p>
          <a:p>
            <a:pPr marL="0" indent="0" algn="just">
              <a:buNone/>
            </a:pPr>
            <a:r>
              <a:rPr lang="pl-PL" dirty="0" smtClean="0"/>
              <a:t> W </a:t>
            </a:r>
            <a:r>
              <a:rPr lang="pl-PL" dirty="0"/>
              <a:t>toku postępowania z projektem dokumentu rządowego organ wnioskujący aktualizuje informacje i dane, których przedstawienie jest wymagane zgodnie z niniejszą uchwałą w uzasadnieniu projektu lub innych dokumentach.</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268</a:t>
            </a:fld>
            <a:endParaRPr lang="pl-PL">
              <a:solidFill>
                <a:prstClr val="black">
                  <a:tint val="75000"/>
                </a:prstClr>
              </a:solidFill>
            </a:endParaRPr>
          </a:p>
        </p:txBody>
      </p:sp>
    </p:spTree>
    <p:extLst>
      <p:ext uri="{BB962C8B-B14F-4D97-AF65-F5344CB8AC3E}">
        <p14:creationId xmlns:p14="http://schemas.microsoft.com/office/powerpoint/2010/main" val="628179356"/>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33257"/>
            <a:ext cx="10515600" cy="957443"/>
          </a:xfrm>
        </p:spPr>
        <p:txBody>
          <a:bodyPr/>
          <a:lstStyle/>
          <a:p>
            <a:r>
              <a:rPr lang="pl-PL" dirty="0" smtClean="0"/>
              <a:t>Przykłady dokumentów</a:t>
            </a:r>
            <a:endParaRPr lang="pl-PL" dirty="0"/>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3103" y="3819526"/>
            <a:ext cx="10983098" cy="2652634"/>
          </a:xfrm>
        </p:spPr>
      </p:pic>
      <p:sp>
        <p:nvSpPr>
          <p:cNvPr id="4" name="Symbol zastępczy numeru slajdu 3"/>
          <p:cNvSpPr>
            <a:spLocks noGrp="1"/>
          </p:cNvSpPr>
          <p:nvPr>
            <p:ph type="sldNum" sz="quarter" idx="12"/>
          </p:nvPr>
        </p:nvSpPr>
        <p:spPr/>
        <p:txBody>
          <a:bodyPr/>
          <a:lstStyle/>
          <a:p>
            <a:fld id="{453BB134-82F7-4F0E-A3FF-CEA6FDEF8B86}" type="slidenum">
              <a:rPr lang="pl-PL" smtClean="0"/>
              <a:t>269</a:t>
            </a:fld>
            <a:endParaRPr lang="pl-PL"/>
          </a:p>
        </p:txBody>
      </p:sp>
      <p:pic>
        <p:nvPicPr>
          <p:cNvPr id="7" name="Obraz 6" descr="Wycinek ekranu"/>
          <p:cNvPicPr>
            <a:picLocks noChangeAspect="1"/>
          </p:cNvPicPr>
          <p:nvPr/>
        </p:nvPicPr>
        <p:blipFill rotWithShape="1">
          <a:blip r:embed="rId4" cstate="hqprint">
            <a:extLst>
              <a:ext uri="{28A0092B-C50C-407E-A947-70E740481C1C}">
                <a14:useLocalDpi xmlns:a14="http://schemas.microsoft.com/office/drawing/2010/main" val="0"/>
              </a:ext>
            </a:extLst>
          </a:blip>
          <a:srcRect l="7596" r="5710"/>
          <a:stretch/>
        </p:blipFill>
        <p:spPr>
          <a:xfrm>
            <a:off x="333375" y="1819275"/>
            <a:ext cx="11458576" cy="1777414"/>
          </a:xfrm>
          <a:prstGeom prst="rect">
            <a:avLst/>
          </a:prstGeom>
        </p:spPr>
      </p:pic>
    </p:spTree>
    <p:extLst>
      <p:ext uri="{BB962C8B-B14F-4D97-AF65-F5344CB8AC3E}">
        <p14:creationId xmlns:p14="http://schemas.microsoft.com/office/powerpoint/2010/main" val="21612917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81087"/>
            <a:ext cx="10515600" cy="709613"/>
          </a:xfrm>
        </p:spPr>
        <p:txBody>
          <a:bodyPr>
            <a:noAutofit/>
          </a:bodyPr>
          <a:lstStyle/>
          <a:p>
            <a:r>
              <a:rPr lang="pl-PL" sz="2800" dirty="0" smtClean="0"/>
              <a:t>Źródła informacji o przebiegu rządowego procesu legislacyjnego </a:t>
            </a:r>
            <a:endParaRPr lang="pl-PL" sz="2800" dirty="0"/>
          </a:p>
        </p:txBody>
      </p:sp>
      <p:sp>
        <p:nvSpPr>
          <p:cNvPr id="3" name="Symbol zastępczy zawartości 2"/>
          <p:cNvSpPr>
            <a:spLocks noGrp="1"/>
          </p:cNvSpPr>
          <p:nvPr>
            <p:ph idx="1"/>
          </p:nvPr>
        </p:nvSpPr>
        <p:spPr/>
        <p:txBody>
          <a:bodyPr/>
          <a:lstStyle/>
          <a:p>
            <a:pPr marL="0" indent="0">
              <a:buNone/>
            </a:pPr>
            <a:r>
              <a:rPr lang="pl-PL" dirty="0"/>
              <a:t>Serwis  </a:t>
            </a:r>
            <a:r>
              <a:rPr lang="pl-PL" b="1" dirty="0"/>
              <a:t>Rządowy Proces Legislacyjny</a:t>
            </a:r>
            <a:r>
              <a:rPr lang="pl-PL" dirty="0"/>
              <a:t>		</a:t>
            </a:r>
            <a:r>
              <a:rPr lang="pl-PL" dirty="0" smtClean="0">
                <a:hlinkClick r:id="rId3"/>
              </a:rPr>
              <a:t>https</a:t>
            </a:r>
            <a:r>
              <a:rPr lang="pl-PL" dirty="0">
                <a:hlinkClick r:id="rId3"/>
              </a:rPr>
              <a:t>://legislacja.gov.pl/</a:t>
            </a:r>
            <a:r>
              <a:rPr lang="pl-PL" dirty="0"/>
              <a:t> </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27</a:t>
            </a:fld>
            <a:endParaRPr lang="pl-PL"/>
          </a:p>
        </p:txBody>
      </p:sp>
      <p:pic>
        <p:nvPicPr>
          <p:cNvPr id="6" name="Obraz 5" descr="Wycinek ekranu"/>
          <p:cNvPicPr>
            <a:picLocks noChangeAspect="1"/>
          </p:cNvPicPr>
          <p:nvPr/>
        </p:nvPicPr>
        <p:blipFill rotWithShape="1">
          <a:blip r:embed="rId4" cstate="hqprint">
            <a:extLst>
              <a:ext uri="{28A0092B-C50C-407E-A947-70E740481C1C}">
                <a14:useLocalDpi xmlns:a14="http://schemas.microsoft.com/office/drawing/2010/main" val="0"/>
              </a:ext>
            </a:extLst>
          </a:blip>
          <a:srcRect b="10006"/>
          <a:stretch/>
        </p:blipFill>
        <p:spPr>
          <a:xfrm>
            <a:off x="1581157" y="2530920"/>
            <a:ext cx="9201151" cy="4031806"/>
          </a:xfrm>
          <a:prstGeom prst="rect">
            <a:avLst/>
          </a:prstGeom>
        </p:spPr>
      </p:pic>
    </p:spTree>
    <p:extLst>
      <p:ext uri="{BB962C8B-B14F-4D97-AF65-F5344CB8AC3E}">
        <p14:creationId xmlns:p14="http://schemas.microsoft.com/office/powerpoint/2010/main" val="4096704054"/>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Ćwiczenie</a:t>
            </a:r>
            <a:endParaRPr lang="pl-PL" dirty="0"/>
          </a:p>
        </p:txBody>
      </p:sp>
      <p:sp>
        <p:nvSpPr>
          <p:cNvPr id="3" name="Symbol zastępczy tekstu 2"/>
          <p:cNvSpPr>
            <a:spLocks noGrp="1"/>
          </p:cNvSpPr>
          <p:nvPr>
            <p:ph type="body" idx="1"/>
          </p:nvPr>
        </p:nvSpPr>
        <p:spPr/>
        <p:txBody>
          <a:bodyPr/>
          <a:lstStyle/>
          <a:p>
            <a:endParaRPr lang="pl-PL"/>
          </a:p>
        </p:txBody>
      </p:sp>
      <p:sp>
        <p:nvSpPr>
          <p:cNvPr id="4" name="Symbol zastępczy numeru slajdu 3"/>
          <p:cNvSpPr>
            <a:spLocks noGrp="1"/>
          </p:cNvSpPr>
          <p:nvPr>
            <p:ph type="sldNum" sz="quarter" idx="12"/>
          </p:nvPr>
        </p:nvSpPr>
        <p:spPr/>
        <p:txBody>
          <a:bodyPr/>
          <a:lstStyle/>
          <a:p>
            <a:fld id="{453BB134-82F7-4F0E-A3FF-CEA6FDEF8B86}" type="slidenum">
              <a:rPr lang="pl-PL" smtClean="0"/>
              <a:t>270</a:t>
            </a:fld>
            <a:endParaRPr lang="pl-PL"/>
          </a:p>
        </p:txBody>
      </p:sp>
    </p:spTree>
    <p:extLst>
      <p:ext uri="{BB962C8B-B14F-4D97-AF65-F5344CB8AC3E}">
        <p14:creationId xmlns:p14="http://schemas.microsoft.com/office/powerpoint/2010/main" val="1413834662"/>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271</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58996301"/>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6.Rozpatrzenie projektu przez właściwe komitety </a:t>
            </a:r>
          </a:p>
        </p:txBody>
      </p:sp>
      <p:sp>
        <p:nvSpPr>
          <p:cNvPr id="3" name="Symbol zastępczy tekstu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272</a:t>
            </a:fld>
            <a:endParaRPr lang="pl-PL">
              <a:solidFill>
                <a:prstClr val="black">
                  <a:tint val="75000"/>
                </a:prstClr>
              </a:solidFill>
            </a:endParaRPr>
          </a:p>
        </p:txBody>
      </p:sp>
    </p:spTree>
    <p:extLst>
      <p:ext uri="{BB962C8B-B14F-4D97-AF65-F5344CB8AC3E}">
        <p14:creationId xmlns:p14="http://schemas.microsoft.com/office/powerpoint/2010/main" val="321434292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a:t>Rządowy proces legislacyjny - etapy</a:t>
            </a:r>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273</a:t>
            </a:fld>
            <a:endParaRPr lang="pl-PL">
              <a:solidFill>
                <a:prstClr val="black">
                  <a:tint val="75000"/>
                </a:prstClr>
              </a:solidFill>
            </a:endParaRPr>
          </a:p>
        </p:txBody>
      </p:sp>
      <p:graphicFrame>
        <p:nvGraphicFramePr>
          <p:cNvPr id="5" name="Diagram 4"/>
          <p:cNvGraphicFramePr/>
          <p:nvPr>
            <p:extLst/>
          </p:nvPr>
        </p:nvGraphicFramePr>
        <p:xfrm>
          <a:off x="1725284" y="2035834"/>
          <a:ext cx="9420045" cy="4102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rostokąt: zaokrąglone rogi 5">
            <a:extLst>
              <a:ext uri="{FF2B5EF4-FFF2-40B4-BE49-F238E27FC236}">
                <a16:creationId xmlns:a16="http://schemas.microsoft.com/office/drawing/2014/main" id="{4238C3B9-0C39-458C-99B0-5D07C7F0BDDA}"/>
              </a:ext>
            </a:extLst>
          </p:cNvPr>
          <p:cNvSpPr/>
          <p:nvPr/>
        </p:nvSpPr>
        <p:spPr>
          <a:xfrm>
            <a:off x="3063240" y="2972658"/>
            <a:ext cx="2034540" cy="222885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420025989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35572"/>
            <a:ext cx="10515600" cy="855116"/>
          </a:xfrm>
        </p:spPr>
        <p:txBody>
          <a:bodyPr/>
          <a:lstStyle/>
          <a:p>
            <a:r>
              <a:rPr lang="pl-PL" dirty="0"/>
              <a:t>Właściwe w sprawie komitety</a:t>
            </a:r>
          </a:p>
        </p:txBody>
      </p:sp>
      <p:graphicFrame>
        <p:nvGraphicFramePr>
          <p:cNvPr id="5" name="Symbol zastępczy zawartości 4"/>
          <p:cNvGraphicFramePr>
            <a:graphicFrameLocks noGrp="1"/>
          </p:cNvGraphicFramePr>
          <p:nvPr>
            <p:ph idx="1"/>
            <p:extLst/>
          </p:nvPr>
        </p:nvGraphicFramePr>
        <p:xfrm>
          <a:off x="346849" y="1576560"/>
          <a:ext cx="11845159" cy="5108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274</a:t>
            </a:fld>
            <a:endParaRPr lang="pl-PL">
              <a:solidFill>
                <a:prstClr val="black">
                  <a:tint val="75000"/>
                </a:prstClr>
              </a:solidFill>
            </a:endParaRPr>
          </a:p>
        </p:txBody>
      </p:sp>
    </p:spTree>
    <p:extLst>
      <p:ext uri="{BB962C8B-B14F-4D97-AF65-F5344CB8AC3E}">
        <p14:creationId xmlns:p14="http://schemas.microsoft.com/office/powerpoint/2010/main" val="327106743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67115"/>
            <a:ext cx="10515600" cy="823585"/>
          </a:xfrm>
        </p:spPr>
        <p:txBody>
          <a:bodyPr/>
          <a:lstStyle/>
          <a:p>
            <a:r>
              <a:rPr lang="pl-PL" dirty="0"/>
              <a:t>Kolejność etapów </a:t>
            </a:r>
          </a:p>
        </p:txBody>
      </p:sp>
      <p:sp>
        <p:nvSpPr>
          <p:cNvPr id="3" name="Symbol zastępczy zawartości 2"/>
          <p:cNvSpPr>
            <a:spLocks noGrp="1"/>
          </p:cNvSpPr>
          <p:nvPr>
            <p:ph idx="1"/>
          </p:nvPr>
        </p:nvSpPr>
        <p:spPr/>
        <p:txBody>
          <a:bodyPr>
            <a:normAutofit/>
          </a:bodyPr>
          <a:lstStyle/>
          <a:p>
            <a:pPr marL="0" indent="0" algn="ctr">
              <a:buNone/>
            </a:pPr>
            <a:r>
              <a:rPr lang="pl-PL" sz="3600" b="1" dirty="0">
                <a:solidFill>
                  <a:schemeClr val="accent6">
                    <a:lumMod val="75000"/>
                  </a:schemeClr>
                </a:solidFill>
              </a:rPr>
              <a:t>Zasada</a:t>
            </a:r>
            <a:r>
              <a:rPr lang="pl-PL" sz="3600" dirty="0"/>
              <a:t>  </a:t>
            </a:r>
          </a:p>
          <a:p>
            <a:pPr marL="0" indent="0">
              <a:buNone/>
            </a:pPr>
            <a:r>
              <a:rPr lang="pl-PL" sz="3600" dirty="0"/>
              <a:t>Zwykle rozpatrzenie sprawy przez właściwy w sprawie komitet </a:t>
            </a:r>
            <a:r>
              <a:rPr lang="pl-PL" sz="3600" b="1" dirty="0">
                <a:solidFill>
                  <a:schemeClr val="accent6">
                    <a:lumMod val="75000"/>
                  </a:schemeClr>
                </a:solidFill>
              </a:rPr>
              <a:t>poprzedza </a:t>
            </a:r>
            <a:r>
              <a:rPr lang="pl-PL" sz="3600" dirty="0"/>
              <a:t>rozpatrzenie sprawy przez Stały Komitet Rady Ministrów.</a:t>
            </a:r>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275</a:t>
            </a:fld>
            <a:endParaRPr lang="pl-PL">
              <a:solidFill>
                <a:prstClr val="black">
                  <a:tint val="75000"/>
                </a:prstClr>
              </a:solidFill>
            </a:endParaRPr>
          </a:p>
        </p:txBody>
      </p:sp>
      <p:graphicFrame>
        <p:nvGraphicFramePr>
          <p:cNvPr id="6" name="Diagram 5"/>
          <p:cNvGraphicFramePr/>
          <p:nvPr>
            <p:extLst/>
          </p:nvPr>
        </p:nvGraphicFramePr>
        <p:xfrm>
          <a:off x="293301" y="4209703"/>
          <a:ext cx="10660331" cy="2273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171908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46827" y="971610"/>
            <a:ext cx="10515600" cy="4351338"/>
          </a:xfrm>
        </p:spPr>
        <p:txBody>
          <a:bodyPr>
            <a:normAutofit/>
          </a:bodyPr>
          <a:lstStyle/>
          <a:p>
            <a:pPr marL="0" indent="0" algn="ctr">
              <a:buNone/>
            </a:pPr>
            <a:r>
              <a:rPr lang="pl-PL" sz="3600" b="1" dirty="0">
                <a:solidFill>
                  <a:srgbClr val="C00000"/>
                </a:solidFill>
              </a:rPr>
              <a:t>Wyjątek</a:t>
            </a:r>
            <a:r>
              <a:rPr lang="pl-PL" sz="3600" dirty="0"/>
              <a:t> </a:t>
            </a:r>
          </a:p>
          <a:p>
            <a:pPr marL="0" indent="0" algn="just">
              <a:buNone/>
            </a:pPr>
            <a:r>
              <a:rPr lang="pl-PL" dirty="0"/>
              <a:t>Rozpatrzenie przez </a:t>
            </a:r>
            <a:r>
              <a:rPr lang="pl-PL" b="1" dirty="0">
                <a:solidFill>
                  <a:srgbClr val="C00000"/>
                </a:solidFill>
              </a:rPr>
              <a:t>SKRM poprzedza rozpatrzenie przez Komitet do spraw Europejskich</a:t>
            </a:r>
            <a:r>
              <a:rPr lang="pl-PL" dirty="0"/>
              <a:t> jeżeli projekt do rozstrzygnięcia, do którego KSE został upoważniony przez Radę Ministrów w drodze uchwały, ma: </a:t>
            </a:r>
          </a:p>
          <a:p>
            <a:pPr algn="just"/>
            <a:r>
              <a:rPr lang="pl-PL" dirty="0"/>
              <a:t>szczególne znaczenie w zakresie realizacji polityki państwa</a:t>
            </a:r>
          </a:p>
          <a:p>
            <a:pPr algn="just"/>
            <a:r>
              <a:rPr lang="pl-PL" dirty="0"/>
              <a:t>prawa krajowego, </a:t>
            </a:r>
          </a:p>
          <a:p>
            <a:pPr algn="just"/>
            <a:r>
              <a:rPr lang="pl-PL" dirty="0"/>
              <a:t>budżetu państwa lub gospodarki</a:t>
            </a:r>
          </a:p>
          <a:p>
            <a:pPr marL="0" indent="0">
              <a:buNone/>
            </a:pPr>
            <a:endParaRPr lang="pl-PL" b="1" dirty="0">
              <a:solidFill>
                <a:srgbClr val="C00000"/>
              </a:solidFill>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276</a:t>
            </a:fld>
            <a:endParaRPr lang="pl-PL">
              <a:solidFill>
                <a:prstClr val="black">
                  <a:tint val="75000"/>
                </a:prstClr>
              </a:solidFill>
            </a:endParaRPr>
          </a:p>
        </p:txBody>
      </p:sp>
      <p:graphicFrame>
        <p:nvGraphicFramePr>
          <p:cNvPr id="5" name="Diagram 4"/>
          <p:cNvGraphicFramePr/>
          <p:nvPr>
            <p:extLst/>
          </p:nvPr>
        </p:nvGraphicFramePr>
        <p:xfrm>
          <a:off x="742950" y="4343400"/>
          <a:ext cx="10623071" cy="2000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834882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9788" y="709448"/>
            <a:ext cx="10515600" cy="981240"/>
          </a:xfrm>
        </p:spPr>
        <p:txBody>
          <a:bodyPr/>
          <a:lstStyle/>
          <a:p>
            <a:endParaRPr lang="pl-PL" dirty="0"/>
          </a:p>
        </p:txBody>
      </p:sp>
      <p:sp>
        <p:nvSpPr>
          <p:cNvPr id="3" name="Symbol zastępczy tekstu 2"/>
          <p:cNvSpPr>
            <a:spLocks noGrp="1"/>
          </p:cNvSpPr>
          <p:nvPr>
            <p:ph type="body" idx="1"/>
          </p:nvPr>
        </p:nvSpPr>
        <p:spPr/>
        <p:txBody>
          <a:bodyPr>
            <a:normAutofit fontScale="92500"/>
          </a:bodyPr>
          <a:lstStyle/>
          <a:p>
            <a:pPr algn="ctr"/>
            <a:r>
              <a:rPr lang="pl-PL" dirty="0"/>
              <a:t>Jakie dokumenty mogą być rozpatrywane przez właściwe komitety?</a:t>
            </a:r>
          </a:p>
        </p:txBody>
      </p:sp>
      <p:sp>
        <p:nvSpPr>
          <p:cNvPr id="4" name="Symbol zastępczy zawartości 3"/>
          <p:cNvSpPr>
            <a:spLocks noGrp="1"/>
          </p:cNvSpPr>
          <p:nvPr>
            <p:ph sz="half" idx="2"/>
          </p:nvPr>
        </p:nvSpPr>
        <p:spPr/>
        <p:txBody>
          <a:bodyPr>
            <a:normAutofit fontScale="62500" lnSpcReduction="20000"/>
          </a:bodyPr>
          <a:lstStyle/>
          <a:p>
            <a:pPr>
              <a:buFont typeface="Wingdings" panose="020B0604020202020204" pitchFamily="2" charset="2"/>
              <a:buChar char="q"/>
            </a:pPr>
            <a:r>
              <a:rPr lang="pl-PL" dirty="0"/>
              <a:t>ustawa</a:t>
            </a:r>
          </a:p>
          <a:p>
            <a:pPr>
              <a:buFont typeface="Wingdings" panose="020B0604020202020204" pitchFamily="2" charset="2"/>
              <a:buChar char="q"/>
            </a:pPr>
            <a:r>
              <a:rPr lang="pl-PL" dirty="0"/>
              <a:t>rozporządzenie </a:t>
            </a:r>
          </a:p>
          <a:p>
            <a:pPr lvl="1">
              <a:buFont typeface="Wingdings" panose="020B0604020202020204" pitchFamily="2" charset="2"/>
              <a:buChar char="q"/>
            </a:pPr>
            <a:r>
              <a:rPr lang="pl-PL" dirty="0"/>
              <a:t>Rady Ministrów</a:t>
            </a:r>
          </a:p>
          <a:p>
            <a:pPr lvl="1">
              <a:buFont typeface="Wingdings" panose="020B0604020202020204" pitchFamily="2" charset="2"/>
              <a:buChar char="q"/>
            </a:pPr>
            <a:r>
              <a:rPr lang="pl-PL" dirty="0"/>
              <a:t>Prezesa Rady Ministrów</a:t>
            </a:r>
          </a:p>
          <a:p>
            <a:pPr lvl="1">
              <a:buFont typeface="Wingdings" panose="020B0604020202020204" pitchFamily="2" charset="2"/>
              <a:buChar char="q"/>
            </a:pPr>
            <a:r>
              <a:rPr lang="pl-PL" dirty="0"/>
              <a:t>ministra</a:t>
            </a:r>
          </a:p>
          <a:p>
            <a:pPr>
              <a:buFont typeface="Wingdings" panose="020B0604020202020204" pitchFamily="2" charset="2"/>
              <a:buChar char="q"/>
            </a:pPr>
            <a:r>
              <a:rPr lang="pl-PL" dirty="0"/>
              <a:t>zarządzenie Prezesa Rady Ministrów</a:t>
            </a:r>
          </a:p>
          <a:p>
            <a:pPr>
              <a:buFont typeface="Wingdings" panose="020B0604020202020204" pitchFamily="2" charset="2"/>
              <a:buChar char="q"/>
            </a:pPr>
            <a:r>
              <a:rPr lang="pl-PL" dirty="0"/>
              <a:t>uchwała Rady Ministrów</a:t>
            </a:r>
          </a:p>
          <a:p>
            <a:pPr>
              <a:buFont typeface="Wingdings" panose="020B0604020202020204" pitchFamily="2" charset="2"/>
              <a:buChar char="q"/>
            </a:pPr>
            <a:r>
              <a:rPr lang="pl-PL" dirty="0"/>
              <a:t> projekt innego dokumentu, w szczególności:</a:t>
            </a:r>
          </a:p>
          <a:p>
            <a:pPr lvl="1">
              <a:buFont typeface="Wingdings" panose="020B0604020202020204" pitchFamily="2" charset="2"/>
              <a:buChar char="q"/>
            </a:pPr>
            <a:r>
              <a:rPr lang="pl-PL" dirty="0"/>
              <a:t>strategii</a:t>
            </a:r>
          </a:p>
          <a:p>
            <a:pPr lvl="1">
              <a:buFont typeface="Wingdings" panose="020B0604020202020204" pitchFamily="2" charset="2"/>
              <a:buChar char="q"/>
            </a:pPr>
            <a:r>
              <a:rPr lang="pl-PL" dirty="0"/>
              <a:t>programu</a:t>
            </a:r>
          </a:p>
          <a:p>
            <a:pPr lvl="1">
              <a:buFont typeface="Wingdings" panose="020B0604020202020204" pitchFamily="2" charset="2"/>
              <a:buChar char="q"/>
            </a:pPr>
            <a:r>
              <a:rPr lang="pl-PL" dirty="0"/>
              <a:t>sprawozdania</a:t>
            </a:r>
          </a:p>
          <a:p>
            <a:pPr lvl="1">
              <a:buFont typeface="Wingdings" panose="020B0604020202020204" pitchFamily="2" charset="2"/>
              <a:buChar char="q"/>
            </a:pPr>
            <a:r>
              <a:rPr lang="pl-PL" dirty="0"/>
              <a:t>informacji np.: dotyczącej realizacji ustawy</a:t>
            </a:r>
          </a:p>
          <a:p>
            <a:pPr lvl="1">
              <a:buFont typeface="Wingdings" panose="020B0604020202020204" pitchFamily="2" charset="2"/>
              <a:buChar char="q"/>
            </a:pPr>
            <a:r>
              <a:rPr lang="pl-PL" dirty="0"/>
              <a:t>stanowiska Rządu do pozarządowego projektu ustawy</a:t>
            </a:r>
          </a:p>
        </p:txBody>
      </p:sp>
      <p:sp>
        <p:nvSpPr>
          <p:cNvPr id="5" name="Symbol zastępczy tekstu 4"/>
          <p:cNvSpPr>
            <a:spLocks noGrp="1"/>
          </p:cNvSpPr>
          <p:nvPr>
            <p:ph type="body" sz="quarter" idx="3"/>
          </p:nvPr>
        </p:nvSpPr>
        <p:spPr/>
        <p:txBody>
          <a:bodyPr/>
          <a:lstStyle/>
          <a:p>
            <a:pPr algn="ctr"/>
            <a:r>
              <a:rPr lang="pl-PL" dirty="0"/>
              <a:t>Kto jest gospodarzem etapu ?</a:t>
            </a:r>
          </a:p>
        </p:txBody>
      </p:sp>
      <p:sp>
        <p:nvSpPr>
          <p:cNvPr id="6" name="Symbol zastępczy zawartości 5"/>
          <p:cNvSpPr>
            <a:spLocks noGrp="1"/>
          </p:cNvSpPr>
          <p:nvPr>
            <p:ph sz="quarter" idx="4"/>
          </p:nvPr>
        </p:nvSpPr>
        <p:spPr/>
        <p:txBody>
          <a:bodyPr anchor="t">
            <a:normAutofit/>
          </a:bodyPr>
          <a:lstStyle/>
          <a:p>
            <a:pPr marL="0" indent="0" algn="ctr">
              <a:buNone/>
            </a:pPr>
            <a:endParaRPr lang="pl-PL" sz="2400" dirty="0">
              <a:solidFill>
                <a:srgbClr val="C00000"/>
              </a:solidFill>
            </a:endParaRPr>
          </a:p>
        </p:txBody>
      </p:sp>
      <p:sp>
        <p:nvSpPr>
          <p:cNvPr id="7" name="Symbol zastępczy numeru slajdu 6"/>
          <p:cNvSpPr>
            <a:spLocks noGrp="1"/>
          </p:cNvSpPr>
          <p:nvPr>
            <p:ph type="sldNum" sz="quarter" idx="12"/>
          </p:nvPr>
        </p:nvSpPr>
        <p:spPr/>
        <p:txBody>
          <a:bodyPr/>
          <a:lstStyle/>
          <a:p>
            <a:fld id="{453BB134-82F7-4F0E-A3FF-CEA6FDEF8B86}" type="slidenum">
              <a:rPr lang="pl-PL" smtClean="0">
                <a:solidFill>
                  <a:prstClr val="black">
                    <a:tint val="75000"/>
                  </a:prstClr>
                </a:solidFill>
              </a:rPr>
              <a:pPr/>
              <a:t>277</a:t>
            </a:fld>
            <a:endParaRPr lang="pl-PL">
              <a:solidFill>
                <a:prstClr val="black">
                  <a:tint val="75000"/>
                </a:prstClr>
              </a:solidFill>
            </a:endParaRPr>
          </a:p>
        </p:txBody>
      </p:sp>
      <p:graphicFrame>
        <p:nvGraphicFramePr>
          <p:cNvPr id="8" name="Diagram 7"/>
          <p:cNvGraphicFramePr/>
          <p:nvPr>
            <p:extLst/>
          </p:nvPr>
        </p:nvGraphicFramePr>
        <p:xfrm>
          <a:off x="6419857" y="2527300"/>
          <a:ext cx="4883151" cy="3467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278464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50498"/>
            <a:ext cx="10515600" cy="940190"/>
          </a:xfrm>
        </p:spPr>
        <p:txBody>
          <a:bodyPr>
            <a:noAutofit/>
          </a:bodyPr>
          <a:lstStyle/>
          <a:p>
            <a:pPr algn="ctr"/>
            <a:r>
              <a:rPr lang="pl-PL" sz="2800" dirty="0"/>
              <a:t>Warunki formalne wniesienia projektu rządowego do rozpatrzenia – na przykładzie KRMC</a:t>
            </a:r>
          </a:p>
        </p:txBody>
      </p:sp>
      <p:sp>
        <p:nvSpPr>
          <p:cNvPr id="3" name="Symbol zastępczy zawartości 2"/>
          <p:cNvSpPr>
            <a:spLocks noGrp="1"/>
          </p:cNvSpPr>
          <p:nvPr>
            <p:ph idx="1"/>
          </p:nvPr>
        </p:nvSpPr>
        <p:spPr/>
        <p:txBody>
          <a:bodyPr>
            <a:normAutofit fontScale="77500" lnSpcReduction="20000"/>
          </a:bodyPr>
          <a:lstStyle/>
          <a:p>
            <a:pPr marL="0" indent="0">
              <a:buNone/>
            </a:pPr>
            <a:r>
              <a:rPr lang="pl-PL" dirty="0"/>
              <a:t>Wniosek do Sekretarza Komitetu zawierający:</a:t>
            </a:r>
          </a:p>
          <a:p>
            <a:pPr marL="514350" indent="-514350" algn="just">
              <a:buFont typeface="+mj-lt"/>
              <a:buAutoNum type="arabicParenR"/>
            </a:pPr>
            <a:r>
              <a:rPr lang="pl-PL" dirty="0"/>
              <a:t>w przypadku projektu ustawy - informację o opracowaniu projektu na podstawie założeń projektu ustawy albo bez uprzedniego przyjęcia założeń</a:t>
            </a:r>
          </a:p>
          <a:p>
            <a:pPr marL="514350" indent="-514350" algn="just">
              <a:buFont typeface="+mj-lt"/>
              <a:buAutoNum type="arabicParenR"/>
            </a:pPr>
            <a:r>
              <a:rPr lang="pl-PL" dirty="0"/>
              <a:t>informację o pozycji projektu dokumentu rządowego we właściwym wykazie prac legislacyjnych lub wykazie prac programowych Rady Ministrów oraz o terminie planowanego przyjęcia tego projektu, jeżeli termin został określony;</a:t>
            </a:r>
          </a:p>
          <a:p>
            <a:pPr marL="514350" indent="-514350" algn="just">
              <a:buFont typeface="+mj-lt"/>
              <a:buAutoNum type="arabicParenR"/>
            </a:pPr>
            <a:r>
              <a:rPr lang="pl-PL" dirty="0"/>
              <a:t>w przypadku projektu dokumentu rządowego, do którego nie jest sporządzana ocena skutków regulacji - informację o przewidywanych skutkach społeczno-gospodarczych projektu, w tym o jego wpływie na sektor finansów publicznych;</a:t>
            </a:r>
          </a:p>
          <a:p>
            <a:pPr marL="514350" indent="-514350" algn="just">
              <a:buFont typeface="+mj-lt"/>
              <a:buAutoNum type="arabicParenR"/>
            </a:pPr>
            <a:r>
              <a:rPr lang="pl-PL" dirty="0"/>
              <a:t>informację o wynikach przeprowadzonych uzgodnień;</a:t>
            </a:r>
          </a:p>
          <a:p>
            <a:pPr marL="514350" indent="-514350" algn="just">
              <a:buFont typeface="+mj-lt"/>
              <a:buAutoNum type="arabicParenR"/>
            </a:pPr>
            <a:r>
              <a:rPr lang="pl-PL" dirty="0"/>
              <a:t>*informację o stanowisku organu wnioskującego wobec opinii Komisji Wspólnej Rządu i Samorządu Terytorialnego;</a:t>
            </a:r>
          </a:p>
          <a:p>
            <a:pPr marL="514350" indent="-514350" algn="just">
              <a:buFont typeface="+mj-lt"/>
              <a:buAutoNum type="arabicParenR"/>
            </a:pPr>
            <a:r>
              <a:rPr lang="pl-PL" dirty="0"/>
              <a:t>*informację na temat ustaleń właściwych komitetów;</a:t>
            </a:r>
          </a:p>
          <a:p>
            <a:pPr marL="0" indent="0" algn="just">
              <a:buNone/>
            </a:pPr>
            <a:r>
              <a:rPr lang="pl-PL" dirty="0"/>
              <a:t>(* - jeżeli dotyczy)</a:t>
            </a:r>
          </a:p>
          <a:p>
            <a:pPr marL="0" indent="0">
              <a:buNone/>
            </a:pPr>
            <a:endParaRPr lang="pl-PL" dirty="0"/>
          </a:p>
          <a:p>
            <a:pPr marL="514350" indent="-514350">
              <a:buFont typeface="+mj-lt"/>
              <a:buAutoNum type="arabicParenR"/>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278</a:t>
            </a:fld>
            <a:endParaRPr lang="pl-PL">
              <a:solidFill>
                <a:prstClr val="black">
                  <a:tint val="75000"/>
                </a:prstClr>
              </a:solidFill>
            </a:endParaRPr>
          </a:p>
        </p:txBody>
      </p:sp>
    </p:spTree>
    <p:extLst>
      <p:ext uri="{BB962C8B-B14F-4D97-AF65-F5344CB8AC3E}">
        <p14:creationId xmlns:p14="http://schemas.microsoft.com/office/powerpoint/2010/main" val="165138382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97159"/>
            <a:ext cx="10515600" cy="793541"/>
          </a:xfrm>
        </p:spPr>
        <p:txBody>
          <a:bodyPr>
            <a:noAutofit/>
          </a:bodyPr>
          <a:lstStyle/>
          <a:p>
            <a:r>
              <a:rPr lang="pl-PL" sz="2800" dirty="0"/>
              <a:t>Załączniki do wniosku o rozpatrzenie projektu – na przykładzie KRMC</a:t>
            </a:r>
          </a:p>
        </p:txBody>
      </p:sp>
      <p:sp>
        <p:nvSpPr>
          <p:cNvPr id="3" name="Symbol zastępczy zawartości 2"/>
          <p:cNvSpPr>
            <a:spLocks noGrp="1"/>
          </p:cNvSpPr>
          <p:nvPr>
            <p:ph idx="1"/>
          </p:nvPr>
        </p:nvSpPr>
        <p:spPr/>
        <p:txBody>
          <a:bodyPr>
            <a:normAutofit fontScale="92500" lnSpcReduction="20000"/>
          </a:bodyPr>
          <a:lstStyle/>
          <a:p>
            <a:pPr marL="514350" indent="-514350" algn="just">
              <a:buFont typeface="+mj-lt"/>
              <a:buAutoNum type="arabicParenR"/>
            </a:pPr>
            <a:r>
              <a:rPr lang="pl-PL" dirty="0"/>
              <a:t>tekst projektu wraz z jego uzasadnieniem, w tym ocenę skutków regulacji;</a:t>
            </a:r>
          </a:p>
          <a:p>
            <a:pPr marL="514350" indent="-514350" algn="just">
              <a:buFont typeface="+mj-lt"/>
              <a:buAutoNum type="arabicParenR"/>
            </a:pPr>
            <a:r>
              <a:rPr lang="pl-PL" dirty="0"/>
              <a:t>protokół rozbieżności, zestawienie uwag z opiniowania oraz raport z konsultacji;</a:t>
            </a:r>
          </a:p>
          <a:p>
            <a:pPr marL="514350" indent="-514350" algn="just">
              <a:buFont typeface="+mj-lt"/>
              <a:buAutoNum type="arabicParenR"/>
            </a:pPr>
            <a:r>
              <a:rPr lang="pl-PL" dirty="0"/>
              <a:t>*opinię o zgodności projektu z prawem Unii Europejskiej i stanowisko organu wnioskującego w przypadku nieuwzględnienia uwag przedstawionych w tej opinii;</a:t>
            </a:r>
          </a:p>
          <a:p>
            <a:pPr marL="514350" indent="-514350" algn="just">
              <a:buFont typeface="+mj-lt"/>
              <a:buAutoNum type="arabicParenR"/>
            </a:pPr>
            <a:r>
              <a:rPr lang="pl-PL" dirty="0"/>
              <a:t>*opinię Rady Legislacyjnej przy Prezesie Rady Ministrów wraz ze stanowiskiem organu wnioskującego;</a:t>
            </a:r>
          </a:p>
          <a:p>
            <a:pPr marL="514350" indent="-514350" algn="just">
              <a:buFont typeface="+mj-lt"/>
              <a:buAutoNum type="arabicParenR"/>
            </a:pPr>
            <a:r>
              <a:rPr lang="pl-PL" dirty="0"/>
              <a:t>*opinie, analizy i inne materiały wymagane lub niezbędne ze względu na przedmiot projektu</a:t>
            </a:r>
          </a:p>
          <a:p>
            <a:pPr marL="0" indent="0">
              <a:buNone/>
            </a:pPr>
            <a:r>
              <a:rPr lang="pl-PL" sz="2200" dirty="0"/>
              <a:t>(* - jeżeli zostały sporządzone)</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279</a:t>
            </a:fld>
            <a:endParaRPr lang="pl-PL">
              <a:solidFill>
                <a:prstClr val="black">
                  <a:tint val="75000"/>
                </a:prstClr>
              </a:solidFill>
            </a:endParaRPr>
          </a:p>
        </p:txBody>
      </p:sp>
    </p:spTree>
    <p:extLst>
      <p:ext uri="{BB962C8B-B14F-4D97-AF65-F5344CB8AC3E}">
        <p14:creationId xmlns:p14="http://schemas.microsoft.com/office/powerpoint/2010/main" val="3708003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04850"/>
            <a:ext cx="10515600" cy="985838"/>
          </a:xfrm>
        </p:spPr>
        <p:txBody>
          <a:bodyPr/>
          <a:lstStyle/>
          <a:p>
            <a:r>
              <a:rPr lang="pl-PL" dirty="0"/>
              <a:t>Serwis  </a:t>
            </a:r>
            <a:r>
              <a:rPr lang="pl-PL" b="1" dirty="0"/>
              <a:t>Rządowy Proces Legislacyjny</a:t>
            </a:r>
            <a:endParaRPr lang="pl-PL" dirty="0"/>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89780" y="1825625"/>
            <a:ext cx="7012445"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28</a:t>
            </a:fld>
            <a:endParaRPr lang="pl-PL"/>
          </a:p>
        </p:txBody>
      </p:sp>
    </p:spTree>
    <p:extLst>
      <p:ext uri="{BB962C8B-B14F-4D97-AF65-F5344CB8AC3E}">
        <p14:creationId xmlns:p14="http://schemas.microsoft.com/office/powerpoint/2010/main" val="4235312106"/>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82881"/>
            <a:ext cx="10515600" cy="807819"/>
          </a:xfrm>
        </p:spPr>
        <p:txBody>
          <a:bodyPr/>
          <a:lstStyle/>
          <a:p>
            <a:r>
              <a:rPr lang="pl-PL" dirty="0"/>
              <a:t>Tryb postępowania - schemat</a:t>
            </a:r>
          </a:p>
        </p:txBody>
      </p:sp>
      <p:graphicFrame>
        <p:nvGraphicFramePr>
          <p:cNvPr id="5" name="Symbol zastępczy zawartości 4"/>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280</a:t>
            </a:fld>
            <a:endParaRPr lang="pl-PL">
              <a:solidFill>
                <a:prstClr val="black">
                  <a:tint val="75000"/>
                </a:prstClr>
              </a:solidFill>
            </a:endParaRPr>
          </a:p>
        </p:txBody>
      </p:sp>
    </p:spTree>
    <p:extLst>
      <p:ext uri="{BB962C8B-B14F-4D97-AF65-F5344CB8AC3E}">
        <p14:creationId xmlns:p14="http://schemas.microsoft.com/office/powerpoint/2010/main" val="396999535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066800"/>
            <a:ext cx="10515600" cy="623888"/>
          </a:xfrm>
        </p:spPr>
        <p:txBody>
          <a:bodyPr>
            <a:normAutofit fontScale="90000"/>
          </a:bodyPr>
          <a:lstStyle/>
          <a:p>
            <a:r>
              <a:rPr lang="pl-PL" sz="3600" dirty="0"/>
              <a:t>Rozstrzygnięcia podejmowane przez przez właściwy komitet</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281</a:t>
            </a:fld>
            <a:endParaRPr lang="pl-PL">
              <a:solidFill>
                <a:prstClr val="black">
                  <a:tint val="75000"/>
                </a:prstClr>
              </a:solidFill>
            </a:endParaRPr>
          </a:p>
        </p:txBody>
      </p:sp>
      <p:sp>
        <p:nvSpPr>
          <p:cNvPr id="5" name="Owal 4">
            <a:extLst>
              <a:ext uri="{FF2B5EF4-FFF2-40B4-BE49-F238E27FC236}">
                <a16:creationId xmlns:a16="http://schemas.microsoft.com/office/drawing/2014/main" id="{97CCE994-69AD-40CD-A581-F2D4244CF10E}"/>
              </a:ext>
            </a:extLst>
          </p:cNvPr>
          <p:cNvSpPr/>
          <p:nvPr/>
        </p:nvSpPr>
        <p:spPr>
          <a:xfrm>
            <a:off x="4476997" y="1646226"/>
            <a:ext cx="3146961" cy="1374569"/>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a:solidFill>
                  <a:prstClr val="black"/>
                </a:solidFill>
              </a:rPr>
              <a:t>Rozstrzygnięcie</a:t>
            </a:r>
          </a:p>
        </p:txBody>
      </p:sp>
      <p:sp>
        <p:nvSpPr>
          <p:cNvPr id="6" name="Prostokąt: zaokrąglone rogi 5">
            <a:extLst>
              <a:ext uri="{FF2B5EF4-FFF2-40B4-BE49-F238E27FC236}">
                <a16:creationId xmlns:a16="http://schemas.microsoft.com/office/drawing/2014/main" id="{37D8A489-9ED2-4C45-9C66-386BD456FB24}"/>
              </a:ext>
            </a:extLst>
          </p:cNvPr>
          <p:cNvSpPr/>
          <p:nvPr/>
        </p:nvSpPr>
        <p:spPr>
          <a:xfrm>
            <a:off x="600695" y="3728851"/>
            <a:ext cx="2980706" cy="2713677"/>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solidFill>
                  <a:prstClr val="black"/>
                </a:solidFill>
              </a:rPr>
              <a:t>Przyjęcie projektu bez zmian </a:t>
            </a:r>
            <a:r>
              <a:rPr lang="pl-PL" sz="2000" dirty="0">
                <a:solidFill>
                  <a:prstClr val="black"/>
                </a:solidFill>
              </a:rPr>
              <a:t>i </a:t>
            </a:r>
            <a:r>
              <a:rPr lang="pl-PL" sz="2000" b="1" dirty="0">
                <a:solidFill>
                  <a:prstClr val="black"/>
                </a:solidFill>
              </a:rPr>
              <a:t>rekomendowanie</a:t>
            </a:r>
            <a:r>
              <a:rPr lang="pl-PL" sz="2000" dirty="0">
                <a:solidFill>
                  <a:prstClr val="black"/>
                </a:solidFill>
              </a:rPr>
              <a:t> go  Stałemu Komitetowi Rady Ministrów lub właściwym komitetom</a:t>
            </a:r>
          </a:p>
        </p:txBody>
      </p:sp>
      <p:sp>
        <p:nvSpPr>
          <p:cNvPr id="7" name="Prostokąt: zaokrąglone rogi 6">
            <a:extLst>
              <a:ext uri="{FF2B5EF4-FFF2-40B4-BE49-F238E27FC236}">
                <a16:creationId xmlns:a16="http://schemas.microsoft.com/office/drawing/2014/main" id="{B3A55F31-514A-4BFE-B33E-EDD241E4FB37}"/>
              </a:ext>
            </a:extLst>
          </p:cNvPr>
          <p:cNvSpPr/>
          <p:nvPr/>
        </p:nvSpPr>
        <p:spPr>
          <a:xfrm>
            <a:off x="4605647" y="3728850"/>
            <a:ext cx="2980706" cy="2713677"/>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solidFill>
                  <a:prstClr val="black"/>
                </a:solidFill>
              </a:rPr>
              <a:t>Przyjęcie projektu ze zmianami i rekomendowanie </a:t>
            </a:r>
            <a:r>
              <a:rPr lang="pl-PL" sz="2000" dirty="0">
                <a:solidFill>
                  <a:prstClr val="black"/>
                </a:solidFill>
              </a:rPr>
              <a:t>go  Stałemu Komitetowi Rady Ministrów lub właściwym komitetom</a:t>
            </a:r>
          </a:p>
        </p:txBody>
      </p:sp>
      <p:sp>
        <p:nvSpPr>
          <p:cNvPr id="8" name="Prostokąt: zaokrąglone rogi 7">
            <a:extLst>
              <a:ext uri="{FF2B5EF4-FFF2-40B4-BE49-F238E27FC236}">
                <a16:creationId xmlns:a16="http://schemas.microsoft.com/office/drawing/2014/main" id="{C7110460-CA94-4F0B-B850-6B845AB3E31C}"/>
              </a:ext>
            </a:extLst>
          </p:cNvPr>
          <p:cNvSpPr/>
          <p:nvPr/>
        </p:nvSpPr>
        <p:spPr>
          <a:xfrm>
            <a:off x="8560131" y="3552985"/>
            <a:ext cx="2980706" cy="2713677"/>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solidFill>
                  <a:prstClr val="black"/>
                </a:solidFill>
              </a:rPr>
              <a:t>Rekomendowanie  </a:t>
            </a:r>
            <a:r>
              <a:rPr lang="pl-PL" sz="2000" dirty="0">
                <a:solidFill>
                  <a:prstClr val="black"/>
                </a:solidFill>
              </a:rPr>
              <a:t>Stałemu Komitetowi Rady Ministrów lub właściwym komitetom </a:t>
            </a:r>
            <a:r>
              <a:rPr lang="pl-PL" sz="2000" b="1" dirty="0">
                <a:solidFill>
                  <a:prstClr val="black"/>
                </a:solidFill>
              </a:rPr>
              <a:t>odrzucenie projektu</a:t>
            </a:r>
            <a:endParaRPr lang="pl-PL" sz="2000" dirty="0">
              <a:solidFill>
                <a:prstClr val="black"/>
              </a:solidFill>
            </a:endParaRPr>
          </a:p>
        </p:txBody>
      </p:sp>
      <p:sp>
        <p:nvSpPr>
          <p:cNvPr id="9" name="Strzałka: w dół 8">
            <a:extLst>
              <a:ext uri="{FF2B5EF4-FFF2-40B4-BE49-F238E27FC236}">
                <a16:creationId xmlns:a16="http://schemas.microsoft.com/office/drawing/2014/main" id="{E201B399-76FC-461B-9690-8178400BD9E1}"/>
              </a:ext>
            </a:extLst>
          </p:cNvPr>
          <p:cNvSpPr/>
          <p:nvPr/>
        </p:nvSpPr>
        <p:spPr>
          <a:xfrm rot="3949168">
            <a:off x="3134709" y="2007001"/>
            <a:ext cx="594327" cy="2024432"/>
          </a:xfrm>
          <a:prstGeom prst="downArrow">
            <a:avLst/>
          </a:prstGeom>
          <a:gradFill>
            <a:gsLst>
              <a:gs pos="69000">
                <a:srgbClr val="D5A204"/>
              </a:gs>
              <a:gs pos="0">
                <a:srgbClr val="A027D1"/>
              </a:gs>
              <a:gs pos="100000">
                <a:schemeClr val="accent4">
                  <a:lumMod val="97000"/>
                  <a:lumOff val="3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0" name="Strzałka: w dół 9">
            <a:extLst>
              <a:ext uri="{FF2B5EF4-FFF2-40B4-BE49-F238E27FC236}">
                <a16:creationId xmlns:a16="http://schemas.microsoft.com/office/drawing/2014/main" id="{5942F7CA-21CF-4344-887A-78580CF21AF7}"/>
              </a:ext>
            </a:extLst>
          </p:cNvPr>
          <p:cNvSpPr/>
          <p:nvPr/>
        </p:nvSpPr>
        <p:spPr>
          <a:xfrm rot="17404219">
            <a:off x="8470564" y="1846818"/>
            <a:ext cx="594327" cy="2024432"/>
          </a:xfrm>
          <a:prstGeom prst="downArrow">
            <a:avLst/>
          </a:prstGeom>
          <a:gradFill>
            <a:gsLst>
              <a:gs pos="69000">
                <a:srgbClr val="D5A204"/>
              </a:gs>
              <a:gs pos="0">
                <a:srgbClr val="A027D1"/>
              </a:gs>
              <a:gs pos="100000">
                <a:schemeClr val="accent4">
                  <a:lumMod val="97000"/>
                  <a:lumOff val="3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1" name="Strzałka: w dół 10">
            <a:extLst>
              <a:ext uri="{FF2B5EF4-FFF2-40B4-BE49-F238E27FC236}">
                <a16:creationId xmlns:a16="http://schemas.microsoft.com/office/drawing/2014/main" id="{3F936303-595C-4630-A5D0-C483E2927073}"/>
              </a:ext>
            </a:extLst>
          </p:cNvPr>
          <p:cNvSpPr/>
          <p:nvPr/>
        </p:nvSpPr>
        <p:spPr>
          <a:xfrm>
            <a:off x="5798837" y="3139329"/>
            <a:ext cx="594327" cy="517300"/>
          </a:xfrm>
          <a:prstGeom prst="downArrow">
            <a:avLst/>
          </a:prstGeom>
          <a:gradFill>
            <a:gsLst>
              <a:gs pos="69000">
                <a:srgbClr val="D5A204"/>
              </a:gs>
              <a:gs pos="0">
                <a:srgbClr val="A027D1"/>
              </a:gs>
              <a:gs pos="100000">
                <a:schemeClr val="accent4">
                  <a:lumMod val="97000"/>
                  <a:lumOff val="3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424315833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76300"/>
            <a:ext cx="10515600" cy="814388"/>
          </a:xfrm>
        </p:spPr>
        <p:txBody>
          <a:bodyPr/>
          <a:lstStyle/>
          <a:p>
            <a:r>
              <a:rPr lang="pl-PL" dirty="0"/>
              <a:t>Rola organizacji pozarządowych</a:t>
            </a:r>
          </a:p>
        </p:txBody>
      </p:sp>
      <p:sp>
        <p:nvSpPr>
          <p:cNvPr id="3" name="Symbol zastępczy zawartości 2"/>
          <p:cNvSpPr>
            <a:spLocks noGrp="1"/>
          </p:cNvSpPr>
          <p:nvPr>
            <p:ph idx="1"/>
          </p:nvPr>
        </p:nvSpPr>
        <p:spPr>
          <a:xfrm>
            <a:off x="838200" y="2933205"/>
            <a:ext cx="10515600" cy="3243758"/>
          </a:xfrm>
        </p:spPr>
        <p:txBody>
          <a:bodyPr>
            <a:normAutofit/>
          </a:bodyPr>
          <a:lstStyle/>
          <a:p>
            <a:pPr marL="0" indent="0">
              <a:buNone/>
            </a:pPr>
            <a:r>
              <a:rPr lang="pl-PL" sz="4000" dirty="0"/>
              <a:t>Organizacje pozarządowe </a:t>
            </a:r>
            <a:r>
              <a:rPr lang="pl-PL" sz="4000" b="1" dirty="0">
                <a:solidFill>
                  <a:srgbClr val="0070C0"/>
                </a:solidFill>
              </a:rPr>
              <a:t>nie są </a:t>
            </a:r>
            <a:r>
              <a:rPr lang="pl-PL" sz="4000" dirty="0"/>
              <a:t>członkami komitetów właściwych, w tym KSE. </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282</a:t>
            </a:fld>
            <a:endParaRPr lang="pl-PL">
              <a:solidFill>
                <a:prstClr val="black">
                  <a:tint val="75000"/>
                </a:prstClr>
              </a:solidFill>
            </a:endParaRPr>
          </a:p>
        </p:txBody>
      </p:sp>
    </p:spTree>
    <p:extLst>
      <p:ext uri="{BB962C8B-B14F-4D97-AF65-F5344CB8AC3E}">
        <p14:creationId xmlns:p14="http://schemas.microsoft.com/office/powerpoint/2010/main" val="233430661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76300"/>
            <a:ext cx="10515600" cy="814388"/>
          </a:xfrm>
        </p:spPr>
        <p:txBody>
          <a:bodyPr/>
          <a:lstStyle/>
          <a:p>
            <a:r>
              <a:rPr lang="pl-PL" dirty="0"/>
              <a:t>Rola organizacji pozarządowych</a:t>
            </a:r>
          </a:p>
        </p:txBody>
      </p:sp>
      <p:sp>
        <p:nvSpPr>
          <p:cNvPr id="3" name="Symbol zastępczy zawartości 2"/>
          <p:cNvSpPr>
            <a:spLocks noGrp="1"/>
          </p:cNvSpPr>
          <p:nvPr>
            <p:ph idx="1"/>
          </p:nvPr>
        </p:nvSpPr>
        <p:spPr>
          <a:xfrm>
            <a:off x="838200" y="2933205"/>
            <a:ext cx="10515600" cy="3243758"/>
          </a:xfrm>
        </p:spPr>
        <p:txBody>
          <a:bodyPr>
            <a:normAutofit/>
          </a:bodyPr>
          <a:lstStyle/>
          <a:p>
            <a:pPr marL="0" indent="0">
              <a:buNone/>
            </a:pPr>
            <a:r>
              <a:rPr lang="pl-PL" sz="4000" dirty="0"/>
              <a:t>Organizacje pozarządowe </a:t>
            </a:r>
            <a:r>
              <a:rPr lang="pl-PL" sz="4000" b="1" dirty="0">
                <a:solidFill>
                  <a:srgbClr val="0070C0"/>
                </a:solidFill>
              </a:rPr>
              <a:t>nie są </a:t>
            </a:r>
            <a:r>
              <a:rPr lang="pl-PL" sz="4000" dirty="0"/>
              <a:t>członkami komitetów właściwych, w tym KSE. </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283</a:t>
            </a:fld>
            <a:endParaRPr lang="pl-PL">
              <a:solidFill>
                <a:prstClr val="black">
                  <a:tint val="75000"/>
                </a:prstClr>
              </a:solidFill>
            </a:endParaRPr>
          </a:p>
        </p:txBody>
      </p:sp>
    </p:spTree>
    <p:extLst>
      <p:ext uri="{BB962C8B-B14F-4D97-AF65-F5344CB8AC3E}">
        <p14:creationId xmlns:p14="http://schemas.microsoft.com/office/powerpoint/2010/main" val="173358678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76300"/>
            <a:ext cx="10515600" cy="814388"/>
          </a:xfrm>
        </p:spPr>
        <p:txBody>
          <a:bodyPr/>
          <a:lstStyle/>
          <a:p>
            <a:r>
              <a:rPr lang="pl-PL" dirty="0"/>
              <a:t>Rola organizacji pozarządowych</a:t>
            </a:r>
          </a:p>
        </p:txBody>
      </p:sp>
      <p:sp>
        <p:nvSpPr>
          <p:cNvPr id="3" name="Symbol zastępczy zawartości 2"/>
          <p:cNvSpPr>
            <a:spLocks noGrp="1"/>
          </p:cNvSpPr>
          <p:nvPr>
            <p:ph idx="1"/>
          </p:nvPr>
        </p:nvSpPr>
        <p:spPr>
          <a:xfrm>
            <a:off x="838200" y="2161309"/>
            <a:ext cx="10515600" cy="4015654"/>
          </a:xfrm>
        </p:spPr>
        <p:txBody>
          <a:bodyPr>
            <a:normAutofit/>
          </a:bodyPr>
          <a:lstStyle/>
          <a:p>
            <a:pPr marL="0" indent="0" algn="just">
              <a:buNone/>
            </a:pPr>
            <a:r>
              <a:rPr lang="pl-PL" dirty="0"/>
              <a:t>W przypadku Komitetu Rady Ministrów do spraw Cyfryzacji, Komitetu Społecznego Rady Ministrów,  Komitetu Ekonomicznego Rady Ministrów przewodniczący może podjąć decyzję o zaproszeniu z głosem doradczym innych osób niż członkowie komitetów.</a:t>
            </a:r>
          </a:p>
          <a:p>
            <a:pPr marL="0" indent="0" algn="just">
              <a:buNone/>
            </a:pPr>
            <a:endParaRPr lang="pl-PL" dirty="0"/>
          </a:p>
          <a:p>
            <a:pPr marL="0" indent="0" algn="just">
              <a:buNone/>
            </a:pPr>
            <a:r>
              <a:rPr lang="pl-PL" dirty="0"/>
              <a:t>Jest to dyskrecjonalne uprawnienie przewodniczącego danego komitetu.  </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284</a:t>
            </a:fld>
            <a:endParaRPr lang="pl-PL">
              <a:solidFill>
                <a:prstClr val="black">
                  <a:tint val="75000"/>
                </a:prstClr>
              </a:solidFill>
            </a:endParaRPr>
          </a:p>
        </p:txBody>
      </p:sp>
    </p:spTree>
    <p:extLst>
      <p:ext uri="{BB962C8B-B14F-4D97-AF65-F5344CB8AC3E}">
        <p14:creationId xmlns:p14="http://schemas.microsoft.com/office/powerpoint/2010/main" val="325683645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6.Rozpatrzenie projektu przez właściwe komitety </a:t>
            </a:r>
          </a:p>
        </p:txBody>
      </p:sp>
      <p:sp>
        <p:nvSpPr>
          <p:cNvPr id="3" name="Symbol zastępczy tekstu 2"/>
          <p:cNvSpPr>
            <a:spLocks noGrp="1"/>
          </p:cNvSpPr>
          <p:nvPr>
            <p:ph type="body" idx="1"/>
          </p:nvPr>
        </p:nvSpPr>
        <p:spPr/>
        <p:txBody>
          <a:bodyPr/>
          <a:lstStyle/>
          <a:p>
            <a:r>
              <a:rPr lang="pl-PL" sz="2400" dirty="0"/>
              <a:t>Komitet Rady Ministrów d.s. Cyfryzacji </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285</a:t>
            </a:fld>
            <a:endParaRPr lang="pl-PL">
              <a:solidFill>
                <a:prstClr val="black">
                  <a:tint val="75000"/>
                </a:prstClr>
              </a:solidFill>
            </a:endParaRPr>
          </a:p>
        </p:txBody>
      </p:sp>
    </p:spTree>
    <p:extLst>
      <p:ext uri="{BB962C8B-B14F-4D97-AF65-F5344CB8AC3E}">
        <p14:creationId xmlns:p14="http://schemas.microsoft.com/office/powerpoint/2010/main" val="3908473361"/>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8"/>
            <a:ext cx="10515600" cy="669892"/>
          </a:xfrm>
        </p:spPr>
        <p:txBody>
          <a:bodyPr>
            <a:normAutofit/>
          </a:bodyPr>
          <a:lstStyle/>
          <a:p>
            <a:pPr algn="ctr"/>
            <a:r>
              <a:rPr lang="pl-PL" sz="3600" dirty="0"/>
              <a:t>Komitet Rady Ministrów d.s. Cyfryzacji - właściwość</a:t>
            </a:r>
          </a:p>
        </p:txBody>
      </p:sp>
      <p:sp>
        <p:nvSpPr>
          <p:cNvPr id="3" name="Symbol zastępczy zawartości 2"/>
          <p:cNvSpPr>
            <a:spLocks noGrp="1"/>
          </p:cNvSpPr>
          <p:nvPr>
            <p:ph idx="1"/>
          </p:nvPr>
        </p:nvSpPr>
        <p:spPr>
          <a:xfrm>
            <a:off x="838200" y="1521230"/>
            <a:ext cx="10515600" cy="4655733"/>
          </a:xfrm>
        </p:spPr>
        <p:txBody>
          <a:bodyPr>
            <a:normAutofit fontScale="85000" lnSpcReduction="10000"/>
          </a:bodyPr>
          <a:lstStyle/>
          <a:p>
            <a:pPr marL="0" indent="0">
              <a:lnSpc>
                <a:spcPct val="115000"/>
              </a:lnSpc>
              <a:spcBef>
                <a:spcPts val="130"/>
              </a:spcBef>
              <a:spcAft>
                <a:spcPts val="600"/>
              </a:spcAft>
              <a:buNone/>
            </a:pPr>
            <a:r>
              <a:rPr lang="pl-PL" sz="1800" b="1" dirty="0">
                <a:solidFill>
                  <a:srgbClr val="000000"/>
                </a:solidFill>
                <a:effectLst/>
                <a:latin typeface="Times New Roman" panose="02020603050405020304" pitchFamily="18" charset="0"/>
                <a:ea typeface="Times New Roman" panose="02020603050405020304" pitchFamily="18" charset="0"/>
              </a:rPr>
              <a:t>§  2. </a:t>
            </a:r>
            <a:r>
              <a:rPr lang="pl-PL" sz="1800" dirty="0">
                <a:solidFill>
                  <a:srgbClr val="000000"/>
                </a:solidFill>
                <a:effectLst/>
                <a:latin typeface="Times New Roman" panose="02020603050405020304" pitchFamily="18" charset="0"/>
                <a:ea typeface="Times New Roman" panose="02020603050405020304" pitchFamily="18" charset="0"/>
              </a:rPr>
              <a:t>1. Do zadań Komitetu należy:</a:t>
            </a:r>
            <a:endParaRPr lang="pl-PL" sz="1800" dirty="0">
              <a:effectLst/>
              <a:latin typeface="Times New Roman" panose="02020603050405020304" pitchFamily="18" charset="0"/>
              <a:ea typeface="Times New Roman" panose="02020603050405020304" pitchFamily="18" charset="0"/>
            </a:endParaRPr>
          </a:p>
          <a:p>
            <a:pPr marL="806450" indent="-266700">
              <a:lnSpc>
                <a:spcPct val="115000"/>
              </a:lnSpc>
              <a:spcBef>
                <a:spcPts val="600"/>
              </a:spcBef>
              <a:spcAft>
                <a:spcPts val="600"/>
              </a:spcAft>
              <a:buFont typeface="+mj-lt"/>
              <a:buAutoNum type="arabicParenR"/>
              <a:tabLst>
                <a:tab pos="539750" algn="l"/>
              </a:tabLst>
            </a:pPr>
            <a:r>
              <a:rPr lang="pl-PL" sz="1800" dirty="0">
                <a:solidFill>
                  <a:srgbClr val="000000"/>
                </a:solidFill>
                <a:effectLst/>
                <a:latin typeface="Times New Roman" panose="02020603050405020304" pitchFamily="18" charset="0"/>
                <a:ea typeface="Times New Roman" panose="02020603050405020304" pitchFamily="18" charset="0"/>
              </a:rPr>
              <a:t>rozpatrywanie projektów dokumentów rządowych związanych z informatyzacją;</a:t>
            </a:r>
          </a:p>
          <a:p>
            <a:pPr marL="806450" indent="-266700">
              <a:lnSpc>
                <a:spcPct val="115000"/>
              </a:lnSpc>
              <a:spcBef>
                <a:spcPts val="0"/>
              </a:spcBef>
              <a:spcAft>
                <a:spcPts val="600"/>
              </a:spcAft>
              <a:buFont typeface="+mj-lt"/>
              <a:buAutoNum type="arabicParenR"/>
              <a:tabLst>
                <a:tab pos="539750" algn="l"/>
              </a:tabLst>
            </a:pPr>
            <a:r>
              <a:rPr lang="pl-PL" sz="1800" dirty="0">
                <a:solidFill>
                  <a:srgbClr val="000000"/>
                </a:solidFill>
                <a:effectLst/>
                <a:latin typeface="Times New Roman" panose="02020603050405020304" pitchFamily="18" charset="0"/>
                <a:ea typeface="Times New Roman" panose="02020603050405020304" pitchFamily="18" charset="0"/>
              </a:rPr>
              <a:t>opiniowanie projektów informatycznych polegających na budowie lub modyfikacji systemu teleinformatycznego, lub udostępnianiu danych w postaci elektronicznej w celu wykorzystania do realizacji zadań publicznych, lub wdrożeniu usług publicznych realizowanych drogą elektroniczną:</a:t>
            </a:r>
            <a:endParaRPr lang="pl-PL" sz="1800" dirty="0">
              <a:effectLst/>
              <a:latin typeface="Times New Roman" panose="02020603050405020304" pitchFamily="18" charset="0"/>
              <a:ea typeface="Times New Roman" panose="02020603050405020304" pitchFamily="18" charset="0"/>
            </a:endParaRPr>
          </a:p>
          <a:p>
            <a:pPr marL="1071563" indent="-265113">
              <a:lnSpc>
                <a:spcPct val="115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planowanych do współfinansowania ze środków europejskich w ramach działań 2.1, 2.2 oraz 2.3 II osi priorytetowej Programu Operacyjnego Polska Cyfrowa,</a:t>
            </a:r>
          </a:p>
          <a:p>
            <a:pPr marL="1071563" indent="-265113">
              <a:lnSpc>
                <a:spcPct val="115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planowanych do współfinansowania ze źródeł zagranicznych innych niż określone w lit. a lub finansowania z innych środków publicznych, będących projektami informatycznymi o publicznym zastosowaniu, o których mowa w </a:t>
            </a:r>
            <a:r>
              <a:rPr lang="pl-PL" sz="1800" dirty="0">
                <a:solidFill>
                  <a:srgbClr val="1B1B1B"/>
                </a:solidFill>
                <a:effectLst/>
                <a:latin typeface="Times New Roman" panose="02020603050405020304" pitchFamily="18" charset="0"/>
                <a:ea typeface="Times New Roman" panose="02020603050405020304" pitchFamily="18" charset="0"/>
              </a:rPr>
              <a:t>art. 3 pkt 6</a:t>
            </a:r>
            <a:r>
              <a:rPr lang="pl-PL" sz="1800" dirty="0">
                <a:solidFill>
                  <a:srgbClr val="000000"/>
                </a:solidFill>
                <a:effectLst/>
                <a:latin typeface="Times New Roman" panose="02020603050405020304" pitchFamily="18" charset="0"/>
                <a:ea typeface="Times New Roman" panose="02020603050405020304" pitchFamily="18" charset="0"/>
              </a:rPr>
              <a:t> ustawy z dnia 17 lutego 2005 r. o informatyzacji działalności podmiotów realizujących zadania publiczne (Dz. U. z 2020 r. poz. 346, 568, 695, 1517 i 2320), których wartość przekracza 5 mln złotych, z wyłączeniem projektów, o których mowa w </a:t>
            </a:r>
            <a:r>
              <a:rPr lang="pl-PL" sz="1800" dirty="0">
                <a:solidFill>
                  <a:srgbClr val="1B1B1B"/>
                </a:solidFill>
                <a:effectLst/>
                <a:latin typeface="Times New Roman" panose="02020603050405020304" pitchFamily="18" charset="0"/>
                <a:ea typeface="Times New Roman" panose="02020603050405020304" pitchFamily="18" charset="0"/>
              </a:rPr>
              <a:t>art. 12c</a:t>
            </a:r>
            <a:r>
              <a:rPr lang="pl-PL" sz="1800" dirty="0">
                <a:solidFill>
                  <a:srgbClr val="000000"/>
                </a:solidFill>
                <a:effectLst/>
                <a:latin typeface="Times New Roman" panose="02020603050405020304" pitchFamily="18" charset="0"/>
                <a:ea typeface="Times New Roman" panose="02020603050405020304" pitchFamily="18" charset="0"/>
              </a:rPr>
              <a:t> tej ustawy, oraz projektów realizowanych przez jednostki samorządu terytorialnego</a:t>
            </a:r>
            <a:endParaRPr lang="pl-PL" sz="1800" dirty="0">
              <a:effectLst/>
              <a:latin typeface="Times New Roman" panose="02020603050405020304" pitchFamily="18" charset="0"/>
              <a:ea typeface="Times New Roman" panose="02020603050405020304" pitchFamily="18" charset="0"/>
            </a:endParaRPr>
          </a:p>
          <a:p>
            <a:pPr marL="1071563" indent="-265113" algn="just">
              <a:lnSpc>
                <a:spcPct val="115000"/>
              </a:lnSpc>
              <a:spcBef>
                <a:spcPts val="125"/>
              </a:spcBef>
              <a:spcAft>
                <a:spcPts val="600"/>
              </a:spcAft>
              <a:buNone/>
            </a:pPr>
            <a:r>
              <a:rPr lang="pl-PL" sz="1800" dirty="0">
                <a:solidFill>
                  <a:srgbClr val="000000"/>
                </a:solidFill>
                <a:effectLst/>
                <a:latin typeface="Times New Roman" panose="02020603050405020304" pitchFamily="18" charset="0"/>
                <a:ea typeface="Times New Roman" panose="02020603050405020304" pitchFamily="18" charset="0"/>
              </a:rPr>
              <a:t>- zwanych dalej "projektami informatycznymi";</a:t>
            </a:r>
            <a:endParaRPr lang="pl-PL" sz="1800" dirty="0">
              <a:effectLst/>
              <a:latin typeface="Times New Roman" panose="02020603050405020304" pitchFamily="18" charset="0"/>
              <a:ea typeface="Times New Roman" panose="02020603050405020304" pitchFamily="18" charset="0"/>
            </a:endParaRPr>
          </a:p>
          <a:p>
            <a:pPr marL="806450" indent="-266700">
              <a:lnSpc>
                <a:spcPct val="115000"/>
              </a:lnSpc>
              <a:spcBef>
                <a:spcPts val="130"/>
              </a:spcBef>
              <a:spcAft>
                <a:spcPts val="600"/>
              </a:spcAft>
              <a:buFont typeface="+mj-lt"/>
              <a:buAutoNum type="arabicParenR" startAt="3"/>
            </a:pPr>
            <a:r>
              <a:rPr lang="pl-PL" sz="1800" dirty="0">
                <a:solidFill>
                  <a:srgbClr val="000000"/>
                </a:solidFill>
                <a:latin typeface="Times New Roman" panose="02020603050405020304" pitchFamily="18" charset="0"/>
              </a:rPr>
              <a:t>monitorowanie</a:t>
            </a:r>
            <a:r>
              <a:rPr lang="pl-PL" sz="1800" dirty="0">
                <a:solidFill>
                  <a:srgbClr val="000000"/>
                </a:solidFill>
                <a:effectLst/>
                <a:latin typeface="Times New Roman" panose="02020603050405020304" pitchFamily="18" charset="0"/>
                <a:ea typeface="Times New Roman" panose="02020603050405020304" pitchFamily="18" charset="0"/>
              </a:rPr>
              <a:t> postępów w realizacji projektów informatycznych na podstawie raportu z postępu rzeczowo-finansowego projektu informatycznego lub raportu końcowego z realizacji projektu informatycznego, zwanych dalej "raportami".</a:t>
            </a:r>
            <a:endParaRPr lang="pl-PL" sz="18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600"/>
              </a:spcAft>
              <a:buNone/>
            </a:pPr>
            <a:r>
              <a:rPr lang="pl-PL" sz="1800" dirty="0">
                <a:solidFill>
                  <a:srgbClr val="000000"/>
                </a:solidFill>
                <a:effectLst/>
                <a:latin typeface="Times New Roman" panose="02020603050405020304" pitchFamily="18" charset="0"/>
                <a:ea typeface="Times New Roman" panose="02020603050405020304" pitchFamily="18" charset="0"/>
              </a:rPr>
              <a:t>2. Komitet wykonuje także inne, niż określone w ust. 1, zadania powierzone mu przez Radę Ministrów lub Prezesa Rady Ministrów.</a:t>
            </a: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286</a:t>
            </a:fld>
            <a:endParaRPr lang="pl-PL">
              <a:solidFill>
                <a:prstClr val="black">
                  <a:tint val="75000"/>
                </a:prstClr>
              </a:solidFill>
            </a:endParaRPr>
          </a:p>
        </p:txBody>
      </p:sp>
    </p:spTree>
    <p:extLst>
      <p:ext uri="{BB962C8B-B14F-4D97-AF65-F5344CB8AC3E}">
        <p14:creationId xmlns:p14="http://schemas.microsoft.com/office/powerpoint/2010/main" val="395781945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7"/>
            <a:ext cx="10515600" cy="636641"/>
          </a:xfrm>
        </p:spPr>
        <p:txBody>
          <a:bodyPr>
            <a:normAutofit/>
          </a:bodyPr>
          <a:lstStyle/>
          <a:p>
            <a:pPr algn="ctr"/>
            <a:r>
              <a:rPr lang="pl-PL" sz="3600" dirty="0"/>
              <a:t>Komitet Rady Ministrów d.s. Cyfryzacji - skład</a:t>
            </a:r>
          </a:p>
        </p:txBody>
      </p:sp>
      <p:sp>
        <p:nvSpPr>
          <p:cNvPr id="3" name="Symbol zastępczy zawartości 2"/>
          <p:cNvSpPr>
            <a:spLocks noGrp="1"/>
          </p:cNvSpPr>
          <p:nvPr>
            <p:ph idx="1"/>
          </p:nvPr>
        </p:nvSpPr>
        <p:spPr>
          <a:xfrm>
            <a:off x="838200" y="1943100"/>
            <a:ext cx="10515600" cy="4233863"/>
          </a:xfrm>
        </p:spPr>
        <p:txBody>
          <a:bodyPr>
            <a:normAutofit/>
          </a:bodyPr>
          <a:lstStyle/>
          <a:p>
            <a:pPr marL="0" indent="0">
              <a:lnSpc>
                <a:spcPct val="115000"/>
              </a:lnSpc>
              <a:spcBef>
                <a:spcPts val="0"/>
              </a:spcBef>
              <a:spcAft>
                <a:spcPts val="600"/>
              </a:spcAft>
              <a:buNone/>
            </a:pPr>
            <a:r>
              <a:rPr lang="pl-PL" sz="2000" b="1" dirty="0">
                <a:solidFill>
                  <a:srgbClr val="000000"/>
                </a:solidFill>
                <a:effectLst/>
                <a:latin typeface="Times New Roman" panose="02020603050405020304" pitchFamily="18" charset="0"/>
                <a:ea typeface="Times New Roman" panose="02020603050405020304" pitchFamily="18" charset="0"/>
              </a:rPr>
              <a:t>§  3. </a:t>
            </a:r>
            <a:r>
              <a:rPr lang="pl-PL" sz="2000" dirty="0">
                <a:solidFill>
                  <a:srgbClr val="000000"/>
                </a:solidFill>
                <a:effectLst/>
                <a:latin typeface="Times New Roman" panose="02020603050405020304" pitchFamily="18" charset="0"/>
                <a:ea typeface="Times New Roman" panose="02020603050405020304" pitchFamily="18" charset="0"/>
              </a:rPr>
              <a:t>1. W skład Komitetu wchodzą:</a:t>
            </a:r>
            <a:endParaRPr lang="pl-PL" sz="2000" dirty="0">
              <a:effectLst/>
              <a:latin typeface="Times New Roman" panose="02020603050405020304" pitchFamily="18" charset="0"/>
              <a:ea typeface="Times New Roman" panose="02020603050405020304" pitchFamily="18" charset="0"/>
            </a:endParaRPr>
          </a:p>
          <a:p>
            <a:pPr marL="898525" indent="-274638">
              <a:lnSpc>
                <a:spcPct val="100000"/>
              </a:lnSpc>
              <a:spcBef>
                <a:spcPts val="0"/>
              </a:spcBef>
              <a:spcAft>
                <a:spcPts val="600"/>
              </a:spcAft>
              <a:buFont typeface="+mj-lt"/>
              <a:buAutoNum type="arabicParenR"/>
              <a:tabLst>
                <a:tab pos="623888" algn="l"/>
                <a:tab pos="4032250" algn="l"/>
              </a:tabLst>
            </a:pPr>
            <a:r>
              <a:rPr lang="pl-PL" sz="2000" dirty="0">
                <a:solidFill>
                  <a:srgbClr val="000000"/>
                </a:solidFill>
                <a:effectLst/>
                <a:latin typeface="Times New Roman" panose="02020603050405020304" pitchFamily="18" charset="0"/>
                <a:ea typeface="Times New Roman" panose="02020603050405020304" pitchFamily="18" charset="0"/>
              </a:rPr>
              <a:t>Przewodniczący - minister właściwy do spraw informatyzacji;</a:t>
            </a:r>
            <a:endParaRPr lang="pl-PL" sz="2000" dirty="0">
              <a:effectLst/>
              <a:latin typeface="Times New Roman" panose="02020603050405020304" pitchFamily="18" charset="0"/>
              <a:ea typeface="Times New Roman" panose="02020603050405020304" pitchFamily="18" charset="0"/>
            </a:endParaRPr>
          </a:p>
          <a:p>
            <a:pPr marL="898525" indent="-274638">
              <a:lnSpc>
                <a:spcPct val="100000"/>
              </a:lnSpc>
              <a:spcBef>
                <a:spcPts val="0"/>
              </a:spcBef>
              <a:spcAft>
                <a:spcPts val="600"/>
              </a:spcAft>
              <a:buFont typeface="+mj-lt"/>
              <a:buAutoNum type="arabicParenR"/>
              <a:tabLst>
                <a:tab pos="623888" algn="l"/>
                <a:tab pos="4032250" algn="l"/>
              </a:tabLst>
            </a:pPr>
            <a:r>
              <a:rPr lang="pl-PL" sz="2000" dirty="0">
                <a:solidFill>
                  <a:srgbClr val="000000"/>
                </a:solidFill>
                <a:effectLst/>
                <a:latin typeface="Times New Roman" panose="02020603050405020304" pitchFamily="18" charset="0"/>
                <a:ea typeface="Times New Roman" panose="02020603050405020304" pitchFamily="18" charset="0"/>
              </a:rPr>
              <a:t>Wiceprzewodniczący - sekretarz stanu albo podsekretarz stanu wyznaczony przez ministra właściwego do spraw informatyzacji;</a:t>
            </a:r>
            <a:endParaRPr lang="pl-PL" sz="2000" dirty="0">
              <a:effectLst/>
              <a:latin typeface="Times New Roman" panose="02020603050405020304" pitchFamily="18" charset="0"/>
              <a:ea typeface="Times New Roman" panose="02020603050405020304" pitchFamily="18" charset="0"/>
            </a:endParaRPr>
          </a:p>
          <a:p>
            <a:pPr marL="898525" indent="-274638">
              <a:lnSpc>
                <a:spcPct val="100000"/>
              </a:lnSpc>
              <a:spcBef>
                <a:spcPts val="0"/>
              </a:spcBef>
              <a:spcAft>
                <a:spcPts val="600"/>
              </a:spcAft>
              <a:buFont typeface="+mj-lt"/>
              <a:buAutoNum type="arabicParenR"/>
              <a:tabLst>
                <a:tab pos="623888" algn="l"/>
                <a:tab pos="4032250" algn="l"/>
              </a:tabLst>
            </a:pPr>
            <a:r>
              <a:rPr lang="pl-PL" sz="2000" dirty="0">
                <a:solidFill>
                  <a:srgbClr val="000000"/>
                </a:solidFill>
                <a:effectLst/>
                <a:latin typeface="Times New Roman" panose="02020603050405020304" pitchFamily="18" charset="0"/>
                <a:ea typeface="Times New Roman" panose="02020603050405020304" pitchFamily="18" charset="0"/>
              </a:rPr>
              <a:t>Szef Kancelarii Prezesa Rady Ministrów albo wyznaczony przez niego sekretarz stanu albo podsekretarz stanu w Kancelarii Prezesa Rady Ministrów;</a:t>
            </a:r>
            <a:endParaRPr lang="pl-PL" sz="2000" dirty="0">
              <a:effectLst/>
              <a:latin typeface="Times New Roman" panose="02020603050405020304" pitchFamily="18" charset="0"/>
              <a:ea typeface="Times New Roman" panose="02020603050405020304" pitchFamily="18" charset="0"/>
            </a:endParaRPr>
          </a:p>
          <a:p>
            <a:pPr marL="898525" indent="-274638">
              <a:lnSpc>
                <a:spcPct val="100000"/>
              </a:lnSpc>
              <a:spcBef>
                <a:spcPts val="0"/>
              </a:spcBef>
              <a:spcAft>
                <a:spcPts val="600"/>
              </a:spcAft>
              <a:buFont typeface="+mj-lt"/>
              <a:buAutoNum type="arabicParenR"/>
              <a:tabLst>
                <a:tab pos="623888" algn="l"/>
                <a:tab pos="4032250" algn="l"/>
              </a:tabLst>
            </a:pPr>
            <a:r>
              <a:rPr lang="pl-PL" sz="2000" dirty="0">
                <a:solidFill>
                  <a:srgbClr val="000000"/>
                </a:solidFill>
                <a:effectLst/>
                <a:latin typeface="Times New Roman" panose="02020603050405020304" pitchFamily="18" charset="0"/>
                <a:ea typeface="Times New Roman" panose="02020603050405020304" pitchFamily="18" charset="0"/>
              </a:rPr>
              <a:t>wyznaczeni przez właściwych ministrów sekretarze stanu albo podsekretarze stanu, po jednym z każdego urzędu obsługującego ministra, z wyłączeniem urzędu obsługującego ministra właściwego do spraw informatyzacji;</a:t>
            </a:r>
            <a:endParaRPr lang="pl-PL" sz="2000" dirty="0">
              <a:effectLst/>
              <a:latin typeface="Times New Roman" panose="02020603050405020304" pitchFamily="18" charset="0"/>
              <a:ea typeface="Times New Roman" panose="02020603050405020304" pitchFamily="18" charset="0"/>
            </a:endParaRPr>
          </a:p>
          <a:p>
            <a:pPr marL="898525" indent="-274638">
              <a:lnSpc>
                <a:spcPct val="100000"/>
              </a:lnSpc>
              <a:spcBef>
                <a:spcPts val="130"/>
              </a:spcBef>
              <a:spcAft>
                <a:spcPts val="1000"/>
              </a:spcAft>
              <a:buFont typeface="+mj-lt"/>
              <a:buAutoNum type="arabicParenR"/>
              <a:tabLst>
                <a:tab pos="623888" algn="l"/>
                <a:tab pos="4032250" algn="l"/>
              </a:tabLst>
            </a:pPr>
            <a:r>
              <a:rPr lang="pl-PL" sz="2000" dirty="0">
                <a:solidFill>
                  <a:srgbClr val="000000"/>
                </a:solidFill>
                <a:effectLst/>
                <a:latin typeface="Times New Roman" panose="02020603050405020304" pitchFamily="18" charset="0"/>
                <a:ea typeface="Times New Roman" panose="02020603050405020304" pitchFamily="18" charset="0"/>
              </a:rPr>
              <a:t>Pełnomocnik Prezesa Rady Ministrów do spraw </a:t>
            </a:r>
            <a:r>
              <a:rPr lang="pl-PL" sz="2000" dirty="0" err="1">
                <a:solidFill>
                  <a:srgbClr val="000000"/>
                </a:solidFill>
                <a:effectLst/>
                <a:latin typeface="Times New Roman" panose="02020603050405020304" pitchFamily="18" charset="0"/>
                <a:ea typeface="Times New Roman" panose="02020603050405020304" pitchFamily="18" charset="0"/>
              </a:rPr>
              <a:t>GovTech</a:t>
            </a:r>
            <a:r>
              <a:rPr lang="pl-PL" sz="2000" dirty="0">
                <a:solidFill>
                  <a:srgbClr val="000000"/>
                </a:solidFill>
                <a:effectLst/>
                <a:latin typeface="Times New Roman" panose="02020603050405020304" pitchFamily="18" charset="0"/>
                <a:ea typeface="Times New Roman" panose="02020603050405020304" pitchFamily="18" charset="0"/>
              </a:rPr>
              <a:t>. (…)</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287</a:t>
            </a:fld>
            <a:endParaRPr lang="pl-PL">
              <a:solidFill>
                <a:prstClr val="black">
                  <a:tint val="75000"/>
                </a:prstClr>
              </a:solidFill>
            </a:endParaRPr>
          </a:p>
        </p:txBody>
      </p:sp>
    </p:spTree>
    <p:extLst>
      <p:ext uri="{BB962C8B-B14F-4D97-AF65-F5344CB8AC3E}">
        <p14:creationId xmlns:p14="http://schemas.microsoft.com/office/powerpoint/2010/main" val="374743678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7"/>
            <a:ext cx="10515600" cy="636641"/>
          </a:xfrm>
        </p:spPr>
        <p:txBody>
          <a:bodyPr>
            <a:normAutofit/>
          </a:bodyPr>
          <a:lstStyle/>
          <a:p>
            <a:pPr algn="ctr"/>
            <a:r>
              <a:rPr lang="pl-PL" sz="3600" dirty="0"/>
              <a:t>Komitet Rady Ministrów d.s. Cyfryzacji - skład</a:t>
            </a:r>
          </a:p>
        </p:txBody>
      </p:sp>
      <p:sp>
        <p:nvSpPr>
          <p:cNvPr id="3" name="Symbol zastępczy zawartości 2"/>
          <p:cNvSpPr>
            <a:spLocks noGrp="1"/>
          </p:cNvSpPr>
          <p:nvPr>
            <p:ph idx="1"/>
          </p:nvPr>
        </p:nvSpPr>
        <p:spPr>
          <a:xfrm>
            <a:off x="838200" y="1487978"/>
            <a:ext cx="10515600" cy="4688985"/>
          </a:xfrm>
        </p:spPr>
        <p:txBody>
          <a:bodyPr>
            <a:normAutofit/>
          </a:bodyPr>
          <a:lstStyle/>
          <a:p>
            <a:pPr marL="0" indent="0">
              <a:lnSpc>
                <a:spcPct val="115000"/>
              </a:lnSpc>
              <a:spcBef>
                <a:spcPts val="130"/>
              </a:spcBef>
              <a:spcAft>
                <a:spcPts val="1000"/>
              </a:spcAft>
              <a:buNone/>
            </a:pPr>
            <a:r>
              <a:rPr lang="pl-PL" sz="2000" b="1" dirty="0">
                <a:solidFill>
                  <a:srgbClr val="000000"/>
                </a:solidFill>
                <a:effectLst/>
                <a:latin typeface="Times New Roman" panose="02020603050405020304" pitchFamily="18" charset="0"/>
                <a:ea typeface="Times New Roman" panose="02020603050405020304" pitchFamily="18" charset="0"/>
              </a:rPr>
              <a:t>§  4. </a:t>
            </a:r>
            <a:r>
              <a:rPr lang="pl-PL" sz="2000" dirty="0">
                <a:solidFill>
                  <a:srgbClr val="000000"/>
                </a:solidFill>
                <a:effectLst/>
                <a:latin typeface="Times New Roman" panose="02020603050405020304" pitchFamily="18" charset="0"/>
                <a:ea typeface="Times New Roman" panose="02020603050405020304" pitchFamily="18" charset="0"/>
              </a:rPr>
              <a:t>1. Przewodniczący zaprasza Prezesa Rządowego Centrum Legislacji do udziału w pracach Komitetu, w przypadku gdy przedmiotem tych prac będzie projekt założeń projektu ustawy lub projekt aktu normatywnego albo projekt innego dokumentu rządowego, z którego wynika zamiar podjęcia inicjatywy legislacyjnej przez Radę Ministrów. W pracach Komitetu mogą brać udział przedstawiciele Prezesa Rządowego Centrum Legislacji.</a:t>
            </a:r>
          </a:p>
          <a:p>
            <a:pPr marL="0" indent="0">
              <a:lnSpc>
                <a:spcPct val="115000"/>
              </a:lnSpc>
              <a:spcBef>
                <a:spcPts val="130"/>
              </a:spcBef>
              <a:spcAft>
                <a:spcPts val="1000"/>
              </a:spcAft>
              <a:buNone/>
            </a:pPr>
            <a:r>
              <a:rPr lang="pl-PL" sz="2000" dirty="0">
                <a:solidFill>
                  <a:srgbClr val="000000"/>
                </a:solidFill>
                <a:effectLst/>
                <a:latin typeface="Times New Roman" panose="02020603050405020304" pitchFamily="18" charset="0"/>
                <a:ea typeface="Times New Roman" panose="02020603050405020304" pitchFamily="18" charset="0"/>
              </a:rPr>
              <a:t>2. Przewodniczący zaprasza do udziału w pracach Komitetu, z głosem doradczym, przedstawiciela Komisji Wspólnej Rządu i Samorządu Terytorialnego.</a:t>
            </a:r>
            <a:endParaRPr lang="pl-PL" sz="20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2000" dirty="0">
                <a:solidFill>
                  <a:srgbClr val="002060"/>
                </a:solidFill>
                <a:effectLst/>
                <a:latin typeface="Times New Roman" panose="02020603050405020304" pitchFamily="18" charset="0"/>
                <a:ea typeface="Times New Roman" panose="02020603050405020304" pitchFamily="18" charset="0"/>
              </a:rPr>
              <a:t>3. Przewodniczący </a:t>
            </a:r>
            <a:r>
              <a:rPr lang="pl-PL" sz="2000" b="1" dirty="0">
                <a:solidFill>
                  <a:srgbClr val="002060"/>
                </a:solidFill>
                <a:effectLst/>
                <a:latin typeface="Times New Roman" panose="02020603050405020304" pitchFamily="18" charset="0"/>
                <a:ea typeface="Times New Roman" panose="02020603050405020304" pitchFamily="18" charset="0"/>
              </a:rPr>
              <a:t>może zapraszać </a:t>
            </a:r>
            <a:r>
              <a:rPr lang="pl-PL" sz="2000" dirty="0">
                <a:solidFill>
                  <a:srgbClr val="002060"/>
                </a:solidFill>
                <a:effectLst/>
                <a:latin typeface="Times New Roman" panose="02020603050405020304" pitchFamily="18" charset="0"/>
                <a:ea typeface="Times New Roman" panose="02020603050405020304" pitchFamily="18" charset="0"/>
              </a:rPr>
              <a:t>do udziału w pracach Komitetu, </a:t>
            </a:r>
            <a:r>
              <a:rPr lang="pl-PL" sz="2000" b="1" dirty="0">
                <a:solidFill>
                  <a:srgbClr val="002060"/>
                </a:solidFill>
                <a:effectLst/>
                <a:latin typeface="Times New Roman" panose="02020603050405020304" pitchFamily="18" charset="0"/>
                <a:ea typeface="Times New Roman" panose="02020603050405020304" pitchFamily="18" charset="0"/>
              </a:rPr>
              <a:t>z głosem doradczym</a:t>
            </a:r>
            <a:r>
              <a:rPr lang="pl-PL" sz="2000" dirty="0">
                <a:solidFill>
                  <a:srgbClr val="002060"/>
                </a:solidFill>
                <a:effectLst/>
                <a:latin typeface="Times New Roman" panose="02020603050405020304" pitchFamily="18" charset="0"/>
                <a:ea typeface="Times New Roman" panose="02020603050405020304" pitchFamily="18" charset="0"/>
              </a:rPr>
              <a:t>, inne osoby reprezentujące w szczególności organy, instytucje, </a:t>
            </a:r>
            <a:r>
              <a:rPr lang="pl-PL" sz="2000" b="1" dirty="0">
                <a:solidFill>
                  <a:srgbClr val="002060"/>
                </a:solidFill>
                <a:effectLst/>
                <a:latin typeface="Times New Roman" panose="02020603050405020304" pitchFamily="18" charset="0"/>
                <a:ea typeface="Times New Roman" panose="02020603050405020304" pitchFamily="18" charset="0"/>
              </a:rPr>
              <a:t>organizacje</a:t>
            </a:r>
            <a:r>
              <a:rPr lang="pl-PL" sz="2000" dirty="0">
                <a:solidFill>
                  <a:srgbClr val="002060"/>
                </a:solidFill>
                <a:effectLst/>
                <a:latin typeface="Times New Roman" panose="02020603050405020304" pitchFamily="18" charset="0"/>
                <a:ea typeface="Times New Roman" panose="02020603050405020304" pitchFamily="18" charset="0"/>
              </a:rPr>
              <a:t> lub przedsiębiorców - stosownie do przedmiotu prac Komitetu.</a:t>
            </a:r>
          </a:p>
          <a:p>
            <a:pPr marL="0" indent="0">
              <a:lnSpc>
                <a:spcPct val="115000"/>
              </a:lnSpc>
              <a:spcBef>
                <a:spcPts val="130"/>
              </a:spcBef>
              <a:spcAft>
                <a:spcPts val="1000"/>
              </a:spcAft>
              <a:buNone/>
            </a:pP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288</a:t>
            </a:fld>
            <a:endParaRPr lang="pl-PL">
              <a:solidFill>
                <a:prstClr val="black">
                  <a:tint val="75000"/>
                </a:prstClr>
              </a:solidFill>
            </a:endParaRPr>
          </a:p>
        </p:txBody>
      </p:sp>
    </p:spTree>
    <p:extLst>
      <p:ext uri="{BB962C8B-B14F-4D97-AF65-F5344CB8AC3E}">
        <p14:creationId xmlns:p14="http://schemas.microsoft.com/office/powerpoint/2010/main" val="377285423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19397"/>
            <a:ext cx="10515600" cy="961902"/>
          </a:xfrm>
        </p:spPr>
        <p:txBody>
          <a:bodyPr>
            <a:normAutofit fontScale="90000"/>
          </a:bodyPr>
          <a:lstStyle/>
          <a:p>
            <a:pPr algn="ctr"/>
            <a:r>
              <a:rPr lang="pl-PL" sz="3600" dirty="0"/>
              <a:t>Komitet Rady Ministrów d.s. Cyfryzacji – sposób obradowania</a:t>
            </a:r>
          </a:p>
        </p:txBody>
      </p:sp>
      <p:sp>
        <p:nvSpPr>
          <p:cNvPr id="3" name="Symbol zastępczy zawartości 2"/>
          <p:cNvSpPr>
            <a:spLocks noGrp="1"/>
          </p:cNvSpPr>
          <p:nvPr>
            <p:ph idx="1"/>
          </p:nvPr>
        </p:nvSpPr>
        <p:spPr>
          <a:xfrm>
            <a:off x="838200" y="1947553"/>
            <a:ext cx="10515600" cy="4229410"/>
          </a:xfrm>
        </p:spPr>
        <p:txBody>
          <a:bodyPr>
            <a:normAutofit/>
          </a:bodyPr>
          <a:lstStyle/>
          <a:p>
            <a:pPr marL="0" indent="0">
              <a:lnSpc>
                <a:spcPct val="115000"/>
              </a:lnSpc>
              <a:spcBef>
                <a:spcPts val="130"/>
              </a:spcBef>
              <a:spcAft>
                <a:spcPts val="1000"/>
              </a:spcAft>
              <a:buNone/>
            </a:pPr>
            <a:r>
              <a:rPr lang="pl-PL" sz="2000" b="1" dirty="0">
                <a:solidFill>
                  <a:srgbClr val="000000"/>
                </a:solidFill>
                <a:effectLst/>
                <a:latin typeface="Times New Roman" panose="02020603050405020304" pitchFamily="18" charset="0"/>
                <a:ea typeface="Times New Roman" panose="02020603050405020304" pitchFamily="18" charset="0"/>
              </a:rPr>
              <a:t>§  5.  </a:t>
            </a:r>
            <a:r>
              <a:rPr lang="pl-PL" sz="2000" dirty="0">
                <a:solidFill>
                  <a:srgbClr val="000000"/>
                </a:solidFill>
                <a:effectLst/>
                <a:latin typeface="Times New Roman" panose="02020603050405020304" pitchFamily="18" charset="0"/>
                <a:ea typeface="Times New Roman" panose="02020603050405020304" pitchFamily="18" charset="0"/>
              </a:rPr>
              <a:t>1. Komitet odbywa posiedzenia w stałych terminach określonych przez Przewodniczącego.</a:t>
            </a:r>
          </a:p>
          <a:p>
            <a:pPr marL="0" indent="0">
              <a:lnSpc>
                <a:spcPct val="115000"/>
              </a:lnSpc>
              <a:spcBef>
                <a:spcPts val="130"/>
              </a:spcBef>
              <a:spcAft>
                <a:spcPts val="1000"/>
              </a:spcAft>
              <a:buNone/>
            </a:pPr>
            <a:endParaRPr lang="pl-PL" sz="20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2000" b="1" dirty="0">
                <a:solidFill>
                  <a:srgbClr val="000000"/>
                </a:solidFill>
                <a:effectLst/>
                <a:latin typeface="Times New Roman" panose="02020603050405020304" pitchFamily="18" charset="0"/>
                <a:ea typeface="Times New Roman" panose="02020603050405020304" pitchFamily="18" charset="0"/>
              </a:rPr>
              <a:t>§  15.  </a:t>
            </a:r>
            <a:r>
              <a:rPr lang="pl-PL" sz="2000" dirty="0">
                <a:solidFill>
                  <a:srgbClr val="000000"/>
                </a:solidFill>
                <a:effectLst/>
                <a:latin typeface="Times New Roman" panose="02020603050405020304" pitchFamily="18" charset="0"/>
                <a:ea typeface="Times New Roman" panose="02020603050405020304" pitchFamily="18" charset="0"/>
              </a:rPr>
              <a:t>1. Przewodniczący albo działający z jego upoważnienia Sekretarz Komitetu może, na wniosek organu wnioskującego albo z własnej inicjatywy, zarządzić rozpatrzenie projektu dokumentu rządowego albo opiniowanie projektu informatycznego lub raportu w drodze korespondencyjnego uzgodnienia stanowisk (tryb obiegowy). (…)</a:t>
            </a:r>
          </a:p>
          <a:p>
            <a:pPr marL="0" indent="0">
              <a:lnSpc>
                <a:spcPct val="115000"/>
              </a:lnSpc>
              <a:spcBef>
                <a:spcPts val="130"/>
              </a:spcBef>
              <a:spcAft>
                <a:spcPts val="1000"/>
              </a:spcAft>
              <a:buNone/>
            </a:pPr>
            <a:r>
              <a:rPr lang="pl-PL" sz="2000" dirty="0">
                <a:solidFill>
                  <a:srgbClr val="000000"/>
                </a:solidFill>
                <a:effectLst/>
                <a:latin typeface="Times New Roman" panose="02020603050405020304" pitchFamily="18" charset="0"/>
                <a:ea typeface="Times New Roman" panose="02020603050405020304" pitchFamily="18" charset="0"/>
              </a:rPr>
              <a:t>6. W przypadku gdy uwagi do projektu dokumentu rządowego albo uwagi do projektu informatycznego lub raportu nie zostaną uwzględnione lub wyjaśnione (…), projekt dokumentu rządowego albo projekt informatyczny lub raport wymagają odpowiednio rozpatrzenia albo zaopiniowania przez Komitet na posiedzeniu.</a:t>
            </a:r>
            <a:endParaRPr lang="pl-PL" sz="20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289</a:t>
            </a:fld>
            <a:endParaRPr lang="pl-PL">
              <a:solidFill>
                <a:prstClr val="black">
                  <a:tint val="75000"/>
                </a:prstClr>
              </a:solidFill>
            </a:endParaRPr>
          </a:p>
        </p:txBody>
      </p:sp>
    </p:spTree>
    <p:extLst>
      <p:ext uri="{BB962C8B-B14F-4D97-AF65-F5344CB8AC3E}">
        <p14:creationId xmlns:p14="http://schemas.microsoft.com/office/powerpoint/2010/main" val="2879259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23900"/>
            <a:ext cx="10515600" cy="966788"/>
          </a:xfrm>
        </p:spPr>
        <p:txBody>
          <a:bodyPr/>
          <a:lstStyle/>
          <a:p>
            <a:r>
              <a:rPr lang="pl-PL" dirty="0"/>
              <a:t>Serwis </a:t>
            </a:r>
            <a:r>
              <a:rPr lang="pl-PL" b="1" dirty="0" smtClean="0"/>
              <a:t>Rządowy </a:t>
            </a:r>
            <a:r>
              <a:rPr lang="pl-PL" b="1" dirty="0"/>
              <a:t>Proces Legislacyjny</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29</a:t>
            </a:fld>
            <a:endParaRPr lang="pl-PL"/>
          </a:p>
        </p:txBody>
      </p:sp>
      <p:pic>
        <p:nvPicPr>
          <p:cNvPr id="7" name="Symbol zastępczy zawartości 6"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92580" y="1825625"/>
            <a:ext cx="5606840" cy="4351338"/>
          </a:xfrm>
        </p:spPr>
      </p:pic>
    </p:spTree>
    <p:extLst>
      <p:ext uri="{BB962C8B-B14F-4D97-AF65-F5344CB8AC3E}">
        <p14:creationId xmlns:p14="http://schemas.microsoft.com/office/powerpoint/2010/main" val="4286704119"/>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19397"/>
            <a:ext cx="10515600" cy="961902"/>
          </a:xfrm>
        </p:spPr>
        <p:txBody>
          <a:bodyPr>
            <a:normAutofit fontScale="90000"/>
          </a:bodyPr>
          <a:lstStyle/>
          <a:p>
            <a:pPr algn="ctr"/>
            <a:r>
              <a:rPr lang="pl-PL" sz="3600" dirty="0"/>
              <a:t>Komitet Rady Ministrów d.s. Cyfryzacji – tryb podejmowania rozstrzygnięć</a:t>
            </a:r>
          </a:p>
        </p:txBody>
      </p:sp>
      <p:sp>
        <p:nvSpPr>
          <p:cNvPr id="3" name="Symbol zastępczy zawartości 2"/>
          <p:cNvSpPr>
            <a:spLocks noGrp="1"/>
          </p:cNvSpPr>
          <p:nvPr>
            <p:ph idx="1"/>
          </p:nvPr>
        </p:nvSpPr>
        <p:spPr>
          <a:xfrm>
            <a:off x="838200" y="1947553"/>
            <a:ext cx="10515600" cy="4229410"/>
          </a:xfrm>
        </p:spPr>
        <p:txBody>
          <a:bodyPr>
            <a:normAutofit/>
          </a:bodyPr>
          <a:lstStyle/>
          <a:p>
            <a:pPr marL="0" indent="0">
              <a:lnSpc>
                <a:spcPct val="115000"/>
              </a:lnSpc>
              <a:spcBef>
                <a:spcPts val="130"/>
              </a:spcBef>
              <a:spcAft>
                <a:spcPts val="1000"/>
              </a:spcAft>
              <a:buNone/>
            </a:pPr>
            <a:r>
              <a:rPr lang="pl-PL" sz="1800" b="1" dirty="0">
                <a:solidFill>
                  <a:srgbClr val="000000"/>
                </a:solidFill>
                <a:effectLst/>
                <a:latin typeface="Times New Roman" panose="02020603050405020304" pitchFamily="18" charset="0"/>
                <a:ea typeface="Times New Roman" panose="02020603050405020304" pitchFamily="18" charset="0"/>
              </a:rPr>
              <a:t>§  7. </a:t>
            </a:r>
            <a:r>
              <a:rPr lang="pl-PL" sz="1800" dirty="0">
                <a:solidFill>
                  <a:srgbClr val="000000"/>
                </a:solidFill>
                <a:effectLst/>
                <a:latin typeface="Times New Roman" panose="02020603050405020304" pitchFamily="18" charset="0"/>
                <a:ea typeface="Times New Roman" panose="02020603050405020304" pitchFamily="18" charset="0"/>
              </a:rPr>
              <a:t>1. Posiedzenia Komitetu odbywają się w obecności co najmniej 1/3 liczby osób wchodzących w jego skład.</a:t>
            </a:r>
            <a:endParaRPr lang="pl-PL" sz="18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1800" dirty="0">
                <a:solidFill>
                  <a:srgbClr val="000000"/>
                </a:solidFill>
                <a:effectLst/>
                <a:latin typeface="Times New Roman" panose="02020603050405020304" pitchFamily="18" charset="0"/>
                <a:ea typeface="Times New Roman" panose="02020603050405020304" pitchFamily="18" charset="0"/>
              </a:rPr>
              <a:t>2. Rozstrzygnięcia zapadają </a:t>
            </a:r>
            <a:r>
              <a:rPr lang="pl-PL" sz="1800" dirty="0">
                <a:solidFill>
                  <a:srgbClr val="0070C0"/>
                </a:solidFill>
                <a:effectLst/>
                <a:latin typeface="Times New Roman" panose="02020603050405020304" pitchFamily="18" charset="0"/>
                <a:ea typeface="Times New Roman" panose="02020603050405020304" pitchFamily="18" charset="0"/>
              </a:rPr>
              <a:t>w drodze uzgodnienia stanowisk </a:t>
            </a:r>
            <a:r>
              <a:rPr lang="pl-PL" sz="1800" dirty="0">
                <a:solidFill>
                  <a:srgbClr val="000000"/>
                </a:solidFill>
                <a:effectLst/>
                <a:latin typeface="Times New Roman" panose="02020603050405020304" pitchFamily="18" charset="0"/>
                <a:ea typeface="Times New Roman" panose="02020603050405020304" pitchFamily="18" charset="0"/>
              </a:rPr>
              <a:t>osób wchodzących w skład Komitetu, a w przypadku rozpatrywania przez Komitet projektów dokumentów rządowych, o których mowa w § 4 ust. 1, także Prezesa Rządowego Centrum Legislacji.</a:t>
            </a:r>
            <a:endParaRPr lang="pl-PL" sz="18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1800" dirty="0">
                <a:solidFill>
                  <a:srgbClr val="000000"/>
                </a:solidFill>
                <a:effectLst/>
                <a:latin typeface="Times New Roman" panose="02020603050405020304" pitchFamily="18" charset="0"/>
                <a:ea typeface="Times New Roman" panose="02020603050405020304" pitchFamily="18" charset="0"/>
              </a:rPr>
              <a:t>3. W przypadkach gdy osiągnięcie uzgodnienia nie jest możliwe, projekt rozstrzygnięcia może być, z inicjatywy Przewodniczącego, poddany głosowaniu. Rozstrzygnięcia, w drodze głosowania, zapadają zwykłą większością głosów obecnych osób wymienionych w ust. 2, a w razie równej liczby głosów - rozstrzyga głos Przewodniczącego.</a:t>
            </a:r>
            <a:endParaRPr lang="pl-PL" sz="18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1800" dirty="0">
                <a:solidFill>
                  <a:srgbClr val="000000"/>
                </a:solidFill>
                <a:effectLst/>
                <a:latin typeface="Times New Roman" panose="02020603050405020304" pitchFamily="18" charset="0"/>
                <a:ea typeface="Times New Roman" panose="02020603050405020304" pitchFamily="18" charset="0"/>
              </a:rPr>
              <a:t>4. Osoba wchodząca w skład Komitetu oraz Prezes Rządowego Centrum Legislacji w przypadku rozpatrywania przez Komitet projektów dokumentów rządowych, o których mowa w § 4 ust. 1, mogą zgłosić do protokołu odrębne stanowisko w stosunku do rozstrzygnięcia podjętego na tym posiedzeniu Komitetu.</a:t>
            </a: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290</a:t>
            </a:fld>
            <a:endParaRPr lang="pl-PL">
              <a:solidFill>
                <a:prstClr val="black">
                  <a:tint val="75000"/>
                </a:prstClr>
              </a:solidFill>
            </a:endParaRPr>
          </a:p>
        </p:txBody>
      </p:sp>
    </p:spTree>
    <p:extLst>
      <p:ext uri="{BB962C8B-B14F-4D97-AF65-F5344CB8AC3E}">
        <p14:creationId xmlns:p14="http://schemas.microsoft.com/office/powerpoint/2010/main" val="70411733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6.Rozpatrzenie projektu przez właściwe komitety </a:t>
            </a:r>
          </a:p>
        </p:txBody>
      </p:sp>
      <p:sp>
        <p:nvSpPr>
          <p:cNvPr id="3" name="Symbol zastępczy tekstu 2"/>
          <p:cNvSpPr>
            <a:spLocks noGrp="1"/>
          </p:cNvSpPr>
          <p:nvPr>
            <p:ph type="body" idx="1"/>
          </p:nvPr>
        </p:nvSpPr>
        <p:spPr/>
        <p:txBody>
          <a:bodyPr/>
          <a:lstStyle/>
          <a:p>
            <a:r>
              <a:rPr lang="pl-PL" sz="2400" dirty="0"/>
              <a:t>Komitet Ekonomiczny Rady Ministrów</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291</a:t>
            </a:fld>
            <a:endParaRPr lang="pl-PL">
              <a:solidFill>
                <a:prstClr val="black">
                  <a:tint val="75000"/>
                </a:prstClr>
              </a:solidFill>
            </a:endParaRPr>
          </a:p>
        </p:txBody>
      </p:sp>
    </p:spTree>
    <p:extLst>
      <p:ext uri="{BB962C8B-B14F-4D97-AF65-F5344CB8AC3E}">
        <p14:creationId xmlns:p14="http://schemas.microsoft.com/office/powerpoint/2010/main" val="128264866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7"/>
            <a:ext cx="10515600" cy="703143"/>
          </a:xfrm>
        </p:spPr>
        <p:txBody>
          <a:bodyPr>
            <a:normAutofit/>
          </a:bodyPr>
          <a:lstStyle/>
          <a:p>
            <a:pPr algn="ctr"/>
            <a:r>
              <a:rPr lang="pl-PL" sz="3600" dirty="0"/>
              <a:t>Komitet Ekonomiczny Rady Ministrów - właściwość</a:t>
            </a:r>
          </a:p>
        </p:txBody>
      </p:sp>
      <p:sp>
        <p:nvSpPr>
          <p:cNvPr id="3" name="Symbol zastępczy zawartości 2"/>
          <p:cNvSpPr>
            <a:spLocks noGrp="1"/>
          </p:cNvSpPr>
          <p:nvPr>
            <p:ph idx="1"/>
          </p:nvPr>
        </p:nvSpPr>
        <p:spPr>
          <a:xfrm>
            <a:off x="838200" y="1554480"/>
            <a:ext cx="10515600" cy="4801882"/>
          </a:xfrm>
        </p:spPr>
        <p:txBody>
          <a:bodyPr>
            <a:normAutofit lnSpcReduction="10000"/>
          </a:bodyPr>
          <a:lstStyle/>
          <a:p>
            <a:pPr marL="0" indent="0">
              <a:lnSpc>
                <a:spcPct val="110000"/>
              </a:lnSpc>
              <a:spcBef>
                <a:spcPts val="0"/>
              </a:spcBef>
              <a:spcAft>
                <a:spcPts val="600"/>
              </a:spcAft>
              <a:buNone/>
            </a:pPr>
            <a:r>
              <a:rPr lang="pl-PL" sz="1800" b="1" dirty="0">
                <a:solidFill>
                  <a:srgbClr val="000000"/>
                </a:solidFill>
                <a:effectLst/>
                <a:latin typeface="Times New Roman" panose="02020603050405020304" pitchFamily="18" charset="0"/>
                <a:ea typeface="Times New Roman" panose="02020603050405020304" pitchFamily="18" charset="0"/>
              </a:rPr>
              <a:t>§  2. </a:t>
            </a:r>
            <a:r>
              <a:rPr lang="pl-PL" sz="1800" dirty="0">
                <a:solidFill>
                  <a:srgbClr val="000000"/>
                </a:solidFill>
                <a:effectLst/>
                <a:latin typeface="Times New Roman" panose="02020603050405020304" pitchFamily="18" charset="0"/>
                <a:ea typeface="Times New Roman" panose="02020603050405020304" pitchFamily="18" charset="0"/>
              </a:rPr>
              <a:t>1. Do zadań Komitetu należy zapewnienie koordynacji przygotowań, działań oraz sprawnego podejmowania decyzji w sprawach dotyczących gospodarki, finansów publicznych, rozwoju kraju lub w sprawach o przewidywanych skutkach finansowych w wysokości przekraczającej 500 mln zł rocznie oraz rekomendowanie Radzie Ministrów lub Prezesowi Rady Ministrów propozycji w tym zakresie, w szczególności:</a:t>
            </a:r>
            <a:endParaRPr lang="pl-PL" sz="1800" dirty="0">
              <a:effectLst/>
              <a:latin typeface="Times New Roman" panose="02020603050405020304" pitchFamily="18" charset="0"/>
              <a:ea typeface="Times New Roman" panose="02020603050405020304" pitchFamily="18" charset="0"/>
            </a:endParaRPr>
          </a:p>
          <a:p>
            <a:pPr marL="539750" indent="-273050">
              <a:lnSpc>
                <a:spcPct val="110000"/>
              </a:lnSpc>
              <a:spcBef>
                <a:spcPts val="0"/>
              </a:spcBef>
              <a:spcAft>
                <a:spcPts val="600"/>
              </a:spcAft>
              <a:buFont typeface="+mj-lt"/>
              <a:buAutoNum type="arabicParenR"/>
            </a:pPr>
            <a:r>
              <a:rPr lang="pl-PL" sz="1800" dirty="0">
                <a:solidFill>
                  <a:srgbClr val="000000"/>
                </a:solidFill>
                <a:effectLst/>
                <a:latin typeface="Times New Roman" panose="02020603050405020304" pitchFamily="18" charset="0"/>
                <a:ea typeface="Times New Roman" panose="02020603050405020304" pitchFamily="18" charset="0"/>
              </a:rPr>
              <a:t>dokonywanie analiz w zakresie gospodarki, finansów publicznych lub rozwoju kraju;</a:t>
            </a:r>
            <a:endParaRPr lang="pl-PL" sz="1800" dirty="0">
              <a:latin typeface="Times New Roman" panose="02020603050405020304" pitchFamily="18" charset="0"/>
              <a:ea typeface="Times New Roman" panose="02020603050405020304" pitchFamily="18" charset="0"/>
            </a:endParaRPr>
          </a:p>
          <a:p>
            <a:pPr marL="539750" indent="-273050">
              <a:lnSpc>
                <a:spcPct val="110000"/>
              </a:lnSpc>
              <a:spcBef>
                <a:spcPts val="0"/>
              </a:spcBef>
              <a:spcAft>
                <a:spcPts val="600"/>
              </a:spcAft>
              <a:buFont typeface="+mj-lt"/>
              <a:buAutoNum type="arabicParenR"/>
            </a:pPr>
            <a:r>
              <a:rPr lang="pl-PL" sz="1800" dirty="0">
                <a:solidFill>
                  <a:srgbClr val="000000"/>
                </a:solidFill>
                <a:latin typeface="Times New Roman" panose="02020603050405020304" pitchFamily="18" charset="0"/>
              </a:rPr>
              <a:t>zapewnienie</a:t>
            </a:r>
            <a:r>
              <a:rPr lang="pl-PL" sz="1800" dirty="0">
                <a:solidFill>
                  <a:srgbClr val="000000"/>
                </a:solidFill>
                <a:effectLst/>
                <a:latin typeface="Times New Roman" panose="02020603050405020304" pitchFamily="18" charset="0"/>
                <a:ea typeface="Times New Roman" panose="02020603050405020304" pitchFamily="18" charset="0"/>
              </a:rPr>
              <a:t> </a:t>
            </a:r>
            <a:r>
              <a:rPr lang="pl-PL" sz="1800" dirty="0">
                <a:solidFill>
                  <a:srgbClr val="000000"/>
                </a:solidFill>
                <a:latin typeface="Times New Roman" panose="02020603050405020304" pitchFamily="18" charset="0"/>
              </a:rPr>
              <a:t>koordynacji</a:t>
            </a:r>
            <a:r>
              <a:rPr lang="pl-PL" sz="1800" dirty="0">
                <a:solidFill>
                  <a:srgbClr val="000000"/>
                </a:solidFill>
                <a:effectLst/>
                <a:latin typeface="Times New Roman" panose="02020603050405020304" pitchFamily="18" charset="0"/>
                <a:ea typeface="Times New Roman" panose="02020603050405020304" pitchFamily="18" charset="0"/>
              </a:rPr>
              <a:t> wykonywania przez Radę Ministrów i inne organy administracji rządowej zadań w sprawach dotyczących gospodarki, finansów publicznych lub rozwoju kraju;</a:t>
            </a:r>
          </a:p>
          <a:p>
            <a:pPr marL="539750" indent="-273050">
              <a:lnSpc>
                <a:spcPct val="110000"/>
              </a:lnSpc>
              <a:spcBef>
                <a:spcPts val="0"/>
              </a:spcBef>
              <a:spcAft>
                <a:spcPts val="600"/>
              </a:spcAft>
              <a:buFont typeface="+mj-lt"/>
              <a:buAutoNum type="arabicParenR"/>
            </a:pPr>
            <a:r>
              <a:rPr lang="pl-PL" sz="1800" dirty="0">
                <a:solidFill>
                  <a:srgbClr val="000000"/>
                </a:solidFill>
                <a:effectLst/>
                <a:latin typeface="Times New Roman" panose="02020603050405020304" pitchFamily="18" charset="0"/>
                <a:ea typeface="Times New Roman" panose="02020603050405020304" pitchFamily="18" charset="0"/>
              </a:rPr>
              <a:t>rozpatrywanie projektów aktów prawnych oraz innych dokumentów rządowych dotyczących gospodarki, finansów publicznych, rozwoju kraju lub spraw o przewidywanych skutkach finansowych w wysokości przekraczającej 500 mln zł rocznie;</a:t>
            </a:r>
          </a:p>
          <a:p>
            <a:pPr marL="539750" indent="-273050">
              <a:lnSpc>
                <a:spcPct val="110000"/>
              </a:lnSpc>
              <a:spcBef>
                <a:spcPts val="0"/>
              </a:spcBef>
              <a:spcAft>
                <a:spcPts val="600"/>
              </a:spcAft>
              <a:buFont typeface="+mj-lt"/>
              <a:buAutoNum type="arabicParenR"/>
            </a:pPr>
            <a:r>
              <a:rPr lang="pl-PL" sz="1800" dirty="0">
                <a:solidFill>
                  <a:srgbClr val="000000"/>
                </a:solidFill>
                <a:effectLst/>
                <a:latin typeface="Times New Roman" panose="02020603050405020304" pitchFamily="18" charset="0"/>
                <a:ea typeface="Times New Roman" panose="02020603050405020304" pitchFamily="18" charset="0"/>
              </a:rPr>
              <a:t>zapewnienie koordynacji działań organów administracji rządowej mających na celu przygotowanie projektów aktów prawnych oraz innych dokumentów rządowych dotyczących gospodarki, finansów publicznych, rozwoju kraju lub w sprawach o przewidywanych skutkach finansowych w wysokości przekraczającej 500 mln zł rocznie, a także rozpatrywanie rozbieżności powstałych w toku uzgadniania projektów tych dokumentów oraz przygotowywanie projektów rozstrzygnięć tych rozbieżności</a:t>
            </a: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292</a:t>
            </a:fld>
            <a:endParaRPr lang="pl-PL">
              <a:solidFill>
                <a:prstClr val="black">
                  <a:tint val="75000"/>
                </a:prstClr>
              </a:solidFill>
            </a:endParaRPr>
          </a:p>
        </p:txBody>
      </p:sp>
    </p:spTree>
    <p:extLst>
      <p:ext uri="{BB962C8B-B14F-4D97-AF65-F5344CB8AC3E}">
        <p14:creationId xmlns:p14="http://schemas.microsoft.com/office/powerpoint/2010/main" val="38243950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8"/>
            <a:ext cx="10515600" cy="736394"/>
          </a:xfrm>
        </p:spPr>
        <p:txBody>
          <a:bodyPr>
            <a:normAutofit/>
          </a:bodyPr>
          <a:lstStyle/>
          <a:p>
            <a:pPr algn="ctr"/>
            <a:r>
              <a:rPr lang="pl-PL" sz="3600" dirty="0"/>
              <a:t>Komitet Ekonomiczny Rady Ministrów - właściwość</a:t>
            </a:r>
          </a:p>
        </p:txBody>
      </p:sp>
      <p:sp>
        <p:nvSpPr>
          <p:cNvPr id="3" name="Symbol zastępczy zawartości 2"/>
          <p:cNvSpPr>
            <a:spLocks noGrp="1"/>
          </p:cNvSpPr>
          <p:nvPr>
            <p:ph idx="1"/>
          </p:nvPr>
        </p:nvSpPr>
        <p:spPr>
          <a:xfrm>
            <a:off x="838200" y="1512916"/>
            <a:ext cx="10515600" cy="4843445"/>
          </a:xfrm>
        </p:spPr>
        <p:txBody>
          <a:bodyPr>
            <a:normAutofit/>
          </a:bodyPr>
          <a:lstStyle/>
          <a:p>
            <a:pPr marL="609600" indent="-342900">
              <a:lnSpc>
                <a:spcPct val="110000"/>
              </a:lnSpc>
              <a:spcBef>
                <a:spcPts val="0"/>
              </a:spcBef>
              <a:spcAft>
                <a:spcPts val="600"/>
              </a:spcAft>
              <a:buFont typeface="+mj-lt"/>
              <a:buAutoNum type="arabicParenR" startAt="5"/>
            </a:pPr>
            <a:r>
              <a:rPr lang="pl-PL" sz="1800" dirty="0">
                <a:solidFill>
                  <a:srgbClr val="000000"/>
                </a:solidFill>
                <a:effectLst/>
                <a:latin typeface="Times New Roman" panose="02020603050405020304" pitchFamily="18" charset="0"/>
                <a:ea typeface="Times New Roman" panose="02020603050405020304" pitchFamily="18" charset="0"/>
              </a:rPr>
              <a:t>zlecanie członkom Komitetu oraz jednostkom organizacyjnym podległym lub nadzorowanym przez członka Komitetu zadań dotyczących gospodarki, finansów publicznych lub rozwoju kraju;</a:t>
            </a:r>
          </a:p>
          <a:p>
            <a:pPr marL="609600" indent="-342900">
              <a:lnSpc>
                <a:spcPct val="110000"/>
              </a:lnSpc>
              <a:spcBef>
                <a:spcPts val="0"/>
              </a:spcBef>
              <a:spcAft>
                <a:spcPts val="600"/>
              </a:spcAft>
              <a:buFont typeface="+mj-lt"/>
              <a:buAutoNum type="arabicParenR" startAt="5"/>
            </a:pPr>
            <a:r>
              <a:rPr lang="pl-PL" sz="1800" dirty="0">
                <a:solidFill>
                  <a:srgbClr val="000000"/>
                </a:solidFill>
                <a:effectLst/>
                <a:latin typeface="Times New Roman" panose="02020603050405020304" pitchFamily="18" charset="0"/>
                <a:ea typeface="Times New Roman" panose="02020603050405020304" pitchFamily="18" charset="0"/>
              </a:rPr>
              <a:t>zlecanie Rządowemu Centrum Legislacji sporządzania stanowisk prawno-legislacyjnych dotyczących projektów aktów prawnych w zakresie gospodarki, finansów publicznych, rozwoju kraju lub spraw o przewidywanych skutkach finansowych w wysokości przekraczającej 500 mln zł rocznie;</a:t>
            </a:r>
          </a:p>
          <a:p>
            <a:pPr marL="609600" indent="-342900">
              <a:lnSpc>
                <a:spcPct val="110000"/>
              </a:lnSpc>
              <a:spcBef>
                <a:spcPts val="0"/>
              </a:spcBef>
              <a:spcAft>
                <a:spcPts val="600"/>
              </a:spcAft>
              <a:buFont typeface="+mj-lt"/>
              <a:buAutoNum type="arabicParenR" startAt="5"/>
            </a:pPr>
            <a:r>
              <a:rPr lang="pl-PL" sz="1800" dirty="0">
                <a:solidFill>
                  <a:srgbClr val="000000"/>
                </a:solidFill>
                <a:effectLst/>
                <a:latin typeface="Times New Roman" panose="02020603050405020304" pitchFamily="18" charset="0"/>
                <a:ea typeface="Times New Roman" panose="02020603050405020304" pitchFamily="18" charset="0"/>
              </a:rPr>
              <a:t>zlecanie Rządowemu Centrum Analiz sporządzania analiz w zakresie gospodarki, finansów publicznych lub rozwoju kraju;</a:t>
            </a:r>
          </a:p>
          <a:p>
            <a:pPr marL="609600" indent="-342900">
              <a:lnSpc>
                <a:spcPct val="110000"/>
              </a:lnSpc>
              <a:spcBef>
                <a:spcPts val="0"/>
              </a:spcBef>
              <a:spcAft>
                <a:spcPts val="600"/>
              </a:spcAft>
              <a:buFont typeface="+mj-lt"/>
              <a:buAutoNum type="arabicParenR" startAt="5"/>
            </a:pPr>
            <a:r>
              <a:rPr lang="pl-PL" sz="1800" dirty="0">
                <a:solidFill>
                  <a:srgbClr val="000000"/>
                </a:solidFill>
                <a:effectLst/>
                <a:latin typeface="Times New Roman" panose="02020603050405020304" pitchFamily="18" charset="0"/>
                <a:ea typeface="Times New Roman" panose="02020603050405020304" pitchFamily="18" charset="0"/>
              </a:rPr>
              <a:t>analizowanie rządowej polityki dotyczącej gospodarki, finansów publicznych lub rozwoju kraju, w tym inicjatyw wymagających współpracy międzyresortowej, oraz wypracowywanie rozwiązań w zakresie spójności tej polityki i przedstawianie ich Radzie Ministrów;</a:t>
            </a:r>
          </a:p>
          <a:p>
            <a:pPr marL="609600" indent="-342900">
              <a:lnSpc>
                <a:spcPct val="110000"/>
              </a:lnSpc>
              <a:spcBef>
                <a:spcPts val="0"/>
              </a:spcBef>
              <a:spcAft>
                <a:spcPts val="600"/>
              </a:spcAft>
              <a:buFont typeface="+mj-lt"/>
              <a:buAutoNum type="arabicParenR" startAt="5"/>
            </a:pPr>
            <a:r>
              <a:rPr lang="pl-PL" sz="1800" dirty="0">
                <a:solidFill>
                  <a:srgbClr val="000000"/>
                </a:solidFill>
                <a:effectLst/>
                <a:latin typeface="Times New Roman" panose="02020603050405020304" pitchFamily="18" charset="0"/>
                <a:ea typeface="Times New Roman" panose="02020603050405020304" pitchFamily="18" charset="0"/>
              </a:rPr>
              <a:t>wypracowywanie projektów rozwiązań organizacyjno-funkcjonalnych dotyczących gospodarki, finansów publicznych lub rozwoju kraju;</a:t>
            </a:r>
          </a:p>
          <a:p>
            <a:pPr marL="609600" indent="-342900">
              <a:lnSpc>
                <a:spcPct val="110000"/>
              </a:lnSpc>
              <a:spcBef>
                <a:spcPts val="0"/>
              </a:spcBef>
              <a:spcAft>
                <a:spcPts val="600"/>
              </a:spcAft>
              <a:buFont typeface="+mj-lt"/>
              <a:buAutoNum type="arabicParenR" startAt="5"/>
            </a:pPr>
            <a:r>
              <a:rPr lang="pl-PL" sz="1800" dirty="0">
                <a:solidFill>
                  <a:srgbClr val="000000"/>
                </a:solidFill>
                <a:effectLst/>
                <a:latin typeface="Times New Roman" panose="02020603050405020304" pitchFamily="18" charset="0"/>
                <a:ea typeface="Times New Roman" panose="02020603050405020304" pitchFamily="18" charset="0"/>
              </a:rPr>
              <a:t> przygotowywanie propozycji działań o charakterze strategicznym w obszarach związanych z gospodarką, finansami publicznymi lub rozwojem kraju.</a:t>
            </a:r>
            <a:endParaRPr lang="pl-PL" sz="1800" dirty="0">
              <a:effectLst/>
              <a:latin typeface="Times New Roman" panose="02020603050405020304" pitchFamily="18" charset="0"/>
              <a:ea typeface="Times New Roman" panose="02020603050405020304" pitchFamily="18" charset="0"/>
            </a:endParaRPr>
          </a:p>
          <a:p>
            <a:pPr marL="539750" indent="-273050">
              <a:lnSpc>
                <a:spcPct val="115000"/>
              </a:lnSpc>
              <a:spcBef>
                <a:spcPts val="130"/>
              </a:spcBef>
              <a:spcAft>
                <a:spcPts val="1000"/>
              </a:spcAft>
              <a:buFont typeface="+mj-lt"/>
              <a:buAutoNum type="arabicParenR"/>
            </a:pPr>
            <a:endParaRPr lang="pl-PL" sz="1800" dirty="0">
              <a:effectLst/>
              <a:latin typeface="Times New Roman" panose="02020603050405020304" pitchFamily="18" charset="0"/>
              <a:ea typeface="Times New Roman" panose="02020603050405020304" pitchFamily="18" charset="0"/>
            </a:endParaRP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293</a:t>
            </a:fld>
            <a:endParaRPr lang="pl-PL">
              <a:solidFill>
                <a:prstClr val="black">
                  <a:tint val="75000"/>
                </a:prstClr>
              </a:solidFill>
            </a:endParaRPr>
          </a:p>
        </p:txBody>
      </p:sp>
    </p:spTree>
    <p:extLst>
      <p:ext uri="{BB962C8B-B14F-4D97-AF65-F5344CB8AC3E}">
        <p14:creationId xmlns:p14="http://schemas.microsoft.com/office/powerpoint/2010/main" val="91172223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7"/>
            <a:ext cx="10515600" cy="1098231"/>
          </a:xfrm>
        </p:spPr>
        <p:txBody>
          <a:bodyPr>
            <a:normAutofit/>
          </a:bodyPr>
          <a:lstStyle/>
          <a:p>
            <a:pPr algn="ctr"/>
            <a:r>
              <a:rPr lang="pl-PL" sz="3600" dirty="0"/>
              <a:t>Komitet Ekonomiczny Rady Ministrów - właściwość</a:t>
            </a:r>
          </a:p>
        </p:txBody>
      </p:sp>
      <p:sp>
        <p:nvSpPr>
          <p:cNvPr id="3" name="Symbol zastępczy zawartości 2"/>
          <p:cNvSpPr>
            <a:spLocks noGrp="1"/>
          </p:cNvSpPr>
          <p:nvPr>
            <p:ph idx="1"/>
          </p:nvPr>
        </p:nvSpPr>
        <p:spPr>
          <a:xfrm>
            <a:off x="838200" y="2493817"/>
            <a:ext cx="10515600" cy="3683145"/>
          </a:xfrm>
        </p:spPr>
        <p:txBody>
          <a:bodyPr>
            <a:normAutofit/>
          </a:bodyPr>
          <a:lstStyle/>
          <a:p>
            <a:pPr marL="0" indent="0">
              <a:lnSpc>
                <a:spcPct val="115000"/>
              </a:lnSpc>
              <a:spcBef>
                <a:spcPts val="130"/>
              </a:spcBef>
              <a:spcAft>
                <a:spcPts val="1000"/>
              </a:spcAft>
              <a:buNone/>
            </a:pPr>
            <a:r>
              <a:rPr lang="pl-PL" sz="1800" dirty="0">
                <a:solidFill>
                  <a:srgbClr val="000000"/>
                </a:solidFill>
                <a:effectLst/>
                <a:latin typeface="Times New Roman" panose="02020603050405020304" pitchFamily="18" charset="0"/>
                <a:ea typeface="Times New Roman" panose="02020603050405020304" pitchFamily="18" charset="0"/>
              </a:rPr>
              <a:t>2. Komitet jest właściwym komitetem, o którym mowa w </a:t>
            </a:r>
            <a:r>
              <a:rPr lang="pl-PL" sz="1800" dirty="0">
                <a:solidFill>
                  <a:srgbClr val="1B1B1B"/>
                </a:solidFill>
                <a:effectLst/>
                <a:latin typeface="Times New Roman" panose="02020603050405020304" pitchFamily="18" charset="0"/>
                <a:ea typeface="Times New Roman" panose="02020603050405020304" pitchFamily="18" charset="0"/>
              </a:rPr>
              <a:t>§ 53</a:t>
            </a:r>
            <a:r>
              <a:rPr lang="pl-PL" sz="1800" dirty="0">
                <a:solidFill>
                  <a:srgbClr val="000000"/>
                </a:solidFill>
                <a:effectLst/>
                <a:latin typeface="Times New Roman" panose="02020603050405020304" pitchFamily="18" charset="0"/>
                <a:ea typeface="Times New Roman" panose="02020603050405020304" pitchFamily="18" charset="0"/>
              </a:rPr>
              <a:t> uchwały nr 190 Rady Ministrów z dnia 29 października 2013 r. - Regulamin pracy Rady Ministrów (M.P. z 2016 r. poz. 1006, z </a:t>
            </a:r>
            <a:r>
              <a:rPr lang="pl-PL" sz="1800" dirty="0" err="1">
                <a:solidFill>
                  <a:srgbClr val="000000"/>
                </a:solidFill>
                <a:effectLst/>
                <a:latin typeface="Times New Roman" panose="02020603050405020304" pitchFamily="18" charset="0"/>
                <a:ea typeface="Times New Roman" panose="02020603050405020304" pitchFamily="18" charset="0"/>
              </a:rPr>
              <a:t>późn</a:t>
            </a:r>
            <a:r>
              <a:rPr lang="pl-PL" sz="1800" dirty="0">
                <a:solidFill>
                  <a:srgbClr val="000000"/>
                </a:solidFill>
                <a:effectLst/>
                <a:latin typeface="Times New Roman" panose="02020603050405020304" pitchFamily="18" charset="0"/>
                <a:ea typeface="Times New Roman" panose="02020603050405020304" pitchFamily="18" charset="0"/>
              </a:rPr>
              <a:t>. zm.), w zakresie rozpatrywania spraw dotyczących gospodarki, finansów publicznych, rozwoju kraju lub spraw o przewidywanych skutkach finansowych w wysokości przekraczającej 500 mln zł rocznie.</a:t>
            </a: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294</a:t>
            </a:fld>
            <a:endParaRPr lang="pl-PL">
              <a:solidFill>
                <a:prstClr val="black">
                  <a:tint val="75000"/>
                </a:prstClr>
              </a:solidFill>
            </a:endParaRPr>
          </a:p>
        </p:txBody>
      </p:sp>
    </p:spTree>
    <p:extLst>
      <p:ext uri="{BB962C8B-B14F-4D97-AF65-F5344CB8AC3E}">
        <p14:creationId xmlns:p14="http://schemas.microsoft.com/office/powerpoint/2010/main" val="346627792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8"/>
            <a:ext cx="10515600" cy="686518"/>
          </a:xfrm>
        </p:spPr>
        <p:txBody>
          <a:bodyPr>
            <a:normAutofit/>
          </a:bodyPr>
          <a:lstStyle/>
          <a:p>
            <a:pPr algn="ctr"/>
            <a:r>
              <a:rPr lang="pl-PL" sz="3600" dirty="0"/>
              <a:t>Komitet Ekonomiczny Rady Ministrów - skład</a:t>
            </a:r>
          </a:p>
        </p:txBody>
      </p:sp>
      <p:sp>
        <p:nvSpPr>
          <p:cNvPr id="3" name="Symbol zastępczy zawartości 2"/>
          <p:cNvSpPr>
            <a:spLocks noGrp="1"/>
          </p:cNvSpPr>
          <p:nvPr>
            <p:ph idx="1"/>
          </p:nvPr>
        </p:nvSpPr>
        <p:spPr>
          <a:xfrm>
            <a:off x="838200" y="1537856"/>
            <a:ext cx="10515600" cy="4713315"/>
          </a:xfrm>
        </p:spPr>
        <p:txBody>
          <a:bodyPr>
            <a:normAutofit fontScale="85000" lnSpcReduction="20000"/>
          </a:bodyPr>
          <a:lstStyle/>
          <a:p>
            <a:pPr marL="0" indent="0">
              <a:lnSpc>
                <a:spcPct val="115000"/>
              </a:lnSpc>
              <a:spcBef>
                <a:spcPts val="130"/>
              </a:spcBef>
              <a:spcAft>
                <a:spcPts val="600"/>
              </a:spcAft>
              <a:buNone/>
            </a:pPr>
            <a:r>
              <a:rPr lang="pl-PL" sz="1800" b="1" dirty="0">
                <a:solidFill>
                  <a:srgbClr val="000000"/>
                </a:solidFill>
                <a:effectLst/>
                <a:latin typeface="Times New Roman" panose="02020603050405020304" pitchFamily="18" charset="0"/>
                <a:ea typeface="Times New Roman" panose="02020603050405020304" pitchFamily="18" charset="0"/>
              </a:rPr>
              <a:t>§  3. </a:t>
            </a:r>
            <a:r>
              <a:rPr lang="pl-PL" sz="1800" dirty="0">
                <a:solidFill>
                  <a:srgbClr val="000000"/>
                </a:solidFill>
                <a:effectLst/>
                <a:latin typeface="Times New Roman" panose="02020603050405020304" pitchFamily="18" charset="0"/>
                <a:ea typeface="Times New Roman" panose="02020603050405020304" pitchFamily="18" charset="0"/>
              </a:rPr>
              <a:t>W skład Komitetu wchodzą:</a:t>
            </a:r>
            <a:endParaRPr lang="pl-PL" sz="1800" dirty="0">
              <a:effectLst/>
              <a:latin typeface="Times New Roman" panose="02020603050405020304" pitchFamily="18" charset="0"/>
              <a:ea typeface="Times New Roman" panose="02020603050405020304" pitchFamily="18" charset="0"/>
            </a:endParaRPr>
          </a:p>
          <a:p>
            <a:pPr marL="623888" indent="-266700">
              <a:lnSpc>
                <a:spcPct val="115000"/>
              </a:lnSpc>
              <a:spcBef>
                <a:spcPts val="130"/>
              </a:spcBef>
              <a:spcAft>
                <a:spcPts val="600"/>
              </a:spcAft>
              <a:buFont typeface="+mj-lt"/>
              <a:buAutoNum type="arabicParenR"/>
            </a:pPr>
            <a:r>
              <a:rPr lang="pl-PL" sz="1800" dirty="0">
                <a:solidFill>
                  <a:srgbClr val="000000"/>
                </a:solidFill>
                <a:effectLst/>
                <a:latin typeface="Times New Roman" panose="02020603050405020304" pitchFamily="18" charset="0"/>
                <a:ea typeface="Times New Roman" panose="02020603050405020304" pitchFamily="18" charset="0"/>
              </a:rPr>
              <a:t>Przewodniczący Komitetu - Wiceprezes Rady Ministrów, Minister Aktywów Państwowych;</a:t>
            </a:r>
            <a:endParaRPr lang="pl-PL" sz="1800" dirty="0">
              <a:effectLst/>
              <a:latin typeface="Times New Roman" panose="02020603050405020304" pitchFamily="18" charset="0"/>
              <a:ea typeface="Times New Roman" panose="02020603050405020304" pitchFamily="18" charset="0"/>
            </a:endParaRPr>
          </a:p>
          <a:p>
            <a:pPr marL="623888" indent="-266700">
              <a:lnSpc>
                <a:spcPct val="115000"/>
              </a:lnSpc>
              <a:spcBef>
                <a:spcPts val="130"/>
              </a:spcBef>
              <a:spcAft>
                <a:spcPts val="600"/>
              </a:spcAft>
              <a:buFont typeface="+mj-lt"/>
              <a:buAutoNum type="arabicParenR"/>
            </a:pPr>
            <a:r>
              <a:rPr lang="pl-PL" sz="1800" dirty="0">
                <a:solidFill>
                  <a:srgbClr val="000000"/>
                </a:solidFill>
                <a:effectLst/>
                <a:latin typeface="Times New Roman" panose="02020603050405020304" pitchFamily="18" charset="0"/>
                <a:ea typeface="Times New Roman" panose="02020603050405020304" pitchFamily="18" charset="0"/>
              </a:rPr>
              <a:t>Wiceprzewodniczący Komitetu - Wiceprezes Rady Ministrów, Minister Rolnictwa i Rozwoju Wsi;</a:t>
            </a:r>
            <a:endParaRPr lang="pl-PL" sz="1800" dirty="0">
              <a:effectLst/>
              <a:latin typeface="Times New Roman" panose="02020603050405020304" pitchFamily="18" charset="0"/>
              <a:ea typeface="Times New Roman" panose="02020603050405020304" pitchFamily="18" charset="0"/>
            </a:endParaRPr>
          </a:p>
          <a:p>
            <a:pPr marL="623888" indent="-266700">
              <a:lnSpc>
                <a:spcPct val="120000"/>
              </a:lnSpc>
              <a:spcBef>
                <a:spcPts val="0"/>
              </a:spcBef>
              <a:spcAft>
                <a:spcPts val="600"/>
              </a:spcAft>
              <a:buFont typeface="+mj-lt"/>
              <a:buAutoNum type="arabicParenR"/>
            </a:pPr>
            <a:r>
              <a:rPr lang="pl-PL" sz="1800" dirty="0">
                <a:solidFill>
                  <a:srgbClr val="000000"/>
                </a:solidFill>
                <a:effectLst/>
                <a:latin typeface="Times New Roman" panose="02020603050405020304" pitchFamily="18" charset="0"/>
                <a:ea typeface="Times New Roman" panose="02020603050405020304" pitchFamily="18" charset="0"/>
              </a:rPr>
              <a:t>pozostali członkowie Komitetu:</a:t>
            </a:r>
            <a:endParaRPr lang="pl-PL" sz="1800" dirty="0">
              <a:effectLst/>
              <a:latin typeface="Times New Roman" panose="02020603050405020304" pitchFamily="18" charset="0"/>
              <a:ea typeface="Times New Roman" panose="02020603050405020304" pitchFamily="18" charset="0"/>
            </a:endParaRPr>
          </a:p>
          <a:p>
            <a:pPr marL="898525" indent="-274638">
              <a:lnSpc>
                <a:spcPct val="115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Przewodniczący Stałego Komitetu Rady Ministrów,</a:t>
            </a:r>
            <a:endParaRPr lang="pl-PL" sz="1800" dirty="0">
              <a:effectLst/>
              <a:latin typeface="Times New Roman" panose="02020603050405020304" pitchFamily="18" charset="0"/>
              <a:ea typeface="Times New Roman" panose="02020603050405020304" pitchFamily="18" charset="0"/>
            </a:endParaRPr>
          </a:p>
          <a:p>
            <a:pPr marL="898525" indent="-274638">
              <a:lnSpc>
                <a:spcPct val="115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do Spraw Unii Europejskiej,</a:t>
            </a:r>
            <a:endParaRPr lang="pl-PL" sz="1800" dirty="0">
              <a:effectLst/>
              <a:latin typeface="Times New Roman" panose="02020603050405020304" pitchFamily="18" charset="0"/>
              <a:ea typeface="Times New Roman" panose="02020603050405020304" pitchFamily="18" charset="0"/>
            </a:endParaRPr>
          </a:p>
          <a:p>
            <a:pPr marL="898525" indent="-274638">
              <a:lnSpc>
                <a:spcPct val="115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Finansów,</a:t>
            </a:r>
            <a:endParaRPr lang="pl-PL" sz="1800" dirty="0">
              <a:effectLst/>
              <a:latin typeface="Times New Roman" panose="02020603050405020304" pitchFamily="18" charset="0"/>
              <a:ea typeface="Times New Roman" panose="02020603050405020304" pitchFamily="18" charset="0"/>
            </a:endParaRPr>
          </a:p>
          <a:p>
            <a:pPr marL="898525" indent="-274638">
              <a:lnSpc>
                <a:spcPct val="115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Funduszy i Polityki Regionalnej,</a:t>
            </a:r>
            <a:endParaRPr lang="pl-PL" sz="1800" dirty="0">
              <a:effectLst/>
              <a:latin typeface="Times New Roman" panose="02020603050405020304" pitchFamily="18" charset="0"/>
              <a:ea typeface="Times New Roman" panose="02020603050405020304" pitchFamily="18" charset="0"/>
            </a:endParaRPr>
          </a:p>
          <a:p>
            <a:pPr marL="898525" indent="-274638">
              <a:lnSpc>
                <a:spcPct val="115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Infrastruktury,</a:t>
            </a:r>
            <a:endParaRPr lang="pl-PL" sz="1800" dirty="0">
              <a:effectLst/>
              <a:latin typeface="Times New Roman" panose="02020603050405020304" pitchFamily="18" charset="0"/>
              <a:ea typeface="Times New Roman" panose="02020603050405020304" pitchFamily="18" charset="0"/>
            </a:endParaRPr>
          </a:p>
          <a:p>
            <a:pPr marL="898525" indent="-274638">
              <a:lnSpc>
                <a:spcPct val="115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Klimatu i Środowiska,</a:t>
            </a:r>
            <a:endParaRPr lang="pl-PL" sz="1800" dirty="0">
              <a:effectLst/>
              <a:latin typeface="Times New Roman" panose="02020603050405020304" pitchFamily="18" charset="0"/>
              <a:ea typeface="Times New Roman" panose="02020603050405020304" pitchFamily="18" charset="0"/>
            </a:endParaRPr>
          </a:p>
          <a:p>
            <a:pPr marL="898525" indent="-274638">
              <a:lnSpc>
                <a:spcPct val="115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Rodziny i Polityki Społecznej,</a:t>
            </a:r>
            <a:endParaRPr lang="pl-PL" sz="1800" dirty="0">
              <a:effectLst/>
              <a:latin typeface="Times New Roman" panose="02020603050405020304" pitchFamily="18" charset="0"/>
              <a:ea typeface="Times New Roman" panose="02020603050405020304" pitchFamily="18" charset="0"/>
            </a:endParaRPr>
          </a:p>
          <a:p>
            <a:pPr marL="898525" indent="-274638">
              <a:lnSpc>
                <a:spcPct val="115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Rozwoju i Technologii,</a:t>
            </a:r>
            <a:endParaRPr lang="pl-PL" sz="1800" dirty="0">
              <a:effectLst/>
              <a:latin typeface="Times New Roman" panose="02020603050405020304" pitchFamily="18" charset="0"/>
              <a:ea typeface="Times New Roman" panose="02020603050405020304" pitchFamily="18" charset="0"/>
            </a:endParaRPr>
          </a:p>
          <a:p>
            <a:pPr marL="898525" indent="-274638">
              <a:lnSpc>
                <a:spcPct val="115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przedstawiciel Prezesa Rady Ministrów w randze sekretarza stanu albo podsekretarza stanu w Kancelarii Prezesa Rady Ministrów,</a:t>
            </a:r>
            <a:endParaRPr lang="pl-PL" sz="1800" dirty="0">
              <a:effectLst/>
              <a:latin typeface="Times New Roman" panose="02020603050405020304" pitchFamily="18" charset="0"/>
              <a:ea typeface="Times New Roman" panose="02020603050405020304" pitchFamily="18" charset="0"/>
            </a:endParaRPr>
          </a:p>
          <a:p>
            <a:pPr marL="898525" indent="-274638">
              <a:lnSpc>
                <a:spcPct val="115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Pełnomocnik Rządu do spraw Strategicznej Infrastruktury Energetycznej.</a:t>
            </a: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295</a:t>
            </a:fld>
            <a:endParaRPr lang="pl-PL">
              <a:solidFill>
                <a:prstClr val="black">
                  <a:tint val="75000"/>
                </a:prstClr>
              </a:solidFill>
            </a:endParaRPr>
          </a:p>
        </p:txBody>
      </p:sp>
    </p:spTree>
    <p:extLst>
      <p:ext uri="{BB962C8B-B14F-4D97-AF65-F5344CB8AC3E}">
        <p14:creationId xmlns:p14="http://schemas.microsoft.com/office/powerpoint/2010/main" val="17071090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7"/>
            <a:ext cx="10515600" cy="979149"/>
          </a:xfrm>
        </p:spPr>
        <p:txBody>
          <a:bodyPr>
            <a:normAutofit fontScale="90000"/>
          </a:bodyPr>
          <a:lstStyle/>
          <a:p>
            <a:pPr algn="ctr"/>
            <a:r>
              <a:rPr lang="pl-PL" sz="3600" dirty="0"/>
              <a:t>Komitet Ekonomiczny Rady Ministrów – sposób obradowania</a:t>
            </a:r>
          </a:p>
        </p:txBody>
      </p:sp>
      <p:sp>
        <p:nvSpPr>
          <p:cNvPr id="3" name="Symbol zastępczy zawartości 2"/>
          <p:cNvSpPr>
            <a:spLocks noGrp="1"/>
          </p:cNvSpPr>
          <p:nvPr>
            <p:ph idx="1"/>
          </p:nvPr>
        </p:nvSpPr>
        <p:spPr>
          <a:xfrm>
            <a:off x="838200" y="1935678"/>
            <a:ext cx="10515600" cy="4315493"/>
          </a:xfrm>
        </p:spPr>
        <p:txBody>
          <a:bodyPr>
            <a:normAutofit lnSpcReduction="10000"/>
          </a:bodyPr>
          <a:lstStyle/>
          <a:p>
            <a:pPr marL="0" indent="0">
              <a:lnSpc>
                <a:spcPct val="100000"/>
              </a:lnSpc>
              <a:spcBef>
                <a:spcPts val="0"/>
              </a:spcBef>
              <a:spcAft>
                <a:spcPts val="600"/>
              </a:spcAft>
              <a:buNone/>
            </a:pPr>
            <a:r>
              <a:rPr lang="pl-PL" sz="2000" b="1" dirty="0">
                <a:solidFill>
                  <a:srgbClr val="000000"/>
                </a:solidFill>
                <a:effectLst/>
                <a:latin typeface="Times New Roman" panose="02020603050405020304" pitchFamily="18" charset="0"/>
                <a:ea typeface="Times New Roman" panose="02020603050405020304" pitchFamily="18" charset="0"/>
              </a:rPr>
              <a:t>§  6.  </a:t>
            </a:r>
            <a:r>
              <a:rPr lang="pl-PL" sz="2000" dirty="0">
                <a:solidFill>
                  <a:srgbClr val="000000"/>
                </a:solidFill>
                <a:effectLst/>
                <a:latin typeface="Times New Roman" panose="02020603050405020304" pitchFamily="18" charset="0"/>
                <a:ea typeface="Times New Roman" panose="02020603050405020304" pitchFamily="18" charset="0"/>
              </a:rPr>
              <a:t>1. Komitet odbywa posiedzenia w terminach określonych przez Przewodniczącego Komitetu.</a:t>
            </a:r>
            <a:endParaRPr lang="pl-PL" sz="2000" dirty="0">
              <a:effectLst/>
              <a:latin typeface="Times New Roman" panose="02020603050405020304" pitchFamily="18" charset="0"/>
              <a:ea typeface="Times New Roman" panose="02020603050405020304" pitchFamily="18" charset="0"/>
            </a:endParaRPr>
          </a:p>
          <a:p>
            <a:pPr marL="808038" indent="-273050">
              <a:lnSpc>
                <a:spcPct val="100000"/>
              </a:lnSpc>
              <a:spcBef>
                <a:spcPts val="0"/>
              </a:spcBef>
              <a:spcAft>
                <a:spcPts val="600"/>
              </a:spcAft>
              <a:buNone/>
            </a:pPr>
            <a:r>
              <a:rPr lang="pl-PL" sz="2000" dirty="0">
                <a:solidFill>
                  <a:srgbClr val="000000"/>
                </a:solidFill>
                <a:effectLst/>
                <a:latin typeface="Times New Roman" panose="02020603050405020304" pitchFamily="18" charset="0"/>
                <a:ea typeface="Times New Roman" panose="02020603050405020304" pitchFamily="18" charset="0"/>
              </a:rPr>
              <a:t>2.  Przewodniczący Komitetu lub działający z jego upoważnienia Sekretarz Komitetu może zarządzić rozpatrzenie sprawy w drodze korespondencyjnego uzgodnienia stanowisk (tryb obiegowy).</a:t>
            </a:r>
            <a:endParaRPr lang="pl-PL" sz="2000" dirty="0">
              <a:effectLst/>
              <a:latin typeface="Times New Roman" panose="02020603050405020304" pitchFamily="18" charset="0"/>
              <a:ea typeface="Times New Roman" panose="02020603050405020304" pitchFamily="18" charset="0"/>
            </a:endParaRPr>
          </a:p>
          <a:p>
            <a:pPr marL="808038" indent="-273050">
              <a:lnSpc>
                <a:spcPct val="100000"/>
              </a:lnSpc>
              <a:spcBef>
                <a:spcPts val="0"/>
              </a:spcBef>
              <a:spcAft>
                <a:spcPts val="600"/>
              </a:spcAft>
              <a:buNone/>
            </a:pPr>
            <a:r>
              <a:rPr lang="pl-PL" sz="2000" dirty="0">
                <a:solidFill>
                  <a:srgbClr val="000000"/>
                </a:solidFill>
                <a:effectLst/>
                <a:latin typeface="Times New Roman" panose="02020603050405020304" pitchFamily="18" charset="0"/>
                <a:ea typeface="Times New Roman" panose="02020603050405020304" pitchFamily="18" charset="0"/>
              </a:rPr>
              <a:t>3. Przewodniczący Komitetu może zarządzić odbycie posiedzenia przy użyciu środków komunikacji elektronicznej, zawiadamiając o tym członków Komitetu oraz osoby, o których mowa w § 4 ust. 2 i 3.</a:t>
            </a:r>
            <a:endParaRPr lang="pl-PL" sz="2000" dirty="0">
              <a:effectLst/>
              <a:latin typeface="Times New Roman" panose="02020603050405020304" pitchFamily="18" charset="0"/>
              <a:ea typeface="Times New Roman" panose="02020603050405020304" pitchFamily="18" charset="0"/>
            </a:endParaRPr>
          </a:p>
          <a:p>
            <a:pPr marL="808038" indent="-273050">
              <a:lnSpc>
                <a:spcPct val="100000"/>
              </a:lnSpc>
              <a:spcBef>
                <a:spcPts val="0"/>
              </a:spcBef>
              <a:spcAft>
                <a:spcPts val="600"/>
              </a:spcAft>
              <a:buNone/>
            </a:pPr>
            <a:r>
              <a:rPr lang="pl-PL" sz="2000" dirty="0">
                <a:solidFill>
                  <a:srgbClr val="000000"/>
                </a:solidFill>
                <a:effectLst/>
                <a:latin typeface="Times New Roman" panose="02020603050405020304" pitchFamily="18" charset="0"/>
                <a:ea typeface="Times New Roman" panose="02020603050405020304" pitchFamily="18" charset="0"/>
              </a:rPr>
              <a:t>4. Odbycie posiedzenia przy użyciu środków komunikacji elektronicznej obejmuje w szczególności:</a:t>
            </a:r>
            <a:endParaRPr lang="pl-PL" sz="2000" dirty="0">
              <a:effectLst/>
              <a:latin typeface="Times New Roman" panose="02020603050405020304" pitchFamily="18" charset="0"/>
              <a:ea typeface="Times New Roman" panose="02020603050405020304" pitchFamily="18" charset="0"/>
            </a:endParaRPr>
          </a:p>
          <a:p>
            <a:pPr marL="1081088" indent="-273050">
              <a:lnSpc>
                <a:spcPct val="100000"/>
              </a:lnSpc>
              <a:spcBef>
                <a:spcPts val="0"/>
              </a:spcBef>
              <a:spcAft>
                <a:spcPts val="600"/>
              </a:spcAft>
              <a:buNone/>
            </a:pPr>
            <a:r>
              <a:rPr lang="pl-PL" sz="2000" dirty="0">
                <a:solidFill>
                  <a:srgbClr val="000000"/>
                </a:solidFill>
                <a:effectLst/>
                <a:latin typeface="Times New Roman" panose="02020603050405020304" pitchFamily="18" charset="0"/>
                <a:ea typeface="Times New Roman" panose="02020603050405020304" pitchFamily="18" charset="0"/>
              </a:rPr>
              <a:t>1) transmisję posiedzenia w czasie rzeczywistym między uczestnikami posiedzenia,</a:t>
            </a:r>
            <a:endParaRPr lang="pl-PL" sz="2000" dirty="0">
              <a:effectLst/>
              <a:latin typeface="Times New Roman" panose="02020603050405020304" pitchFamily="18" charset="0"/>
              <a:ea typeface="Times New Roman" panose="02020603050405020304" pitchFamily="18" charset="0"/>
            </a:endParaRPr>
          </a:p>
          <a:p>
            <a:pPr marL="1081088" indent="-273050">
              <a:lnSpc>
                <a:spcPct val="100000"/>
              </a:lnSpc>
              <a:spcBef>
                <a:spcPts val="0"/>
              </a:spcBef>
              <a:spcAft>
                <a:spcPts val="600"/>
              </a:spcAft>
              <a:buNone/>
            </a:pPr>
            <a:r>
              <a:rPr lang="pl-PL" sz="2000" dirty="0">
                <a:solidFill>
                  <a:srgbClr val="000000"/>
                </a:solidFill>
                <a:effectLst/>
                <a:latin typeface="Times New Roman" panose="02020603050405020304" pitchFamily="18" charset="0"/>
                <a:ea typeface="Times New Roman" panose="02020603050405020304" pitchFamily="18" charset="0"/>
              </a:rPr>
              <a:t>2) wielostronną komunikację w czasie rzeczywistym, w ramach której uczestnicy posiedzenia mogą się wypowiadać w toku posiedzenia</a:t>
            </a:r>
            <a:endParaRPr lang="pl-PL" sz="2000" dirty="0">
              <a:effectLst/>
              <a:latin typeface="Times New Roman" panose="02020603050405020304" pitchFamily="18" charset="0"/>
              <a:ea typeface="Times New Roman" panose="02020603050405020304" pitchFamily="18" charset="0"/>
            </a:endParaRPr>
          </a:p>
          <a:p>
            <a:pPr marL="1081088" indent="-273050">
              <a:lnSpc>
                <a:spcPct val="100000"/>
              </a:lnSpc>
              <a:spcBef>
                <a:spcPts val="0"/>
              </a:spcBef>
              <a:spcAft>
                <a:spcPts val="600"/>
              </a:spcAft>
              <a:buNone/>
            </a:pPr>
            <a:r>
              <a:rPr lang="pl-PL" sz="2000" dirty="0">
                <a:solidFill>
                  <a:srgbClr val="000000"/>
                </a:solidFill>
                <a:effectLst/>
                <a:latin typeface="Times New Roman" panose="02020603050405020304" pitchFamily="18" charset="0"/>
                <a:ea typeface="Times New Roman" panose="02020603050405020304" pitchFamily="18" charset="0"/>
              </a:rPr>
              <a:t>- z zachowaniem niezbędnych zasad bezpieczeństwa</a:t>
            </a:r>
            <a:r>
              <a:rPr lang="pl-PL" sz="1800" dirty="0">
                <a:solidFill>
                  <a:srgbClr val="000000"/>
                </a:solidFill>
                <a:effectLst/>
                <a:latin typeface="Times New Roman" panose="02020603050405020304" pitchFamily="18" charset="0"/>
                <a:ea typeface="Times New Roman" panose="02020603050405020304" pitchFamily="18" charset="0"/>
              </a:rPr>
              <a:t>.</a:t>
            </a: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296</a:t>
            </a:fld>
            <a:endParaRPr lang="pl-PL">
              <a:solidFill>
                <a:prstClr val="black">
                  <a:tint val="75000"/>
                </a:prstClr>
              </a:solidFill>
            </a:endParaRPr>
          </a:p>
        </p:txBody>
      </p:sp>
    </p:spTree>
    <p:extLst>
      <p:ext uri="{BB962C8B-B14F-4D97-AF65-F5344CB8AC3E}">
        <p14:creationId xmlns:p14="http://schemas.microsoft.com/office/powerpoint/2010/main" val="4541740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7"/>
            <a:ext cx="10515600" cy="979149"/>
          </a:xfrm>
        </p:spPr>
        <p:txBody>
          <a:bodyPr>
            <a:normAutofit fontScale="90000"/>
          </a:bodyPr>
          <a:lstStyle/>
          <a:p>
            <a:pPr algn="ctr"/>
            <a:r>
              <a:rPr lang="pl-PL" sz="3600" dirty="0"/>
              <a:t>Komitet Ekonomiczny Rady Ministrów – tryb podejmowania rozstrzygnięć</a:t>
            </a:r>
          </a:p>
        </p:txBody>
      </p:sp>
      <p:sp>
        <p:nvSpPr>
          <p:cNvPr id="3" name="Symbol zastępczy zawartości 2"/>
          <p:cNvSpPr>
            <a:spLocks noGrp="1"/>
          </p:cNvSpPr>
          <p:nvPr>
            <p:ph idx="1"/>
          </p:nvPr>
        </p:nvSpPr>
        <p:spPr>
          <a:xfrm>
            <a:off x="838200" y="2921330"/>
            <a:ext cx="10515600" cy="3329841"/>
          </a:xfrm>
        </p:spPr>
        <p:txBody>
          <a:bodyPr>
            <a:normAutofit/>
          </a:bodyPr>
          <a:lstStyle/>
          <a:p>
            <a:pPr marL="0" indent="0">
              <a:lnSpc>
                <a:spcPct val="115000"/>
              </a:lnSpc>
              <a:spcBef>
                <a:spcPts val="130"/>
              </a:spcBef>
              <a:spcAft>
                <a:spcPts val="1000"/>
              </a:spcAft>
              <a:buNone/>
            </a:pPr>
            <a:r>
              <a:rPr lang="pl-PL" sz="2000" b="1" dirty="0">
                <a:solidFill>
                  <a:srgbClr val="000000"/>
                </a:solidFill>
                <a:effectLst/>
                <a:latin typeface="Times New Roman" panose="02020603050405020304" pitchFamily="18" charset="0"/>
                <a:ea typeface="Times New Roman" panose="02020603050405020304" pitchFamily="18" charset="0"/>
              </a:rPr>
              <a:t>§  7. </a:t>
            </a:r>
            <a:r>
              <a:rPr lang="pl-PL" sz="2000" dirty="0">
                <a:solidFill>
                  <a:srgbClr val="000000"/>
                </a:solidFill>
                <a:effectLst/>
                <a:latin typeface="Times New Roman" panose="02020603050405020304" pitchFamily="18" charset="0"/>
                <a:ea typeface="Times New Roman" panose="02020603050405020304" pitchFamily="18" charset="0"/>
              </a:rPr>
              <a:t>1. Rozstrzygnięcia Komitetu zapadają w drodze uzgodnienia.</a:t>
            </a:r>
            <a:endParaRPr lang="pl-PL" sz="20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2000" dirty="0">
                <a:solidFill>
                  <a:srgbClr val="000000"/>
                </a:solidFill>
                <a:effectLst/>
                <a:latin typeface="Times New Roman" panose="02020603050405020304" pitchFamily="18" charset="0"/>
                <a:ea typeface="Times New Roman" panose="02020603050405020304" pitchFamily="18" charset="0"/>
              </a:rPr>
              <a:t>2. W przypadku gdy uzgodnienie stanowiska nie jest możliwe, rozstrzyga zdanie Przewodniczącego Komitetu.</a:t>
            </a:r>
            <a:endParaRPr lang="pl-PL" sz="20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2000" dirty="0">
                <a:solidFill>
                  <a:srgbClr val="000000"/>
                </a:solidFill>
                <a:effectLst/>
                <a:latin typeface="Times New Roman" panose="02020603050405020304" pitchFamily="18" charset="0"/>
                <a:ea typeface="Times New Roman" panose="02020603050405020304" pitchFamily="18" charset="0"/>
              </a:rPr>
              <a:t>3. Członkowie Komitetu mogą zgłosić zdanie odrębne w stosunku do zapadłego rozstrzygnięcia.</a:t>
            </a:r>
            <a:endParaRPr lang="pl-PL" sz="20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297</a:t>
            </a:fld>
            <a:endParaRPr lang="pl-PL">
              <a:solidFill>
                <a:prstClr val="black">
                  <a:tint val="75000"/>
                </a:prstClr>
              </a:solidFill>
            </a:endParaRPr>
          </a:p>
        </p:txBody>
      </p:sp>
    </p:spTree>
    <p:extLst>
      <p:ext uri="{BB962C8B-B14F-4D97-AF65-F5344CB8AC3E}">
        <p14:creationId xmlns:p14="http://schemas.microsoft.com/office/powerpoint/2010/main" val="221356151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6.Rozpatrzenie projektu przez właściwe komitety </a:t>
            </a:r>
          </a:p>
        </p:txBody>
      </p:sp>
      <p:sp>
        <p:nvSpPr>
          <p:cNvPr id="3" name="Symbol zastępczy tekstu 2"/>
          <p:cNvSpPr>
            <a:spLocks noGrp="1"/>
          </p:cNvSpPr>
          <p:nvPr>
            <p:ph type="body" idx="1"/>
          </p:nvPr>
        </p:nvSpPr>
        <p:spPr/>
        <p:txBody>
          <a:bodyPr/>
          <a:lstStyle/>
          <a:p>
            <a:r>
              <a:rPr lang="pl-PL" sz="2400" dirty="0"/>
              <a:t>Komitet </a:t>
            </a:r>
            <a:r>
              <a:rPr lang="pl-PL" dirty="0"/>
              <a:t>Społeczny</a:t>
            </a:r>
            <a:r>
              <a:rPr lang="pl-PL" sz="2400" dirty="0"/>
              <a:t> Rady Ministrów</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298</a:t>
            </a:fld>
            <a:endParaRPr lang="pl-PL">
              <a:solidFill>
                <a:prstClr val="black">
                  <a:tint val="75000"/>
                </a:prstClr>
              </a:solidFill>
            </a:endParaRPr>
          </a:p>
        </p:txBody>
      </p:sp>
    </p:spTree>
    <p:extLst>
      <p:ext uri="{BB962C8B-B14F-4D97-AF65-F5344CB8AC3E}">
        <p14:creationId xmlns:p14="http://schemas.microsoft.com/office/powerpoint/2010/main" val="145936901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7"/>
            <a:ext cx="10515600" cy="703143"/>
          </a:xfrm>
        </p:spPr>
        <p:txBody>
          <a:bodyPr>
            <a:normAutofit/>
          </a:bodyPr>
          <a:lstStyle/>
          <a:p>
            <a:pPr algn="ctr"/>
            <a:r>
              <a:rPr lang="pl-PL" sz="3600" dirty="0"/>
              <a:t>Komitet Społeczny Rady Ministrów - właściwość</a:t>
            </a:r>
          </a:p>
        </p:txBody>
      </p:sp>
      <p:sp>
        <p:nvSpPr>
          <p:cNvPr id="3" name="Symbol zastępczy zawartości 2"/>
          <p:cNvSpPr>
            <a:spLocks noGrp="1"/>
          </p:cNvSpPr>
          <p:nvPr>
            <p:ph idx="1"/>
          </p:nvPr>
        </p:nvSpPr>
        <p:spPr>
          <a:xfrm>
            <a:off x="838200" y="1662544"/>
            <a:ext cx="10515600" cy="4693817"/>
          </a:xfrm>
        </p:spPr>
        <p:txBody>
          <a:bodyPr>
            <a:normAutofit fontScale="92500" lnSpcReduction="20000"/>
          </a:bodyPr>
          <a:lstStyle/>
          <a:p>
            <a:pPr marL="0" indent="0">
              <a:lnSpc>
                <a:spcPct val="100000"/>
              </a:lnSpc>
              <a:spcBef>
                <a:spcPts val="0"/>
              </a:spcBef>
              <a:spcAft>
                <a:spcPts val="600"/>
              </a:spcAft>
              <a:buNone/>
            </a:pPr>
            <a:r>
              <a:rPr lang="pl-PL" sz="1800" b="1" dirty="0">
                <a:solidFill>
                  <a:srgbClr val="000000"/>
                </a:solidFill>
                <a:effectLst/>
                <a:latin typeface="Times New Roman" panose="02020603050405020304" pitchFamily="18" charset="0"/>
                <a:ea typeface="Times New Roman" panose="02020603050405020304" pitchFamily="18" charset="0"/>
              </a:rPr>
              <a:t>§  2. </a:t>
            </a:r>
            <a:r>
              <a:rPr lang="pl-PL" sz="1800" dirty="0">
                <a:solidFill>
                  <a:srgbClr val="000000"/>
                </a:solidFill>
                <a:effectLst/>
                <a:latin typeface="Times New Roman" panose="02020603050405020304" pitchFamily="18" charset="0"/>
                <a:ea typeface="Times New Roman" panose="02020603050405020304" pitchFamily="18" charset="0"/>
              </a:rPr>
              <a:t>Do zadań Komitetu należy zapewnienie koordynacji działań i sprawne podejmowanie decyzji w sprawach społecznych oraz rekomendowanie ich Radzie Ministrów lub Prezesowi Rady Ministrów, w szczególności:</a:t>
            </a:r>
            <a:endParaRPr lang="pl-PL" sz="1800" dirty="0">
              <a:effectLst/>
              <a:latin typeface="Times New Roman" panose="02020603050405020304" pitchFamily="18" charset="0"/>
              <a:ea typeface="Times New Roman" panose="02020603050405020304" pitchFamily="18" charset="0"/>
            </a:endParaRPr>
          </a:p>
          <a:p>
            <a:pPr marL="898525" indent="-342900">
              <a:lnSpc>
                <a:spcPct val="100000"/>
              </a:lnSpc>
              <a:spcBef>
                <a:spcPts val="0"/>
              </a:spcBef>
              <a:spcAft>
                <a:spcPts val="600"/>
              </a:spcAft>
              <a:buFont typeface="+mj-lt"/>
              <a:buAutoNum type="arabicParenR"/>
              <a:tabLst>
                <a:tab pos="898525" algn="l"/>
              </a:tabLst>
            </a:pPr>
            <a:r>
              <a:rPr lang="pl-PL" sz="1800" dirty="0">
                <a:solidFill>
                  <a:srgbClr val="000000"/>
                </a:solidFill>
                <a:effectLst/>
                <a:latin typeface="Times New Roman" panose="02020603050405020304" pitchFamily="18" charset="0"/>
                <a:ea typeface="Times New Roman" panose="02020603050405020304" pitchFamily="18" charset="0"/>
              </a:rPr>
              <a:t>inicjowanie i koordynowanie przedsięwzięć służących:</a:t>
            </a:r>
            <a:endParaRPr lang="pl-PL" sz="1800" dirty="0">
              <a:effectLst/>
              <a:latin typeface="Times New Roman" panose="02020603050405020304" pitchFamily="18" charset="0"/>
              <a:ea typeface="Times New Roman" panose="02020603050405020304" pitchFamily="18" charset="0"/>
            </a:endParaRPr>
          </a:p>
          <a:p>
            <a:pPr marL="1163638" indent="-265113">
              <a:lnSpc>
                <a:spcPct val="12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poprawie sytuacji rodzin w Rzeczypospolitej Polskiej, w tym sytuacji demograficznej i dochodowej społeczeństwa, jakości życia i warunków życia,</a:t>
            </a:r>
            <a:endParaRPr lang="pl-PL" sz="1800" dirty="0">
              <a:effectLst/>
              <a:latin typeface="Times New Roman" panose="02020603050405020304" pitchFamily="18" charset="0"/>
              <a:ea typeface="Times New Roman" panose="02020603050405020304" pitchFamily="18" charset="0"/>
            </a:endParaRPr>
          </a:p>
          <a:p>
            <a:pPr marL="1163638" indent="-265113">
              <a:lnSpc>
                <a:spcPct val="12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wspieraniu aktywności zawodowej, edukacyjnej i kulturalnej oraz sportowo-rekreacyjnej,</a:t>
            </a:r>
            <a:endParaRPr lang="pl-PL" sz="1800" dirty="0">
              <a:effectLst/>
              <a:latin typeface="Times New Roman" panose="02020603050405020304" pitchFamily="18" charset="0"/>
              <a:ea typeface="Times New Roman" panose="02020603050405020304" pitchFamily="18" charset="0"/>
            </a:endParaRPr>
          </a:p>
          <a:p>
            <a:pPr marL="1163638" indent="-265113">
              <a:lnSpc>
                <a:spcPct val="12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poprawie dostępności i poziomu usług socjalnych i opiekuńczych oraz sytuacji osób niepełnosprawnych    i ich opiekunów oraz osób starszych, w tym emerytów;</a:t>
            </a:r>
            <a:endParaRPr lang="pl-PL" sz="1800" dirty="0">
              <a:effectLst/>
              <a:latin typeface="Times New Roman" panose="02020603050405020304" pitchFamily="18" charset="0"/>
              <a:ea typeface="Times New Roman" panose="02020603050405020304" pitchFamily="18" charset="0"/>
            </a:endParaRPr>
          </a:p>
          <a:p>
            <a:pPr marL="898525" indent="-358775">
              <a:lnSpc>
                <a:spcPct val="110000"/>
              </a:lnSpc>
              <a:spcBef>
                <a:spcPts val="0"/>
              </a:spcBef>
              <a:spcAft>
                <a:spcPts val="600"/>
              </a:spcAft>
              <a:buFont typeface="+mj-lt"/>
              <a:buAutoNum type="arabicParenR" startAt="2"/>
            </a:pPr>
            <a:r>
              <a:rPr lang="pl-PL" sz="1800" dirty="0">
                <a:solidFill>
                  <a:srgbClr val="000000"/>
                </a:solidFill>
                <a:effectLst/>
                <a:latin typeface="Times New Roman" panose="02020603050405020304" pitchFamily="18" charset="0"/>
                <a:ea typeface="Times New Roman" panose="02020603050405020304" pitchFamily="18" charset="0"/>
              </a:rPr>
              <a:t>dokonywanie analiz i ocen sytuacji prawnej i społecznej w zakresie, o którym mowa w pkt 1;</a:t>
            </a:r>
          </a:p>
          <a:p>
            <a:pPr marL="898525" indent="-358775">
              <a:lnSpc>
                <a:spcPct val="110000"/>
              </a:lnSpc>
              <a:spcBef>
                <a:spcPts val="0"/>
              </a:spcBef>
              <a:spcAft>
                <a:spcPts val="600"/>
              </a:spcAft>
              <a:buFont typeface="+mj-lt"/>
              <a:buAutoNum type="arabicParenR" startAt="2"/>
            </a:pPr>
            <a:r>
              <a:rPr lang="pl-PL" sz="1800" dirty="0">
                <a:solidFill>
                  <a:srgbClr val="000000"/>
                </a:solidFill>
                <a:effectLst/>
                <a:latin typeface="Times New Roman" panose="02020603050405020304" pitchFamily="18" charset="0"/>
                <a:ea typeface="Times New Roman" panose="02020603050405020304" pitchFamily="18" charset="0"/>
              </a:rPr>
              <a:t>przygotowywanie programów i harmonogramów prac związanych z realizacją zadań, o których mowa               w pkt 1;</a:t>
            </a:r>
          </a:p>
          <a:p>
            <a:pPr marL="898525" indent="-358775">
              <a:lnSpc>
                <a:spcPct val="110000"/>
              </a:lnSpc>
              <a:spcBef>
                <a:spcPts val="0"/>
              </a:spcBef>
              <a:spcAft>
                <a:spcPts val="600"/>
              </a:spcAft>
              <a:buFont typeface="+mj-lt"/>
              <a:buAutoNum type="arabicParenR" startAt="2"/>
            </a:pPr>
            <a:r>
              <a:rPr lang="pl-PL" sz="1800" dirty="0">
                <a:solidFill>
                  <a:srgbClr val="000000"/>
                </a:solidFill>
                <a:effectLst/>
                <a:latin typeface="Times New Roman" panose="02020603050405020304" pitchFamily="18" charset="0"/>
                <a:ea typeface="Times New Roman" panose="02020603050405020304" pitchFamily="18" charset="0"/>
              </a:rPr>
              <a:t>koordynowanie prac związanych z przygotowywaniem projektów aktów normatywnych niezbędnych do przeprowadzenia zmian w sprawach, o których mowa w pkt 1;</a:t>
            </a:r>
            <a:endParaRPr lang="pl-PL" sz="1800" dirty="0">
              <a:effectLst/>
              <a:latin typeface="Times New Roman" panose="02020603050405020304" pitchFamily="18" charset="0"/>
              <a:ea typeface="Times New Roman" panose="02020603050405020304" pitchFamily="18" charset="0"/>
            </a:endParaRPr>
          </a:p>
          <a:p>
            <a:pPr marL="898525" indent="-358775">
              <a:lnSpc>
                <a:spcPct val="110000"/>
              </a:lnSpc>
              <a:spcBef>
                <a:spcPts val="0"/>
              </a:spcBef>
              <a:spcAft>
                <a:spcPts val="600"/>
              </a:spcAft>
              <a:buFont typeface="+mj-lt"/>
              <a:buAutoNum type="arabicParenR" startAt="2"/>
            </a:pPr>
            <a:r>
              <a:rPr lang="pl-PL" sz="1800" dirty="0">
                <a:solidFill>
                  <a:srgbClr val="000000"/>
                </a:solidFill>
                <a:effectLst/>
                <a:latin typeface="Times New Roman" panose="02020603050405020304" pitchFamily="18" charset="0"/>
                <a:ea typeface="Times New Roman" panose="02020603050405020304" pitchFamily="18" charset="0"/>
              </a:rPr>
              <a:t>uzgadnianie rozstrzygnięć lub stanowisk odnośnie do projektów aktów prawnych i innych dokumentów rządowych w zakresie, o którym mowa w pkt 1;</a:t>
            </a:r>
            <a:endParaRPr lang="pl-PL" sz="1800" dirty="0">
              <a:effectLst/>
              <a:latin typeface="Times New Roman" panose="02020603050405020304" pitchFamily="18" charset="0"/>
              <a:ea typeface="Times New Roman" panose="02020603050405020304" pitchFamily="18" charset="0"/>
            </a:endParaRPr>
          </a:p>
          <a:p>
            <a:pPr marL="898525" indent="-358775">
              <a:lnSpc>
                <a:spcPct val="110000"/>
              </a:lnSpc>
              <a:spcBef>
                <a:spcPts val="0"/>
              </a:spcBef>
              <a:spcAft>
                <a:spcPts val="600"/>
              </a:spcAft>
              <a:buFont typeface="+mj-lt"/>
              <a:buAutoNum type="arabicParenR" startAt="2"/>
            </a:pPr>
            <a:r>
              <a:rPr lang="pl-PL" sz="1800" dirty="0">
                <a:solidFill>
                  <a:srgbClr val="000000"/>
                </a:solidFill>
                <a:effectLst/>
                <a:latin typeface="Times New Roman" panose="02020603050405020304" pitchFamily="18" charset="0"/>
                <a:ea typeface="Times New Roman" panose="02020603050405020304" pitchFamily="18" charset="0"/>
              </a:rPr>
              <a:t>wykonywanie innych zadań powierzonych przez Radę Ministrów lub Prezesa Rady Ministrów.</a:t>
            </a: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299</a:t>
            </a:fld>
            <a:endParaRPr lang="pl-PL">
              <a:solidFill>
                <a:prstClr val="black">
                  <a:tint val="75000"/>
                </a:prstClr>
              </a:solidFill>
            </a:endParaRPr>
          </a:p>
        </p:txBody>
      </p:sp>
    </p:spTree>
    <p:extLst>
      <p:ext uri="{BB962C8B-B14F-4D97-AF65-F5344CB8AC3E}">
        <p14:creationId xmlns:p14="http://schemas.microsoft.com/office/powerpoint/2010/main" val="1377586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800" dirty="0" smtClean="0"/>
              <a:t>Konstytucyjne uwarunkowania rządowego </a:t>
            </a:r>
            <a:r>
              <a:rPr lang="pl-PL" sz="4800" dirty="0"/>
              <a:t>p</a:t>
            </a:r>
            <a:r>
              <a:rPr lang="pl-PL" sz="4800" dirty="0" smtClean="0"/>
              <a:t>rocesu </a:t>
            </a:r>
            <a:r>
              <a:rPr lang="pl-PL" sz="4800" dirty="0"/>
              <a:t>l</a:t>
            </a:r>
            <a:r>
              <a:rPr lang="pl-PL" sz="4800" dirty="0" smtClean="0"/>
              <a:t>egislacyjnego</a:t>
            </a:r>
            <a:endParaRPr lang="pl-PL" sz="4800" dirty="0"/>
          </a:p>
        </p:txBody>
      </p:sp>
      <p:sp>
        <p:nvSpPr>
          <p:cNvPr id="3" name="Symbol zastępczy tekstu 2"/>
          <p:cNvSpPr>
            <a:spLocks noGrp="1"/>
          </p:cNvSpPr>
          <p:nvPr>
            <p:ph type="body" idx="1"/>
          </p:nvPr>
        </p:nvSpPr>
        <p:spPr/>
        <p:txBody>
          <a:bodyPr/>
          <a:lstStyle/>
          <a:p>
            <a:r>
              <a:rPr lang="pl-PL" dirty="0" smtClean="0"/>
              <a:t>System źródeł prawa, kompetencje organów, rola Rady Ministrów</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3</a:t>
            </a:fld>
            <a:endParaRPr lang="pl-PL"/>
          </a:p>
        </p:txBody>
      </p:sp>
    </p:spTree>
    <p:extLst>
      <p:ext uri="{BB962C8B-B14F-4D97-AF65-F5344CB8AC3E}">
        <p14:creationId xmlns:p14="http://schemas.microsoft.com/office/powerpoint/2010/main" val="41805833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67115"/>
            <a:ext cx="10515600" cy="823585"/>
          </a:xfrm>
        </p:spPr>
        <p:txBody>
          <a:bodyPr/>
          <a:lstStyle/>
          <a:p>
            <a:r>
              <a:rPr lang="pl-PL" dirty="0" smtClean="0"/>
              <a:t>Informacja o umieszczeniu projektu w RPL</a:t>
            </a:r>
            <a:endParaRPr lang="pl-PL" dirty="0"/>
          </a:p>
        </p:txBody>
      </p:sp>
      <p:sp>
        <p:nvSpPr>
          <p:cNvPr id="3" name="Symbol zastępczy zawartości 2"/>
          <p:cNvSpPr>
            <a:spLocks noGrp="1"/>
          </p:cNvSpPr>
          <p:nvPr>
            <p:ph idx="1"/>
          </p:nvPr>
        </p:nvSpPr>
        <p:spPr/>
        <p:txBody>
          <a:bodyPr/>
          <a:lstStyle/>
          <a:p>
            <a:pPr marL="0" indent="0" algn="just">
              <a:buNone/>
            </a:pPr>
            <a:r>
              <a:rPr lang="pl-PL" sz="1800" dirty="0" smtClean="0"/>
              <a:t>Po zarejestrowaniu się utworzeniu konta </a:t>
            </a:r>
            <a:r>
              <a:rPr lang="pl-PL" sz="1800" dirty="0"/>
              <a:t>w portalu </a:t>
            </a:r>
            <a:r>
              <a:rPr lang="pl-PL" sz="1800" b="1" dirty="0"/>
              <a:t>Rządowy Proces </a:t>
            </a:r>
            <a:r>
              <a:rPr lang="pl-PL" sz="1800" b="1" dirty="0" smtClean="0"/>
              <a:t>Legislacyjny </a:t>
            </a:r>
            <a:r>
              <a:rPr lang="pl-PL" sz="1800" dirty="0" smtClean="0"/>
              <a:t>umieszczonym na </a:t>
            </a:r>
            <a:r>
              <a:rPr lang="pl-PL" sz="1800" b="1" dirty="0" smtClean="0"/>
              <a:t> </a:t>
            </a:r>
            <a:r>
              <a:rPr lang="pl-PL" sz="1800" dirty="0" smtClean="0"/>
              <a:t>BIP Rządowego Centrum Legislacji i wybraniu subskrypcji możliwe jest uzyskanie powiadomienia o pojawiających się projektach z interesującego zakresu na adres e-mail. Można wybrać dział administracji rządowej lub organ wnioskujący.</a:t>
            </a:r>
          </a:p>
          <a:p>
            <a:pPr marL="0" indent="0">
              <a:buNone/>
            </a:pP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30</a:t>
            </a:fld>
            <a:endParaRPr lang="pl-PL">
              <a:solidFill>
                <a:prstClr val="black">
                  <a:tint val="75000"/>
                </a:prstClr>
              </a:solidFill>
            </a:endParaRPr>
          </a:p>
        </p:txBody>
      </p:sp>
      <p:pic>
        <p:nvPicPr>
          <p:cNvPr id="6" name="Obraz 5" descr="Wycinek ekran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12" y="3168871"/>
            <a:ext cx="10231821" cy="2656878"/>
          </a:xfrm>
          <a:prstGeom prst="rect">
            <a:avLst/>
          </a:prstGeom>
        </p:spPr>
      </p:pic>
      <p:sp>
        <p:nvSpPr>
          <p:cNvPr id="7" name="Prostokąt zaokrąglony 6"/>
          <p:cNvSpPr/>
          <p:nvPr/>
        </p:nvSpPr>
        <p:spPr>
          <a:xfrm>
            <a:off x="4840021" y="5155336"/>
            <a:ext cx="6164319" cy="67042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8" name="Strzałka w dół 7"/>
          <p:cNvSpPr/>
          <p:nvPr/>
        </p:nvSpPr>
        <p:spPr>
          <a:xfrm rot="2489080">
            <a:off x="11035864" y="4185745"/>
            <a:ext cx="677917" cy="10247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1732447038"/>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8"/>
            <a:ext cx="10515600" cy="686518"/>
          </a:xfrm>
        </p:spPr>
        <p:txBody>
          <a:bodyPr>
            <a:normAutofit/>
          </a:bodyPr>
          <a:lstStyle/>
          <a:p>
            <a:pPr algn="ctr"/>
            <a:r>
              <a:rPr lang="pl-PL" sz="3600" dirty="0"/>
              <a:t>Komitet Społeczny Rady Ministrów - skład</a:t>
            </a:r>
          </a:p>
        </p:txBody>
      </p:sp>
      <p:sp>
        <p:nvSpPr>
          <p:cNvPr id="3" name="Symbol zastępczy zawartości 2"/>
          <p:cNvSpPr>
            <a:spLocks noGrp="1"/>
          </p:cNvSpPr>
          <p:nvPr>
            <p:ph idx="1"/>
          </p:nvPr>
        </p:nvSpPr>
        <p:spPr>
          <a:xfrm>
            <a:off x="838200" y="1537856"/>
            <a:ext cx="10515600" cy="4713315"/>
          </a:xfrm>
        </p:spPr>
        <p:txBody>
          <a:bodyPr>
            <a:normAutofit lnSpcReduction="10000"/>
          </a:bodyPr>
          <a:lstStyle/>
          <a:p>
            <a:pPr marL="0" indent="0">
              <a:lnSpc>
                <a:spcPct val="120000"/>
              </a:lnSpc>
              <a:spcBef>
                <a:spcPts val="0"/>
              </a:spcBef>
              <a:spcAft>
                <a:spcPts val="600"/>
              </a:spcAft>
              <a:buNone/>
            </a:pPr>
            <a:r>
              <a:rPr lang="pl-PL" sz="1800" b="1" dirty="0">
                <a:solidFill>
                  <a:srgbClr val="000000"/>
                </a:solidFill>
                <a:effectLst/>
                <a:latin typeface="Times New Roman" panose="02020603050405020304" pitchFamily="18" charset="0"/>
                <a:ea typeface="Times New Roman" panose="02020603050405020304" pitchFamily="18" charset="0"/>
              </a:rPr>
              <a:t>§  5. </a:t>
            </a:r>
            <a:r>
              <a:rPr lang="pl-PL" sz="1800" dirty="0">
                <a:solidFill>
                  <a:srgbClr val="000000"/>
                </a:solidFill>
                <a:effectLst/>
                <a:latin typeface="Times New Roman" panose="02020603050405020304" pitchFamily="18" charset="0"/>
                <a:ea typeface="Times New Roman" panose="02020603050405020304" pitchFamily="18" charset="0"/>
              </a:rPr>
              <a:t>1. W skład Komitetu wchodzą:</a:t>
            </a:r>
            <a:endParaRPr lang="pl-PL" sz="1800" dirty="0">
              <a:effectLst/>
              <a:latin typeface="Times New Roman" panose="02020603050405020304" pitchFamily="18" charset="0"/>
              <a:ea typeface="Times New Roman" panose="02020603050405020304" pitchFamily="18" charset="0"/>
            </a:endParaRPr>
          </a:p>
          <a:p>
            <a:pPr marL="898525" indent="-274638">
              <a:lnSpc>
                <a:spcPct val="120000"/>
              </a:lnSpc>
              <a:spcBef>
                <a:spcPts val="0"/>
              </a:spcBef>
              <a:spcAft>
                <a:spcPts val="600"/>
              </a:spcAft>
              <a:buFont typeface="+mj-lt"/>
              <a:buAutoNum type="arabicParenR"/>
            </a:pPr>
            <a:r>
              <a:rPr lang="pl-PL" sz="1800" dirty="0">
                <a:solidFill>
                  <a:srgbClr val="000000"/>
                </a:solidFill>
                <a:effectLst/>
                <a:latin typeface="Times New Roman" panose="02020603050405020304" pitchFamily="18" charset="0"/>
                <a:ea typeface="Times New Roman" panose="02020603050405020304" pitchFamily="18" charset="0"/>
              </a:rPr>
              <a:t>Przewodniczący Komitetu - Wiceprezes Rady Ministrów Piotr Gliński;</a:t>
            </a:r>
            <a:endParaRPr lang="pl-PL" sz="1800" dirty="0">
              <a:effectLst/>
              <a:latin typeface="Times New Roman" panose="02020603050405020304" pitchFamily="18" charset="0"/>
              <a:ea typeface="Times New Roman" panose="02020603050405020304" pitchFamily="18" charset="0"/>
            </a:endParaRPr>
          </a:p>
          <a:p>
            <a:pPr marL="898525" indent="-274638">
              <a:lnSpc>
                <a:spcPct val="120000"/>
              </a:lnSpc>
              <a:spcBef>
                <a:spcPts val="0"/>
              </a:spcBef>
              <a:spcAft>
                <a:spcPts val="600"/>
              </a:spcAft>
              <a:buFont typeface="+mj-lt"/>
              <a:buAutoNum type="arabicParenR"/>
            </a:pPr>
            <a:r>
              <a:rPr lang="pl-PL" sz="1800" dirty="0">
                <a:solidFill>
                  <a:srgbClr val="000000"/>
                </a:solidFill>
                <a:effectLst/>
                <a:latin typeface="Times New Roman" panose="02020603050405020304" pitchFamily="18" charset="0"/>
                <a:ea typeface="Times New Roman" panose="02020603050405020304" pitchFamily="18" charset="0"/>
              </a:rPr>
              <a:t>Wiceprzewodniczący Komitetu - powoływany i odwoływany przez Prezesa Rady Ministrów na wniosek Przewodniczącego Komitetu;</a:t>
            </a:r>
            <a:endParaRPr lang="pl-PL" sz="1800" dirty="0">
              <a:effectLst/>
              <a:latin typeface="Times New Roman" panose="02020603050405020304" pitchFamily="18" charset="0"/>
              <a:ea typeface="Times New Roman" panose="02020603050405020304" pitchFamily="18" charset="0"/>
            </a:endParaRPr>
          </a:p>
          <a:p>
            <a:pPr marL="898525" indent="-274638">
              <a:lnSpc>
                <a:spcPct val="120000"/>
              </a:lnSpc>
              <a:spcBef>
                <a:spcPts val="0"/>
              </a:spcBef>
              <a:spcAft>
                <a:spcPts val="600"/>
              </a:spcAft>
              <a:buFont typeface="+mj-lt"/>
              <a:buAutoNum type="arabicParenR"/>
            </a:pPr>
            <a:r>
              <a:rPr lang="pl-PL" sz="1800" dirty="0">
                <a:solidFill>
                  <a:srgbClr val="000000"/>
                </a:solidFill>
                <a:effectLst/>
                <a:latin typeface="Times New Roman" panose="02020603050405020304" pitchFamily="18" charset="0"/>
                <a:ea typeface="Times New Roman" panose="02020603050405020304" pitchFamily="18" charset="0"/>
              </a:rPr>
              <a:t>członkowie Komitetu:</a:t>
            </a:r>
            <a:endParaRPr lang="pl-PL" sz="1800" dirty="0">
              <a:effectLst/>
              <a:latin typeface="Times New Roman" panose="02020603050405020304" pitchFamily="18" charset="0"/>
              <a:ea typeface="Times New Roman" panose="02020603050405020304" pitchFamily="18" charset="0"/>
            </a:endParaRPr>
          </a:p>
          <a:p>
            <a:pPr marL="1163638" indent="-265113">
              <a:lnSpc>
                <a:spcPct val="12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Wiceprezes Rady Ministrów, Minister Rolnictwa i Rozwoju Wsi,</a:t>
            </a:r>
            <a:endParaRPr lang="pl-PL" sz="1800" dirty="0">
              <a:effectLst/>
              <a:latin typeface="Times New Roman" panose="02020603050405020304" pitchFamily="18" charset="0"/>
              <a:ea typeface="Times New Roman" panose="02020603050405020304" pitchFamily="18" charset="0"/>
            </a:endParaRPr>
          </a:p>
          <a:p>
            <a:pPr marL="1163638" indent="-265113">
              <a:lnSpc>
                <a:spcPct val="12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do Spraw Unii Europejskiej,</a:t>
            </a:r>
            <a:endParaRPr lang="pl-PL" sz="1800" dirty="0">
              <a:effectLst/>
              <a:latin typeface="Times New Roman" panose="02020603050405020304" pitchFamily="18" charset="0"/>
              <a:ea typeface="Times New Roman" panose="02020603050405020304" pitchFamily="18" charset="0"/>
            </a:endParaRPr>
          </a:p>
          <a:p>
            <a:pPr marL="1163638" indent="-265113">
              <a:lnSpc>
                <a:spcPct val="12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Edukacji i Nauki,</a:t>
            </a:r>
            <a:endParaRPr lang="pl-PL" sz="1800" dirty="0">
              <a:effectLst/>
              <a:latin typeface="Times New Roman" panose="02020603050405020304" pitchFamily="18" charset="0"/>
              <a:ea typeface="Times New Roman" panose="02020603050405020304" pitchFamily="18" charset="0"/>
            </a:endParaRPr>
          </a:p>
          <a:p>
            <a:pPr marL="1163638" indent="-265113">
              <a:lnSpc>
                <a:spcPct val="12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Finansów,</a:t>
            </a:r>
            <a:endParaRPr lang="pl-PL" sz="1800" dirty="0">
              <a:effectLst/>
              <a:latin typeface="Times New Roman" panose="02020603050405020304" pitchFamily="18" charset="0"/>
              <a:ea typeface="Times New Roman" panose="02020603050405020304" pitchFamily="18" charset="0"/>
            </a:endParaRPr>
          </a:p>
          <a:p>
            <a:pPr marL="1163638" indent="-265113">
              <a:lnSpc>
                <a:spcPct val="12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Funduszy i Polityki Regionalnej,</a:t>
            </a:r>
            <a:endParaRPr lang="pl-PL" sz="1800" dirty="0">
              <a:effectLst/>
              <a:latin typeface="Times New Roman" panose="02020603050405020304" pitchFamily="18" charset="0"/>
              <a:ea typeface="Times New Roman" panose="02020603050405020304" pitchFamily="18" charset="0"/>
            </a:endParaRPr>
          </a:p>
          <a:p>
            <a:pPr marL="1163638" indent="-265113">
              <a:lnSpc>
                <a:spcPct val="12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Klimatu i Środowiska,</a:t>
            </a:r>
            <a:endParaRPr lang="pl-PL" sz="1800" dirty="0">
              <a:effectLst/>
              <a:latin typeface="Times New Roman" panose="02020603050405020304" pitchFamily="18" charset="0"/>
              <a:ea typeface="Times New Roman" panose="02020603050405020304" pitchFamily="18" charset="0"/>
            </a:endParaRPr>
          </a:p>
          <a:p>
            <a:pPr marL="1163638" indent="-265113">
              <a:lnSpc>
                <a:spcPct val="12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Rodziny i Polityki Społecznej,</a:t>
            </a: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300</a:t>
            </a:fld>
            <a:endParaRPr lang="pl-PL">
              <a:solidFill>
                <a:prstClr val="black">
                  <a:tint val="75000"/>
                </a:prstClr>
              </a:solidFill>
            </a:endParaRPr>
          </a:p>
        </p:txBody>
      </p:sp>
    </p:spTree>
    <p:extLst>
      <p:ext uri="{BB962C8B-B14F-4D97-AF65-F5344CB8AC3E}">
        <p14:creationId xmlns:p14="http://schemas.microsoft.com/office/powerpoint/2010/main" val="94416733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8"/>
            <a:ext cx="10515600" cy="686518"/>
          </a:xfrm>
        </p:spPr>
        <p:txBody>
          <a:bodyPr>
            <a:normAutofit/>
          </a:bodyPr>
          <a:lstStyle/>
          <a:p>
            <a:pPr algn="ctr"/>
            <a:r>
              <a:rPr lang="pl-PL" sz="3600" dirty="0"/>
              <a:t>Komitet Społeczny Rady Ministrów - skład</a:t>
            </a:r>
          </a:p>
        </p:txBody>
      </p:sp>
      <p:sp>
        <p:nvSpPr>
          <p:cNvPr id="3" name="Symbol zastępczy zawartości 2"/>
          <p:cNvSpPr>
            <a:spLocks noGrp="1"/>
          </p:cNvSpPr>
          <p:nvPr>
            <p:ph idx="1"/>
          </p:nvPr>
        </p:nvSpPr>
        <p:spPr>
          <a:xfrm>
            <a:off x="838200" y="1537856"/>
            <a:ext cx="10515600" cy="4713315"/>
          </a:xfrm>
        </p:spPr>
        <p:txBody>
          <a:bodyPr>
            <a:normAutofit/>
          </a:bodyPr>
          <a:lstStyle/>
          <a:p>
            <a:pPr marL="1241425" indent="-342900">
              <a:lnSpc>
                <a:spcPct val="120000"/>
              </a:lnSpc>
              <a:spcBef>
                <a:spcPts val="0"/>
              </a:spcBef>
              <a:spcAft>
                <a:spcPts val="600"/>
              </a:spcAft>
              <a:buFont typeface="+mj-lt"/>
              <a:buAutoNum type="alphaLcParenR" startAt="8"/>
            </a:pPr>
            <a:r>
              <a:rPr lang="pl-PL" sz="1800" dirty="0">
                <a:solidFill>
                  <a:srgbClr val="000000"/>
                </a:solidFill>
                <a:effectLst/>
                <a:latin typeface="Times New Roman" panose="02020603050405020304" pitchFamily="18" charset="0"/>
                <a:ea typeface="Times New Roman" panose="02020603050405020304" pitchFamily="18" charset="0"/>
              </a:rPr>
              <a:t>Minister Rozwoju i Technologii,</a:t>
            </a:r>
            <a:endParaRPr lang="pl-PL" sz="1800" dirty="0">
              <a:effectLst/>
              <a:latin typeface="Times New Roman" panose="02020603050405020304" pitchFamily="18" charset="0"/>
              <a:ea typeface="Times New Roman" panose="02020603050405020304" pitchFamily="18" charset="0"/>
            </a:endParaRPr>
          </a:p>
          <a:p>
            <a:pPr marL="1241425" indent="-342900">
              <a:lnSpc>
                <a:spcPct val="120000"/>
              </a:lnSpc>
              <a:spcBef>
                <a:spcPts val="0"/>
              </a:spcBef>
              <a:spcAft>
                <a:spcPts val="600"/>
              </a:spcAft>
              <a:buFont typeface="+mj-lt"/>
              <a:buAutoNum type="alphaLcParenR" startAt="8"/>
            </a:pPr>
            <a:r>
              <a:rPr lang="pl-PL" sz="1800" dirty="0">
                <a:solidFill>
                  <a:srgbClr val="000000"/>
                </a:solidFill>
                <a:effectLst/>
                <a:latin typeface="Times New Roman" panose="02020603050405020304" pitchFamily="18" charset="0"/>
                <a:ea typeface="Times New Roman" panose="02020603050405020304" pitchFamily="18" charset="0"/>
              </a:rPr>
              <a:t>Minister Sportu i Turystyki,</a:t>
            </a:r>
            <a:endParaRPr lang="pl-PL" sz="1800" dirty="0">
              <a:effectLst/>
              <a:latin typeface="Times New Roman" panose="02020603050405020304" pitchFamily="18" charset="0"/>
              <a:ea typeface="Times New Roman" panose="02020603050405020304" pitchFamily="18" charset="0"/>
            </a:endParaRPr>
          </a:p>
          <a:p>
            <a:pPr marL="1241425" indent="-342900">
              <a:lnSpc>
                <a:spcPct val="120000"/>
              </a:lnSpc>
              <a:spcBef>
                <a:spcPts val="0"/>
              </a:spcBef>
              <a:spcAft>
                <a:spcPts val="600"/>
              </a:spcAft>
              <a:buFont typeface="+mj-lt"/>
              <a:buAutoNum type="alphaLcParenR" startAt="8"/>
            </a:pPr>
            <a:r>
              <a:rPr lang="pl-PL" sz="1800" dirty="0">
                <a:solidFill>
                  <a:srgbClr val="000000"/>
                </a:solidFill>
                <a:effectLst/>
                <a:latin typeface="Times New Roman" panose="02020603050405020304" pitchFamily="18" charset="0"/>
                <a:ea typeface="Times New Roman" panose="02020603050405020304" pitchFamily="18" charset="0"/>
              </a:rPr>
              <a:t>Minister Sprawiedliwości,</a:t>
            </a:r>
            <a:endParaRPr lang="pl-PL" sz="1800" dirty="0">
              <a:effectLst/>
              <a:latin typeface="Times New Roman" panose="02020603050405020304" pitchFamily="18" charset="0"/>
              <a:ea typeface="Times New Roman" panose="02020603050405020304" pitchFamily="18" charset="0"/>
            </a:endParaRPr>
          </a:p>
          <a:p>
            <a:pPr marL="1241425" indent="-342900">
              <a:lnSpc>
                <a:spcPct val="120000"/>
              </a:lnSpc>
              <a:spcBef>
                <a:spcPts val="0"/>
              </a:spcBef>
              <a:spcAft>
                <a:spcPts val="600"/>
              </a:spcAft>
              <a:buFont typeface="+mj-lt"/>
              <a:buAutoNum type="alphaLcParenR" startAt="8"/>
            </a:pPr>
            <a:r>
              <a:rPr lang="pl-PL" sz="1800" dirty="0">
                <a:solidFill>
                  <a:srgbClr val="000000"/>
                </a:solidFill>
                <a:effectLst/>
                <a:latin typeface="Times New Roman" panose="02020603050405020304" pitchFamily="18" charset="0"/>
                <a:ea typeface="Times New Roman" panose="02020603050405020304" pitchFamily="18" charset="0"/>
              </a:rPr>
              <a:t>Minister Spraw Wewnętrznych i Administracji,</a:t>
            </a:r>
            <a:endParaRPr lang="pl-PL" sz="1800" dirty="0">
              <a:effectLst/>
              <a:latin typeface="Times New Roman" panose="02020603050405020304" pitchFamily="18" charset="0"/>
              <a:ea typeface="Times New Roman" panose="02020603050405020304" pitchFamily="18" charset="0"/>
            </a:endParaRPr>
          </a:p>
          <a:p>
            <a:pPr marL="1241425" indent="-342900">
              <a:lnSpc>
                <a:spcPct val="120000"/>
              </a:lnSpc>
              <a:spcBef>
                <a:spcPts val="0"/>
              </a:spcBef>
              <a:spcAft>
                <a:spcPts val="600"/>
              </a:spcAft>
              <a:buFont typeface="+mj-lt"/>
              <a:buAutoNum type="alphaLcParenR" startAt="8"/>
            </a:pPr>
            <a:r>
              <a:rPr lang="pl-PL" sz="1800" dirty="0">
                <a:solidFill>
                  <a:srgbClr val="000000"/>
                </a:solidFill>
                <a:effectLst/>
                <a:latin typeface="Times New Roman" panose="02020603050405020304" pitchFamily="18" charset="0"/>
                <a:ea typeface="Times New Roman" panose="02020603050405020304" pitchFamily="18" charset="0"/>
              </a:rPr>
              <a:t>Minister Zdrowia,</a:t>
            </a:r>
            <a:endParaRPr lang="pl-PL" sz="1800" dirty="0">
              <a:effectLst/>
              <a:latin typeface="Times New Roman" panose="02020603050405020304" pitchFamily="18" charset="0"/>
              <a:ea typeface="Times New Roman" panose="02020603050405020304" pitchFamily="18" charset="0"/>
            </a:endParaRPr>
          </a:p>
          <a:p>
            <a:pPr marL="1241425" indent="-342900">
              <a:lnSpc>
                <a:spcPct val="120000"/>
              </a:lnSpc>
              <a:spcBef>
                <a:spcPts val="0"/>
              </a:spcBef>
              <a:spcAft>
                <a:spcPts val="600"/>
              </a:spcAft>
              <a:buFont typeface="+mj-lt"/>
              <a:buAutoNum type="alphaLcParenR" startAt="8"/>
            </a:pPr>
            <a:r>
              <a:rPr lang="pl-PL" sz="1800" dirty="0">
                <a:solidFill>
                  <a:srgbClr val="000000"/>
                </a:solidFill>
                <a:effectLst/>
                <a:latin typeface="Times New Roman" panose="02020603050405020304" pitchFamily="18" charset="0"/>
                <a:ea typeface="Times New Roman" panose="02020603050405020304" pitchFamily="18" charset="0"/>
              </a:rPr>
              <a:t>Minister - Członek Rady Ministrów Michał </a:t>
            </a:r>
            <a:r>
              <a:rPr lang="pl-PL" sz="1800" dirty="0" err="1">
                <a:solidFill>
                  <a:srgbClr val="000000"/>
                </a:solidFill>
                <a:effectLst/>
                <a:latin typeface="Times New Roman" panose="02020603050405020304" pitchFamily="18" charset="0"/>
                <a:ea typeface="Times New Roman" panose="02020603050405020304" pitchFamily="18" charset="0"/>
              </a:rPr>
              <a:t>Dworczyk</a:t>
            </a:r>
            <a:r>
              <a:rPr lang="pl-PL" sz="1800" dirty="0">
                <a:solidFill>
                  <a:srgbClr val="000000"/>
                </a:solidFill>
                <a:effectLst/>
                <a:latin typeface="Times New Roman" panose="02020603050405020304" pitchFamily="18" charset="0"/>
                <a:ea typeface="Times New Roman" panose="02020603050405020304" pitchFamily="18" charset="0"/>
              </a:rPr>
              <a:t>,</a:t>
            </a:r>
            <a:endParaRPr lang="pl-PL" sz="1800" dirty="0">
              <a:effectLst/>
              <a:latin typeface="Times New Roman" panose="02020603050405020304" pitchFamily="18" charset="0"/>
              <a:ea typeface="Times New Roman" panose="02020603050405020304" pitchFamily="18" charset="0"/>
            </a:endParaRPr>
          </a:p>
          <a:p>
            <a:pPr marL="1241425" indent="-342900">
              <a:lnSpc>
                <a:spcPct val="120000"/>
              </a:lnSpc>
              <a:spcBef>
                <a:spcPts val="0"/>
              </a:spcBef>
              <a:spcAft>
                <a:spcPts val="600"/>
              </a:spcAft>
              <a:buFont typeface="+mj-lt"/>
              <a:buAutoNum type="alphaLcParenR" startAt="8"/>
            </a:pPr>
            <a:r>
              <a:rPr lang="pl-PL" sz="1800" dirty="0">
                <a:solidFill>
                  <a:srgbClr val="000000"/>
                </a:solidFill>
                <a:effectLst/>
                <a:latin typeface="Times New Roman" panose="02020603050405020304" pitchFamily="18" charset="0"/>
                <a:ea typeface="Times New Roman" panose="02020603050405020304" pitchFamily="18" charset="0"/>
              </a:rPr>
              <a:t>sekretarz stanu albo podsekretarz stanu wyznaczony przez Ministra Kultury i Dziedzictwa Narodowego,</a:t>
            </a:r>
            <a:endParaRPr lang="pl-PL" sz="1800" dirty="0">
              <a:effectLst/>
              <a:latin typeface="Times New Roman" panose="02020603050405020304" pitchFamily="18" charset="0"/>
              <a:ea typeface="Times New Roman" panose="02020603050405020304" pitchFamily="18" charset="0"/>
            </a:endParaRPr>
          </a:p>
          <a:p>
            <a:pPr marL="1241425" indent="-342900">
              <a:lnSpc>
                <a:spcPct val="120000"/>
              </a:lnSpc>
              <a:spcBef>
                <a:spcPts val="0"/>
              </a:spcBef>
              <a:spcAft>
                <a:spcPts val="600"/>
              </a:spcAft>
              <a:buFont typeface="+mj-lt"/>
              <a:buAutoNum type="alphaLcParenR" startAt="8"/>
            </a:pPr>
            <a:r>
              <a:rPr lang="pl-PL" sz="1800" dirty="0">
                <a:solidFill>
                  <a:srgbClr val="000000"/>
                </a:solidFill>
                <a:effectLst/>
                <a:latin typeface="Times New Roman" panose="02020603050405020304" pitchFamily="18" charset="0"/>
                <a:ea typeface="Times New Roman" panose="02020603050405020304" pitchFamily="18" charset="0"/>
              </a:rPr>
              <a:t>Pełnomocnik Rządu do spraw polityki młodzieżowej,</a:t>
            </a:r>
            <a:endParaRPr lang="pl-PL" sz="1800" dirty="0">
              <a:effectLst/>
              <a:latin typeface="Times New Roman" panose="02020603050405020304" pitchFamily="18" charset="0"/>
              <a:ea typeface="Times New Roman" panose="02020603050405020304" pitchFamily="18" charset="0"/>
            </a:endParaRPr>
          </a:p>
          <a:p>
            <a:pPr marL="1241425" indent="-342900">
              <a:lnSpc>
                <a:spcPct val="120000"/>
              </a:lnSpc>
              <a:spcBef>
                <a:spcPts val="0"/>
              </a:spcBef>
              <a:spcAft>
                <a:spcPts val="600"/>
              </a:spcAft>
              <a:buFont typeface="+mj-lt"/>
              <a:buAutoNum type="alphaLcParenR" startAt="8"/>
            </a:pPr>
            <a:r>
              <a:rPr lang="pl-PL" sz="1800" dirty="0">
                <a:solidFill>
                  <a:srgbClr val="000000"/>
                </a:solidFill>
                <a:effectLst/>
                <a:latin typeface="Times New Roman" panose="02020603050405020304" pitchFamily="18" charset="0"/>
                <a:ea typeface="Times New Roman" panose="02020603050405020304" pitchFamily="18" charset="0"/>
              </a:rPr>
              <a:t>Szef Rządowego Centrum Analiz,</a:t>
            </a:r>
            <a:endParaRPr lang="pl-PL" sz="1800" dirty="0">
              <a:effectLst/>
              <a:latin typeface="Times New Roman" panose="02020603050405020304" pitchFamily="18" charset="0"/>
              <a:ea typeface="Times New Roman" panose="02020603050405020304" pitchFamily="18" charset="0"/>
            </a:endParaRPr>
          </a:p>
          <a:p>
            <a:pPr marL="1241425" indent="-342900">
              <a:lnSpc>
                <a:spcPct val="120000"/>
              </a:lnSpc>
              <a:spcBef>
                <a:spcPts val="0"/>
              </a:spcBef>
              <a:spcAft>
                <a:spcPts val="600"/>
              </a:spcAft>
              <a:buFont typeface="+mj-lt"/>
              <a:buAutoNum type="alphaLcParenR" startAt="8"/>
            </a:pPr>
            <a:r>
              <a:rPr lang="pl-PL" sz="1800" dirty="0">
                <a:solidFill>
                  <a:srgbClr val="000000"/>
                </a:solidFill>
                <a:effectLst/>
                <a:latin typeface="Times New Roman" panose="02020603050405020304" pitchFamily="18" charset="0"/>
                <a:ea typeface="Times New Roman" panose="02020603050405020304" pitchFamily="18" charset="0"/>
              </a:rPr>
              <a:t>przedstawiciel Przewodniczącego Komitetu do spraw Pożytku Publicznego.</a:t>
            </a:r>
            <a:endParaRPr lang="pl-PL" sz="1800" dirty="0">
              <a:effectLst/>
              <a:latin typeface="Times New Roman" panose="02020603050405020304" pitchFamily="18" charset="0"/>
              <a:ea typeface="Times New Roman" panose="02020603050405020304" pitchFamily="18" charset="0"/>
            </a:endParaRPr>
          </a:p>
          <a:p>
            <a:pPr marL="245110" indent="0">
              <a:lnSpc>
                <a:spcPct val="115000"/>
              </a:lnSpc>
              <a:spcAft>
                <a:spcPts val="1000"/>
              </a:spcAft>
              <a:buNone/>
            </a:pP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301</a:t>
            </a:fld>
            <a:endParaRPr lang="pl-PL">
              <a:solidFill>
                <a:prstClr val="black">
                  <a:tint val="75000"/>
                </a:prstClr>
              </a:solidFill>
            </a:endParaRPr>
          </a:p>
        </p:txBody>
      </p:sp>
    </p:spTree>
    <p:extLst>
      <p:ext uri="{BB962C8B-B14F-4D97-AF65-F5344CB8AC3E}">
        <p14:creationId xmlns:p14="http://schemas.microsoft.com/office/powerpoint/2010/main" val="5779888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8"/>
            <a:ext cx="10515600" cy="686518"/>
          </a:xfrm>
        </p:spPr>
        <p:txBody>
          <a:bodyPr>
            <a:normAutofit fontScale="90000"/>
          </a:bodyPr>
          <a:lstStyle/>
          <a:p>
            <a:pPr algn="ctr"/>
            <a:r>
              <a:rPr lang="pl-PL" sz="3600" dirty="0"/>
              <a:t>Komitet Społeczny Rady Ministrów - sposób obradowania</a:t>
            </a:r>
          </a:p>
        </p:txBody>
      </p:sp>
      <p:sp>
        <p:nvSpPr>
          <p:cNvPr id="3" name="Symbol zastępczy zawartości 2"/>
          <p:cNvSpPr>
            <a:spLocks noGrp="1"/>
          </p:cNvSpPr>
          <p:nvPr>
            <p:ph idx="1"/>
          </p:nvPr>
        </p:nvSpPr>
        <p:spPr>
          <a:xfrm>
            <a:off x="838200" y="2006930"/>
            <a:ext cx="10515600" cy="4244241"/>
          </a:xfrm>
        </p:spPr>
        <p:txBody>
          <a:bodyPr>
            <a:normAutofit/>
          </a:bodyPr>
          <a:lstStyle/>
          <a:p>
            <a:pPr marL="0" indent="0">
              <a:lnSpc>
                <a:spcPct val="115000"/>
              </a:lnSpc>
              <a:spcBef>
                <a:spcPts val="130"/>
              </a:spcBef>
              <a:spcAft>
                <a:spcPts val="1000"/>
              </a:spcAft>
              <a:buNone/>
            </a:pPr>
            <a:r>
              <a:rPr lang="pl-PL" sz="2000" b="1" dirty="0">
                <a:solidFill>
                  <a:srgbClr val="000000"/>
                </a:solidFill>
                <a:effectLst/>
                <a:latin typeface="Times New Roman" panose="02020603050405020304" pitchFamily="18" charset="0"/>
                <a:ea typeface="Times New Roman" panose="02020603050405020304" pitchFamily="18" charset="0"/>
              </a:rPr>
              <a:t>§  6. </a:t>
            </a:r>
            <a:r>
              <a:rPr lang="pl-PL" sz="2000" dirty="0">
                <a:solidFill>
                  <a:srgbClr val="000000"/>
                </a:solidFill>
                <a:effectLst/>
                <a:latin typeface="Times New Roman" panose="02020603050405020304" pitchFamily="18" charset="0"/>
                <a:ea typeface="Times New Roman" panose="02020603050405020304" pitchFamily="18" charset="0"/>
              </a:rPr>
              <a:t>1. Komitet odbywa posiedzenia w terminach wskazanych przez Przewodniczącego Komitetu.</a:t>
            </a:r>
            <a:endParaRPr lang="pl-PL" sz="20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2000" dirty="0">
                <a:solidFill>
                  <a:srgbClr val="000000"/>
                </a:solidFill>
                <a:effectLst/>
                <a:latin typeface="Times New Roman" panose="02020603050405020304" pitchFamily="18" charset="0"/>
                <a:ea typeface="Times New Roman" panose="02020603050405020304" pitchFamily="18" charset="0"/>
              </a:rPr>
              <a:t>2.  (uchylony).</a:t>
            </a:r>
            <a:endParaRPr lang="pl-PL" sz="20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2000" dirty="0">
                <a:solidFill>
                  <a:srgbClr val="000000"/>
                </a:solidFill>
                <a:effectLst/>
                <a:latin typeface="Times New Roman" panose="02020603050405020304" pitchFamily="18" charset="0"/>
                <a:ea typeface="Times New Roman" panose="02020603050405020304" pitchFamily="18" charset="0"/>
              </a:rPr>
              <a:t>3.  W szczególnie uzasadnionych przypadkach Przewodniczący Komitetu albo działający z jego upoważnienia Sekretarz Komitetu może zdecydować o odbyciu posiedzenia Komitetu przy użyciu środków komunikacji elektronicznej, zawiadamiając o tym członków Komitetu oraz osoby, o których mowa w § 5 ust. 2.</a:t>
            </a:r>
            <a:endParaRPr lang="pl-PL" sz="2000" dirty="0">
              <a:solidFill>
                <a:srgbClr val="000000"/>
              </a:solidFill>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2000" b="1" dirty="0">
                <a:solidFill>
                  <a:srgbClr val="000000"/>
                </a:solidFill>
                <a:effectLst/>
                <a:latin typeface="Times New Roman" panose="02020603050405020304" pitchFamily="18" charset="0"/>
                <a:ea typeface="Times New Roman" panose="02020603050405020304" pitchFamily="18" charset="0"/>
              </a:rPr>
              <a:t>§  12. </a:t>
            </a:r>
            <a:r>
              <a:rPr lang="pl-PL" sz="2000" dirty="0">
                <a:solidFill>
                  <a:srgbClr val="000000"/>
                </a:solidFill>
                <a:effectLst/>
                <a:latin typeface="Times New Roman" panose="02020603050405020304" pitchFamily="18" charset="0"/>
                <a:ea typeface="Times New Roman" panose="02020603050405020304" pitchFamily="18" charset="0"/>
              </a:rPr>
              <a:t>Przewodniczący Komitetu albo działający z jego upoważnienia Sekretarz Komitetu może, na wniosek organu wnioskującego albo z inicjatywy własnej, zarządzić rozpatrzenie sprawy w drodze korespondencyjnego uzgodnienia stanowisk (tryb obiegowy).</a:t>
            </a:r>
            <a:endParaRPr lang="pl-PL" sz="20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302</a:t>
            </a:fld>
            <a:endParaRPr lang="pl-PL">
              <a:solidFill>
                <a:prstClr val="black">
                  <a:tint val="75000"/>
                </a:prstClr>
              </a:solidFill>
            </a:endParaRPr>
          </a:p>
        </p:txBody>
      </p:sp>
    </p:spTree>
    <p:extLst>
      <p:ext uri="{BB962C8B-B14F-4D97-AF65-F5344CB8AC3E}">
        <p14:creationId xmlns:p14="http://schemas.microsoft.com/office/powerpoint/2010/main" val="59465296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8"/>
            <a:ext cx="10515600" cy="686518"/>
          </a:xfrm>
        </p:spPr>
        <p:txBody>
          <a:bodyPr>
            <a:normAutofit fontScale="90000"/>
          </a:bodyPr>
          <a:lstStyle/>
          <a:p>
            <a:pPr algn="ctr"/>
            <a:r>
              <a:rPr lang="pl-PL" sz="3600" dirty="0"/>
              <a:t>Komitet Społeczny Rady Ministrów - skład tryb podejmowania rozstrzygnięć</a:t>
            </a:r>
          </a:p>
        </p:txBody>
      </p:sp>
      <p:sp>
        <p:nvSpPr>
          <p:cNvPr id="3" name="Symbol zastępczy zawartości 2"/>
          <p:cNvSpPr>
            <a:spLocks noGrp="1"/>
          </p:cNvSpPr>
          <p:nvPr>
            <p:ph idx="1"/>
          </p:nvPr>
        </p:nvSpPr>
        <p:spPr>
          <a:xfrm>
            <a:off x="838200" y="2256312"/>
            <a:ext cx="10515600" cy="3994859"/>
          </a:xfrm>
        </p:spPr>
        <p:txBody>
          <a:bodyPr>
            <a:normAutofit/>
          </a:bodyPr>
          <a:lstStyle/>
          <a:p>
            <a:pPr marL="0" indent="0">
              <a:lnSpc>
                <a:spcPct val="115000"/>
              </a:lnSpc>
              <a:spcBef>
                <a:spcPts val="130"/>
              </a:spcBef>
              <a:spcAft>
                <a:spcPts val="1000"/>
              </a:spcAft>
              <a:buNone/>
            </a:pPr>
            <a:r>
              <a:rPr lang="pl-PL" sz="2000" b="1" dirty="0">
                <a:solidFill>
                  <a:srgbClr val="000000"/>
                </a:solidFill>
                <a:effectLst/>
                <a:latin typeface="Times New Roman" panose="02020603050405020304" pitchFamily="18" charset="0"/>
                <a:ea typeface="Times New Roman" panose="02020603050405020304" pitchFamily="18" charset="0"/>
              </a:rPr>
              <a:t>§  10. </a:t>
            </a:r>
            <a:r>
              <a:rPr lang="pl-PL" sz="2000" dirty="0">
                <a:solidFill>
                  <a:srgbClr val="000000"/>
                </a:solidFill>
                <a:effectLst/>
                <a:latin typeface="Times New Roman" panose="02020603050405020304" pitchFamily="18" charset="0"/>
                <a:ea typeface="Times New Roman" panose="02020603050405020304" pitchFamily="18" charset="0"/>
              </a:rPr>
              <a:t>1. Posiedzenia Komitetu odbywają się przy obecności większości osób wchodzących w jego skład.</a:t>
            </a:r>
            <a:endParaRPr lang="pl-PL" sz="20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2000" dirty="0">
                <a:solidFill>
                  <a:srgbClr val="000000"/>
                </a:solidFill>
                <a:effectLst/>
                <a:latin typeface="Times New Roman" panose="02020603050405020304" pitchFamily="18" charset="0"/>
                <a:ea typeface="Times New Roman" panose="02020603050405020304" pitchFamily="18" charset="0"/>
              </a:rPr>
              <a:t>2. Rozstrzygnięcia Komitetu zapadają w drodze uzgodnienia.</a:t>
            </a:r>
            <a:endParaRPr lang="pl-PL" sz="20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2000" dirty="0">
                <a:solidFill>
                  <a:srgbClr val="000000"/>
                </a:solidFill>
                <a:effectLst/>
                <a:latin typeface="Times New Roman" panose="02020603050405020304" pitchFamily="18" charset="0"/>
                <a:ea typeface="Times New Roman" panose="02020603050405020304" pitchFamily="18" charset="0"/>
              </a:rPr>
              <a:t>3. W przypadkach gdy osiągnięcie uzgodnienia nie jest możliwe, projekt rozstrzygnięcia może być, z inicjatywy Przewodniczącego Komitetu, poddany głosowaniu. Rozstrzygnięcia, w drodze głosowania, zapadają zwykłą większością głosów obecnych osób wchodzących w skład Komitetu, a w razie równej liczby głosów - rozstrzyga głos Przewodniczącego Komitetu.</a:t>
            </a:r>
            <a:endParaRPr lang="pl-PL" sz="20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2000" dirty="0">
                <a:solidFill>
                  <a:srgbClr val="000000"/>
                </a:solidFill>
                <a:effectLst/>
                <a:latin typeface="Times New Roman" panose="02020603050405020304" pitchFamily="18" charset="0"/>
                <a:ea typeface="Times New Roman" panose="02020603050405020304" pitchFamily="18" charset="0"/>
              </a:rPr>
              <a:t>4. Osoba wchodząca w skład Komitetu może zgłosić do protokołu odrębne stanowisko w stosunku do rozstrzygnięcia podjętego na tym posiedzeniu Komitetu.</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303</a:t>
            </a:fld>
            <a:endParaRPr lang="pl-PL">
              <a:solidFill>
                <a:prstClr val="black">
                  <a:tint val="75000"/>
                </a:prstClr>
              </a:solidFill>
            </a:endParaRPr>
          </a:p>
        </p:txBody>
      </p:sp>
    </p:spTree>
    <p:extLst>
      <p:ext uri="{BB962C8B-B14F-4D97-AF65-F5344CB8AC3E}">
        <p14:creationId xmlns:p14="http://schemas.microsoft.com/office/powerpoint/2010/main" val="52173180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6.Rozpatrzenie projektu przez właściwe komitety </a:t>
            </a:r>
          </a:p>
        </p:txBody>
      </p:sp>
      <p:sp>
        <p:nvSpPr>
          <p:cNvPr id="3" name="Symbol zastępczy tekstu 2"/>
          <p:cNvSpPr>
            <a:spLocks noGrp="1"/>
          </p:cNvSpPr>
          <p:nvPr>
            <p:ph type="body" idx="1"/>
          </p:nvPr>
        </p:nvSpPr>
        <p:spPr/>
        <p:txBody>
          <a:bodyPr/>
          <a:lstStyle/>
          <a:p>
            <a:r>
              <a:rPr lang="pl-PL" sz="2400" dirty="0"/>
              <a:t>Komitet Rady Ministrów do spraw Bezpieczeństwa Narodowego i spraw Obronnych</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304</a:t>
            </a:fld>
            <a:endParaRPr lang="pl-PL">
              <a:solidFill>
                <a:prstClr val="black">
                  <a:tint val="75000"/>
                </a:prstClr>
              </a:solidFill>
            </a:endParaRPr>
          </a:p>
        </p:txBody>
      </p:sp>
    </p:spTree>
    <p:extLst>
      <p:ext uri="{BB962C8B-B14F-4D97-AF65-F5344CB8AC3E}">
        <p14:creationId xmlns:p14="http://schemas.microsoft.com/office/powerpoint/2010/main" val="146090469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7"/>
            <a:ext cx="10591800" cy="703143"/>
          </a:xfrm>
        </p:spPr>
        <p:txBody>
          <a:bodyPr>
            <a:normAutofit fontScale="90000"/>
          </a:bodyPr>
          <a:lstStyle/>
          <a:p>
            <a:pPr algn="ctr"/>
            <a:r>
              <a:rPr lang="pl-PL" sz="3600" dirty="0"/>
              <a:t>Komitet Rady Ministrów do spraw Bezpieczeństwa Narodowego i spraw Obronnych - właściwość</a:t>
            </a:r>
          </a:p>
        </p:txBody>
      </p:sp>
      <p:sp>
        <p:nvSpPr>
          <p:cNvPr id="3" name="Symbol zastępczy zawartości 2"/>
          <p:cNvSpPr>
            <a:spLocks noGrp="1"/>
          </p:cNvSpPr>
          <p:nvPr>
            <p:ph idx="1"/>
          </p:nvPr>
        </p:nvSpPr>
        <p:spPr>
          <a:xfrm>
            <a:off x="838200" y="1820487"/>
            <a:ext cx="10515600" cy="4535874"/>
          </a:xfrm>
        </p:spPr>
        <p:txBody>
          <a:bodyPr>
            <a:normAutofit/>
          </a:bodyPr>
          <a:lstStyle/>
          <a:p>
            <a:pPr marL="0" indent="0">
              <a:lnSpc>
                <a:spcPct val="100000"/>
              </a:lnSpc>
              <a:spcBef>
                <a:spcPts val="0"/>
              </a:spcBef>
              <a:spcAft>
                <a:spcPts val="600"/>
              </a:spcAft>
              <a:buNone/>
            </a:pPr>
            <a:r>
              <a:rPr lang="pl-PL" sz="1800" b="1" dirty="0">
                <a:solidFill>
                  <a:srgbClr val="000000"/>
                </a:solidFill>
                <a:effectLst/>
                <a:latin typeface="Times New Roman" panose="02020603050405020304" pitchFamily="18" charset="0"/>
                <a:ea typeface="Times New Roman" panose="02020603050405020304" pitchFamily="18" charset="0"/>
              </a:rPr>
              <a:t>§  2. </a:t>
            </a:r>
            <a:r>
              <a:rPr lang="pl-PL" sz="1800" dirty="0">
                <a:solidFill>
                  <a:srgbClr val="000000"/>
                </a:solidFill>
                <a:effectLst/>
                <a:latin typeface="Times New Roman" panose="02020603050405020304" pitchFamily="18" charset="0"/>
                <a:ea typeface="Times New Roman" panose="02020603050405020304" pitchFamily="18" charset="0"/>
              </a:rPr>
              <a:t>Do zadań Komitetu należy zapewnienie koordynacji przygotowań, działań oraz sprawnego podejmowania decyzji w sprawach bezpieczeństwa i obrony państwa oraz rekomendowanie Radzie Ministrów lub Prezesowi Rady Ministrów propozycji w tym zakresie, w szczególności:</a:t>
            </a:r>
            <a:endParaRPr lang="pl-PL" sz="1800" dirty="0">
              <a:effectLst/>
              <a:latin typeface="Times New Roman" panose="02020603050405020304" pitchFamily="18" charset="0"/>
              <a:ea typeface="Times New Roman" panose="02020603050405020304" pitchFamily="18" charset="0"/>
            </a:endParaRPr>
          </a:p>
          <a:p>
            <a:pPr marL="714375" indent="-265113">
              <a:lnSpc>
                <a:spcPct val="100000"/>
              </a:lnSpc>
              <a:spcBef>
                <a:spcPts val="0"/>
              </a:spcBef>
              <a:spcAft>
                <a:spcPts val="600"/>
              </a:spcAft>
              <a:buFont typeface="+mj-lt"/>
              <a:buAutoNum type="arabicParenR"/>
              <a:tabLst>
                <a:tab pos="449263" algn="l"/>
              </a:tabLst>
            </a:pPr>
            <a:r>
              <a:rPr lang="pl-PL" sz="1800" dirty="0">
                <a:solidFill>
                  <a:srgbClr val="000000"/>
                </a:solidFill>
                <a:effectLst/>
                <a:latin typeface="Times New Roman" panose="02020603050405020304" pitchFamily="18" charset="0"/>
                <a:ea typeface="Times New Roman" panose="02020603050405020304" pitchFamily="18" charset="0"/>
              </a:rPr>
              <a:t>dokonywanie analiz w zakresie dotyczącym spraw wewnętrznych, porządku publicznego, obronności oraz wymiaru sprawiedliwości, w tym dotyczących praworządności podejmowanych decyzji;</a:t>
            </a:r>
            <a:endParaRPr lang="pl-PL" sz="1800" dirty="0">
              <a:effectLst/>
              <a:latin typeface="Times New Roman" panose="02020603050405020304" pitchFamily="18" charset="0"/>
              <a:ea typeface="Times New Roman" panose="02020603050405020304" pitchFamily="18" charset="0"/>
            </a:endParaRPr>
          </a:p>
          <a:p>
            <a:pPr marL="714375" indent="-265113">
              <a:lnSpc>
                <a:spcPct val="100000"/>
              </a:lnSpc>
              <a:spcBef>
                <a:spcPts val="0"/>
              </a:spcBef>
              <a:spcAft>
                <a:spcPts val="600"/>
              </a:spcAft>
              <a:buFont typeface="+mj-lt"/>
              <a:buAutoNum type="arabicParenR"/>
              <a:tabLst>
                <a:tab pos="449263" algn="l"/>
              </a:tabLst>
            </a:pPr>
            <a:r>
              <a:rPr lang="pl-PL" sz="1800" dirty="0">
                <a:solidFill>
                  <a:srgbClr val="000000"/>
                </a:solidFill>
                <a:effectLst/>
                <a:latin typeface="Times New Roman" panose="02020603050405020304" pitchFamily="18" charset="0"/>
                <a:ea typeface="Times New Roman" panose="02020603050405020304" pitchFamily="18" charset="0"/>
              </a:rPr>
              <a:t>zapewnienie koordynacji wykonywania przez Radę Ministrów i inne organy administracji rządowej zadań w zakresie bezpieczeństwa i obrony państwa;</a:t>
            </a:r>
            <a:endParaRPr lang="pl-PL" sz="1800" dirty="0">
              <a:effectLst/>
              <a:latin typeface="Times New Roman" panose="02020603050405020304" pitchFamily="18" charset="0"/>
              <a:ea typeface="Times New Roman" panose="02020603050405020304" pitchFamily="18" charset="0"/>
            </a:endParaRPr>
          </a:p>
          <a:p>
            <a:pPr marL="714375" indent="-265113">
              <a:lnSpc>
                <a:spcPct val="100000"/>
              </a:lnSpc>
              <a:spcBef>
                <a:spcPts val="0"/>
              </a:spcBef>
              <a:spcAft>
                <a:spcPts val="600"/>
              </a:spcAft>
              <a:buFont typeface="+mj-lt"/>
              <a:buAutoNum type="arabicParenR"/>
              <a:tabLst>
                <a:tab pos="449263" algn="l"/>
              </a:tabLst>
            </a:pPr>
            <a:r>
              <a:rPr lang="pl-PL" sz="1800" dirty="0">
                <a:solidFill>
                  <a:srgbClr val="000000"/>
                </a:solidFill>
                <a:effectLst/>
                <a:latin typeface="Times New Roman" panose="02020603050405020304" pitchFamily="18" charset="0"/>
                <a:ea typeface="Times New Roman" panose="02020603050405020304" pitchFamily="18" charset="0"/>
              </a:rPr>
              <a:t>rozpatrywanie projektów aktów prawnych oraz innych dokumentów rządowych o istotnym wpływie na zagadnienia bezpieczeństwa i obrony państwa;</a:t>
            </a:r>
            <a:endParaRPr lang="pl-PL" sz="1800" dirty="0">
              <a:effectLst/>
              <a:latin typeface="Times New Roman" panose="02020603050405020304" pitchFamily="18" charset="0"/>
              <a:ea typeface="Times New Roman" panose="02020603050405020304" pitchFamily="18" charset="0"/>
            </a:endParaRPr>
          </a:p>
          <a:p>
            <a:pPr marL="714375" indent="-265113">
              <a:lnSpc>
                <a:spcPct val="100000"/>
              </a:lnSpc>
              <a:spcBef>
                <a:spcPts val="0"/>
              </a:spcBef>
              <a:spcAft>
                <a:spcPts val="600"/>
              </a:spcAft>
              <a:buFont typeface="+mj-lt"/>
              <a:buAutoNum type="arabicParenR"/>
              <a:tabLst>
                <a:tab pos="449263" algn="l"/>
              </a:tabLst>
            </a:pPr>
            <a:r>
              <a:rPr lang="pl-PL" sz="1800" dirty="0">
                <a:solidFill>
                  <a:srgbClr val="000000"/>
                </a:solidFill>
                <a:effectLst/>
                <a:latin typeface="Times New Roman" panose="02020603050405020304" pitchFamily="18" charset="0"/>
                <a:ea typeface="Times New Roman" panose="02020603050405020304" pitchFamily="18" charset="0"/>
              </a:rPr>
              <a:t>zapewnienie koordynacji działań organów administracji rządowej mających na celu przygotowanie projektów aktów prawnych oraz innych dokumentów rządowych dotyczących bezpieczeństwa i obrony państwa, a także rozpatrywanie rozbieżności powstałych w toku uzgadniania projektów tych dokumentów oraz przygotowywanie projektów rozstrzygnięć tych rozbieżności;</a:t>
            </a: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305</a:t>
            </a:fld>
            <a:endParaRPr lang="pl-PL">
              <a:solidFill>
                <a:prstClr val="black">
                  <a:tint val="75000"/>
                </a:prstClr>
              </a:solidFill>
            </a:endParaRPr>
          </a:p>
        </p:txBody>
      </p:sp>
    </p:spTree>
    <p:extLst>
      <p:ext uri="{BB962C8B-B14F-4D97-AF65-F5344CB8AC3E}">
        <p14:creationId xmlns:p14="http://schemas.microsoft.com/office/powerpoint/2010/main" val="2658584627"/>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7"/>
            <a:ext cx="10591800" cy="703143"/>
          </a:xfrm>
        </p:spPr>
        <p:txBody>
          <a:bodyPr>
            <a:normAutofit fontScale="90000"/>
          </a:bodyPr>
          <a:lstStyle/>
          <a:p>
            <a:pPr algn="ctr"/>
            <a:r>
              <a:rPr lang="pl-PL" sz="3600" dirty="0"/>
              <a:t>Komitet Rady Ministrów do spraw Bezpieczeństwa Narodowego i spraw Obronnych - właściwość</a:t>
            </a:r>
          </a:p>
        </p:txBody>
      </p:sp>
      <p:sp>
        <p:nvSpPr>
          <p:cNvPr id="3" name="Symbol zastępczy zawartości 2"/>
          <p:cNvSpPr>
            <a:spLocks noGrp="1"/>
          </p:cNvSpPr>
          <p:nvPr>
            <p:ph idx="1"/>
          </p:nvPr>
        </p:nvSpPr>
        <p:spPr>
          <a:xfrm>
            <a:off x="838200" y="2053243"/>
            <a:ext cx="10515600" cy="4303117"/>
          </a:xfrm>
        </p:spPr>
        <p:txBody>
          <a:bodyPr>
            <a:normAutofit/>
          </a:bodyPr>
          <a:lstStyle/>
          <a:p>
            <a:pPr marL="792162" indent="-342900">
              <a:lnSpc>
                <a:spcPct val="100000"/>
              </a:lnSpc>
              <a:spcBef>
                <a:spcPts val="0"/>
              </a:spcBef>
              <a:spcAft>
                <a:spcPts val="600"/>
              </a:spcAft>
              <a:buFont typeface="+mj-lt"/>
              <a:buAutoNum type="arabicParenR" startAt="5"/>
              <a:tabLst>
                <a:tab pos="449263" algn="l"/>
              </a:tabLst>
            </a:pPr>
            <a:r>
              <a:rPr lang="pl-PL" sz="1800" dirty="0">
                <a:effectLst/>
                <a:latin typeface="Times New Roman" panose="02020603050405020304" pitchFamily="18" charset="0"/>
                <a:ea typeface="Times New Roman" panose="02020603050405020304" pitchFamily="18" charset="0"/>
              </a:rPr>
              <a:t>zlecanie Rządowemu Centrum Legislacji sporządzania stanowisk prawno-legislacyjnych dotyczących projektów aktów prawnych w zakresie bezpieczeństwa i obrony państwa;</a:t>
            </a:r>
          </a:p>
          <a:p>
            <a:pPr marL="714375" indent="-265113">
              <a:lnSpc>
                <a:spcPct val="100000"/>
              </a:lnSpc>
              <a:spcBef>
                <a:spcPts val="0"/>
              </a:spcBef>
              <a:spcAft>
                <a:spcPts val="600"/>
              </a:spcAft>
              <a:buFont typeface="+mj-lt"/>
              <a:buAutoNum type="arabicParenR" startAt="5"/>
              <a:tabLst>
                <a:tab pos="449263" algn="l"/>
              </a:tabLst>
            </a:pPr>
            <a:r>
              <a:rPr lang="pl-PL" sz="1800" dirty="0">
                <a:effectLst/>
                <a:latin typeface="Times New Roman" panose="02020603050405020304" pitchFamily="18" charset="0"/>
                <a:ea typeface="Times New Roman" panose="02020603050405020304" pitchFamily="18" charset="0"/>
              </a:rPr>
              <a:t>analizowanie rządowej polityki bezpieczeństwa i obrony państwa, w tym inicjatyw wymagających współpracy międzyresortowej, oraz wypracowywanie rozwiązań w zakresie spójności tej polityki i przedstawianie ich Radzie Ministrów;</a:t>
            </a:r>
          </a:p>
          <a:p>
            <a:pPr marL="714375" indent="-265113">
              <a:lnSpc>
                <a:spcPct val="100000"/>
              </a:lnSpc>
              <a:spcBef>
                <a:spcPts val="0"/>
              </a:spcBef>
              <a:spcAft>
                <a:spcPts val="600"/>
              </a:spcAft>
              <a:buFont typeface="+mj-lt"/>
              <a:buAutoNum type="arabicParenR" startAt="5"/>
              <a:tabLst>
                <a:tab pos="449263" algn="l"/>
              </a:tabLst>
            </a:pPr>
            <a:r>
              <a:rPr lang="pl-PL" sz="1800" dirty="0">
                <a:effectLst/>
                <a:latin typeface="Times New Roman" panose="02020603050405020304" pitchFamily="18" charset="0"/>
                <a:ea typeface="Times New Roman" panose="02020603050405020304" pitchFamily="18" charset="0"/>
              </a:rPr>
              <a:t>wypracowywanie projektów rozwiązań organizacyjno-funkcjonalnych dotyczących bezpieczeństwa i obrony państwa;</a:t>
            </a:r>
          </a:p>
          <a:p>
            <a:pPr marL="714375" indent="-265113">
              <a:lnSpc>
                <a:spcPct val="100000"/>
              </a:lnSpc>
              <a:spcBef>
                <a:spcPts val="0"/>
              </a:spcBef>
              <a:spcAft>
                <a:spcPts val="600"/>
              </a:spcAft>
              <a:buFont typeface="+mj-lt"/>
              <a:buAutoNum type="arabicParenR" startAt="5"/>
              <a:tabLst>
                <a:tab pos="449263" algn="l"/>
              </a:tabLst>
            </a:pPr>
            <a:r>
              <a:rPr lang="pl-PL" sz="1800" dirty="0">
                <a:effectLst/>
                <a:latin typeface="Times New Roman" panose="02020603050405020304" pitchFamily="18" charset="0"/>
                <a:ea typeface="Times New Roman" panose="02020603050405020304" pitchFamily="18" charset="0"/>
              </a:rPr>
              <a:t>przygotowywanie propozycji działań na rzecz bezpieczeństwa na poziomie strategicznym, w tym w zakresie: rozwoju zdolności operacyjnych służb mundurowych, pozyskiwania uzbrojenia i innych produktów, rozwoju przemysłu obronnego, działalności badawczo-rozwojowej na potrzeby bezpieczeństwa i obronności, mobilizacji zasobów oraz rezerw strategicznych na potrzeby bezpieczeństwa i obronności;</a:t>
            </a:r>
          </a:p>
          <a:p>
            <a:pPr marL="714375" indent="-265113">
              <a:lnSpc>
                <a:spcPct val="100000"/>
              </a:lnSpc>
              <a:spcBef>
                <a:spcPts val="0"/>
              </a:spcBef>
              <a:spcAft>
                <a:spcPts val="600"/>
              </a:spcAft>
              <a:buFont typeface="+mj-lt"/>
              <a:buAutoNum type="arabicParenR" startAt="5"/>
              <a:tabLst>
                <a:tab pos="449263" algn="l"/>
              </a:tabLst>
            </a:pPr>
            <a:r>
              <a:rPr lang="pl-PL" sz="1800" dirty="0">
                <a:effectLst/>
                <a:latin typeface="Times New Roman" panose="02020603050405020304" pitchFamily="18" charset="0"/>
                <a:ea typeface="Times New Roman" panose="02020603050405020304" pitchFamily="18" charset="0"/>
              </a:rPr>
              <a:t>analizowanie i wypracowywanie propozycji udoskonalania systemu zarządzania bezpieczeństwem.</a:t>
            </a:r>
          </a:p>
          <a:p>
            <a:pPr marL="714375" indent="-265113">
              <a:lnSpc>
                <a:spcPct val="100000"/>
              </a:lnSpc>
              <a:spcBef>
                <a:spcPts val="0"/>
              </a:spcBef>
              <a:spcAft>
                <a:spcPts val="600"/>
              </a:spcAft>
              <a:buFont typeface="+mj-lt"/>
              <a:buAutoNum type="arabicParenR" startAt="5"/>
              <a:tabLst>
                <a:tab pos="449263" algn="l"/>
              </a:tabLst>
            </a:pP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306</a:t>
            </a:fld>
            <a:endParaRPr lang="pl-PL">
              <a:solidFill>
                <a:prstClr val="black">
                  <a:tint val="75000"/>
                </a:prstClr>
              </a:solidFill>
            </a:endParaRPr>
          </a:p>
        </p:txBody>
      </p:sp>
    </p:spTree>
    <p:extLst>
      <p:ext uri="{BB962C8B-B14F-4D97-AF65-F5344CB8AC3E}">
        <p14:creationId xmlns:p14="http://schemas.microsoft.com/office/powerpoint/2010/main" val="237263645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8"/>
            <a:ext cx="10591800" cy="686518"/>
          </a:xfrm>
        </p:spPr>
        <p:txBody>
          <a:bodyPr>
            <a:normAutofit fontScale="90000"/>
          </a:bodyPr>
          <a:lstStyle/>
          <a:p>
            <a:pPr algn="ctr"/>
            <a:r>
              <a:rPr lang="pl-PL" sz="3600" dirty="0"/>
              <a:t>Komitet Rady Ministrów do spraw Bezpieczeństwa Narodowego i spraw Obronnych - skład</a:t>
            </a:r>
          </a:p>
        </p:txBody>
      </p:sp>
      <p:sp>
        <p:nvSpPr>
          <p:cNvPr id="3" name="Symbol zastępczy zawartości 2"/>
          <p:cNvSpPr>
            <a:spLocks noGrp="1"/>
          </p:cNvSpPr>
          <p:nvPr>
            <p:ph idx="1"/>
          </p:nvPr>
        </p:nvSpPr>
        <p:spPr>
          <a:xfrm>
            <a:off x="838200" y="2078182"/>
            <a:ext cx="10515600" cy="4172989"/>
          </a:xfrm>
        </p:spPr>
        <p:txBody>
          <a:bodyPr>
            <a:normAutofit/>
          </a:bodyPr>
          <a:lstStyle/>
          <a:p>
            <a:pPr marL="0" indent="0">
              <a:lnSpc>
                <a:spcPct val="115000"/>
              </a:lnSpc>
              <a:spcBef>
                <a:spcPts val="130"/>
              </a:spcBef>
              <a:spcAft>
                <a:spcPts val="1000"/>
              </a:spcAft>
              <a:buNone/>
            </a:pPr>
            <a:r>
              <a:rPr lang="pl-PL" sz="1800" b="1" dirty="0">
                <a:solidFill>
                  <a:srgbClr val="000000"/>
                </a:solidFill>
                <a:effectLst/>
                <a:latin typeface="Times New Roman" panose="02020603050405020304" pitchFamily="18" charset="0"/>
                <a:ea typeface="Times New Roman" panose="02020603050405020304" pitchFamily="18" charset="0"/>
              </a:rPr>
              <a:t>§  3. </a:t>
            </a:r>
            <a:r>
              <a:rPr lang="pl-PL" sz="1800" dirty="0">
                <a:solidFill>
                  <a:srgbClr val="000000"/>
                </a:solidFill>
                <a:effectLst/>
                <a:latin typeface="Times New Roman" panose="02020603050405020304" pitchFamily="18" charset="0"/>
                <a:ea typeface="Times New Roman" panose="02020603050405020304" pitchFamily="18" charset="0"/>
              </a:rPr>
              <a:t>W skład Komitetu wchodzą:</a:t>
            </a:r>
            <a:endParaRPr lang="pl-PL" sz="1800" dirty="0">
              <a:effectLst/>
              <a:latin typeface="Times New Roman" panose="02020603050405020304" pitchFamily="18" charset="0"/>
              <a:ea typeface="Times New Roman" panose="02020603050405020304" pitchFamily="18" charset="0"/>
            </a:endParaRPr>
          </a:p>
          <a:p>
            <a:pPr marL="806450" indent="-357188">
              <a:lnSpc>
                <a:spcPct val="100000"/>
              </a:lnSpc>
              <a:spcBef>
                <a:spcPts val="0"/>
              </a:spcBef>
              <a:spcAft>
                <a:spcPts val="600"/>
              </a:spcAft>
              <a:buFont typeface="+mj-lt"/>
              <a:buAutoNum type="arabicParenR"/>
            </a:pPr>
            <a:r>
              <a:rPr lang="pl-PL" sz="1800" dirty="0">
                <a:solidFill>
                  <a:srgbClr val="000000"/>
                </a:solidFill>
                <a:effectLst/>
                <a:latin typeface="Times New Roman" panose="02020603050405020304" pitchFamily="18" charset="0"/>
                <a:ea typeface="Times New Roman" panose="02020603050405020304" pitchFamily="18" charset="0"/>
              </a:rPr>
              <a:t>Przewodniczący Komitetu - Wiceprezes Rady Ministrów wskazany przez Prezesa Rady Ministrów;</a:t>
            </a:r>
            <a:endParaRPr lang="pl-PL" sz="1800" dirty="0">
              <a:effectLst/>
              <a:latin typeface="Times New Roman" panose="02020603050405020304" pitchFamily="18" charset="0"/>
              <a:ea typeface="Times New Roman" panose="02020603050405020304" pitchFamily="18" charset="0"/>
            </a:endParaRPr>
          </a:p>
          <a:p>
            <a:pPr marL="806450" indent="-357188">
              <a:lnSpc>
                <a:spcPct val="100000"/>
              </a:lnSpc>
              <a:spcBef>
                <a:spcPts val="0"/>
              </a:spcBef>
              <a:spcAft>
                <a:spcPts val="600"/>
              </a:spcAft>
              <a:buFont typeface="+mj-lt"/>
              <a:buAutoNum type="arabicParenR"/>
            </a:pPr>
            <a:r>
              <a:rPr lang="pl-PL" sz="1800" dirty="0">
                <a:solidFill>
                  <a:srgbClr val="000000"/>
                </a:solidFill>
                <a:effectLst/>
                <a:latin typeface="Times New Roman" panose="02020603050405020304" pitchFamily="18" charset="0"/>
                <a:ea typeface="Times New Roman" panose="02020603050405020304" pitchFamily="18" charset="0"/>
              </a:rPr>
              <a:t>pozostali członkowie Komitetu:</a:t>
            </a:r>
            <a:endParaRPr lang="pl-PL" sz="1800" dirty="0">
              <a:effectLst/>
              <a:latin typeface="Times New Roman" panose="02020603050405020304" pitchFamily="18" charset="0"/>
              <a:ea typeface="Times New Roman" panose="02020603050405020304" pitchFamily="18" charset="0"/>
            </a:endParaRPr>
          </a:p>
          <a:p>
            <a:pPr marL="1163638" indent="-357188">
              <a:lnSpc>
                <a:spcPct val="10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Obrony Narodowej,</a:t>
            </a:r>
            <a:endParaRPr lang="pl-PL" sz="1800" dirty="0">
              <a:effectLst/>
              <a:latin typeface="Times New Roman" panose="02020603050405020304" pitchFamily="18" charset="0"/>
              <a:ea typeface="Times New Roman" panose="02020603050405020304" pitchFamily="18" charset="0"/>
            </a:endParaRPr>
          </a:p>
          <a:p>
            <a:pPr marL="1163638" indent="-357188">
              <a:lnSpc>
                <a:spcPct val="10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właściwy do spraw wewnętrznych,</a:t>
            </a:r>
            <a:endParaRPr lang="pl-PL" sz="1800" dirty="0">
              <a:effectLst/>
              <a:latin typeface="Times New Roman" panose="02020603050405020304" pitchFamily="18" charset="0"/>
              <a:ea typeface="Times New Roman" panose="02020603050405020304" pitchFamily="18" charset="0"/>
            </a:endParaRPr>
          </a:p>
          <a:p>
            <a:pPr marL="1163638" indent="-357188">
              <a:lnSpc>
                <a:spcPct val="10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Sprawiedliwości,</a:t>
            </a:r>
            <a:endParaRPr lang="pl-PL" sz="1800" dirty="0">
              <a:effectLst/>
              <a:latin typeface="Times New Roman" panose="02020603050405020304" pitchFamily="18" charset="0"/>
              <a:ea typeface="Times New Roman" panose="02020603050405020304" pitchFamily="18" charset="0"/>
            </a:endParaRPr>
          </a:p>
          <a:p>
            <a:pPr marL="1163638" indent="-357188">
              <a:lnSpc>
                <a:spcPct val="10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właściwy do spraw koordynowania działalności służb specjalnych, jeżeli został wyznaczony przez Prezesa Rady Ministrów,</a:t>
            </a:r>
            <a:endParaRPr lang="pl-PL" sz="1800" dirty="0">
              <a:effectLst/>
              <a:latin typeface="Times New Roman" panose="02020603050405020304" pitchFamily="18" charset="0"/>
              <a:ea typeface="Times New Roman" panose="02020603050405020304" pitchFamily="18" charset="0"/>
            </a:endParaRPr>
          </a:p>
          <a:p>
            <a:pPr marL="1163638" indent="-357188">
              <a:lnSpc>
                <a:spcPct val="100000"/>
              </a:lnSpc>
              <a:spcBef>
                <a:spcPts val="0"/>
              </a:spcBef>
              <a:spcAft>
                <a:spcPts val="600"/>
              </a:spcAft>
              <a:buFont typeface="+mj-lt"/>
              <a:buAutoNum type="alphaLcParenR"/>
            </a:pPr>
            <a:r>
              <a:rPr lang="pl-PL" sz="1800" dirty="0">
                <a:solidFill>
                  <a:srgbClr val="000000"/>
                </a:solidFill>
                <a:effectLst/>
                <a:latin typeface="Times New Roman" panose="02020603050405020304" pitchFamily="18" charset="0"/>
                <a:ea typeface="Times New Roman" panose="02020603050405020304" pitchFamily="18" charset="0"/>
              </a:rPr>
              <a:t>minister właściwy do spraw zagranicznych.</a:t>
            </a:r>
            <a:endParaRPr lang="pl-PL" sz="1800" dirty="0">
              <a:effectLst/>
              <a:latin typeface="Times New Roman" panose="02020603050405020304" pitchFamily="18" charset="0"/>
              <a:ea typeface="Times New Roman" panose="02020603050405020304" pitchFamily="18" charset="0"/>
            </a:endParaRPr>
          </a:p>
          <a:p>
            <a:pPr marL="1163638" indent="-265113">
              <a:lnSpc>
                <a:spcPct val="120000"/>
              </a:lnSpc>
              <a:spcBef>
                <a:spcPts val="0"/>
              </a:spcBef>
              <a:spcAft>
                <a:spcPts val="600"/>
              </a:spcAft>
              <a:buFont typeface="+mj-lt"/>
              <a:buAutoNum type="alphaLcParenR"/>
            </a:pP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307</a:t>
            </a:fld>
            <a:endParaRPr lang="pl-PL">
              <a:solidFill>
                <a:prstClr val="black">
                  <a:tint val="75000"/>
                </a:prstClr>
              </a:solidFill>
            </a:endParaRPr>
          </a:p>
        </p:txBody>
      </p:sp>
    </p:spTree>
    <p:extLst>
      <p:ext uri="{BB962C8B-B14F-4D97-AF65-F5344CB8AC3E}">
        <p14:creationId xmlns:p14="http://schemas.microsoft.com/office/powerpoint/2010/main" val="238564910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8"/>
            <a:ext cx="10591800" cy="686518"/>
          </a:xfrm>
        </p:spPr>
        <p:txBody>
          <a:bodyPr>
            <a:normAutofit fontScale="90000"/>
          </a:bodyPr>
          <a:lstStyle/>
          <a:p>
            <a:pPr algn="ctr"/>
            <a:r>
              <a:rPr lang="pl-PL" sz="3600" dirty="0"/>
              <a:t>Komitet Rady Ministrów do spraw Bezpieczeństwa Narodowego i spraw Obronnych - sposób obradowania</a:t>
            </a:r>
          </a:p>
        </p:txBody>
      </p:sp>
      <p:sp>
        <p:nvSpPr>
          <p:cNvPr id="3" name="Symbol zastępczy zawartości 2"/>
          <p:cNvSpPr>
            <a:spLocks noGrp="1"/>
          </p:cNvSpPr>
          <p:nvPr>
            <p:ph idx="1"/>
          </p:nvPr>
        </p:nvSpPr>
        <p:spPr>
          <a:xfrm>
            <a:off x="838200" y="2802577"/>
            <a:ext cx="10515600" cy="3448594"/>
          </a:xfrm>
        </p:spPr>
        <p:txBody>
          <a:bodyPr>
            <a:normAutofit/>
          </a:bodyPr>
          <a:lstStyle/>
          <a:p>
            <a:pPr marL="0" indent="0">
              <a:lnSpc>
                <a:spcPct val="115000"/>
              </a:lnSpc>
              <a:spcBef>
                <a:spcPts val="130"/>
              </a:spcBef>
              <a:spcAft>
                <a:spcPts val="1000"/>
              </a:spcAft>
              <a:buNone/>
            </a:pPr>
            <a:r>
              <a:rPr lang="pl-PL" sz="2000" b="1" dirty="0">
                <a:effectLst/>
                <a:latin typeface="Times New Roman" panose="02020603050405020304" pitchFamily="18" charset="0"/>
                <a:ea typeface="Times New Roman" panose="02020603050405020304" pitchFamily="18" charset="0"/>
              </a:rPr>
              <a:t>§  6. </a:t>
            </a:r>
            <a:r>
              <a:rPr lang="pl-PL" sz="2000" b="1" dirty="0">
                <a:latin typeface="Times New Roman" panose="02020603050405020304" pitchFamily="18" charset="0"/>
                <a:ea typeface="Times New Roman" panose="02020603050405020304" pitchFamily="18" charset="0"/>
              </a:rPr>
              <a:t> </a:t>
            </a:r>
            <a:r>
              <a:rPr lang="pl-PL" sz="2000" dirty="0">
                <a:effectLst/>
                <a:latin typeface="Times New Roman" panose="02020603050405020304" pitchFamily="18" charset="0"/>
                <a:ea typeface="Times New Roman" panose="02020603050405020304" pitchFamily="18" charset="0"/>
              </a:rPr>
              <a:t>1. Komitet odbywa posiedzenia w terminach określonych przez Przewodniczącego Komitetu.</a:t>
            </a:r>
          </a:p>
          <a:p>
            <a:pPr marL="0" indent="0">
              <a:lnSpc>
                <a:spcPct val="115000"/>
              </a:lnSpc>
              <a:spcBef>
                <a:spcPts val="130"/>
              </a:spcBef>
              <a:spcAft>
                <a:spcPts val="1000"/>
              </a:spcAft>
              <a:buNone/>
            </a:pPr>
            <a:r>
              <a:rPr lang="pl-PL" sz="2000" dirty="0">
                <a:effectLst/>
                <a:latin typeface="Times New Roman" panose="02020603050405020304" pitchFamily="18" charset="0"/>
                <a:ea typeface="Times New Roman" panose="02020603050405020304" pitchFamily="18" charset="0"/>
              </a:rPr>
              <a:t>2. Przewodniczący Komitetu może zarządzić rozpatrzenie sprawy w drodze korespondencyjnego uzgodnienia stanowisk (tryb obiegowy).</a:t>
            </a:r>
          </a:p>
          <a:p>
            <a:pPr marL="1163638" indent="-265113">
              <a:lnSpc>
                <a:spcPct val="120000"/>
              </a:lnSpc>
              <a:spcBef>
                <a:spcPts val="0"/>
              </a:spcBef>
              <a:spcAft>
                <a:spcPts val="600"/>
              </a:spcAft>
              <a:buFont typeface="+mj-lt"/>
              <a:buAutoNum type="alphaLcParenR"/>
            </a:pPr>
            <a:endParaRPr lang="pl-PL" sz="18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308</a:t>
            </a:fld>
            <a:endParaRPr lang="pl-PL">
              <a:solidFill>
                <a:prstClr val="black">
                  <a:tint val="75000"/>
                </a:prstClr>
              </a:solidFill>
            </a:endParaRPr>
          </a:p>
        </p:txBody>
      </p:sp>
    </p:spTree>
    <p:extLst>
      <p:ext uri="{BB962C8B-B14F-4D97-AF65-F5344CB8AC3E}">
        <p14:creationId xmlns:p14="http://schemas.microsoft.com/office/powerpoint/2010/main" val="407833776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1338"/>
            <a:ext cx="10591800" cy="686518"/>
          </a:xfrm>
        </p:spPr>
        <p:txBody>
          <a:bodyPr>
            <a:normAutofit fontScale="90000"/>
          </a:bodyPr>
          <a:lstStyle/>
          <a:p>
            <a:pPr algn="ctr"/>
            <a:r>
              <a:rPr lang="pl-PL" sz="3600" dirty="0"/>
              <a:t>Komitet Rady Ministrów do spraw Bezpieczeństwa Narodowego i spraw Obronnych - skład</a:t>
            </a:r>
          </a:p>
        </p:txBody>
      </p:sp>
      <p:sp>
        <p:nvSpPr>
          <p:cNvPr id="3" name="Symbol zastępczy zawartości 2"/>
          <p:cNvSpPr>
            <a:spLocks noGrp="1"/>
          </p:cNvSpPr>
          <p:nvPr>
            <p:ph idx="1"/>
          </p:nvPr>
        </p:nvSpPr>
        <p:spPr>
          <a:xfrm>
            <a:off x="838200" y="3063834"/>
            <a:ext cx="10515600" cy="3187337"/>
          </a:xfrm>
        </p:spPr>
        <p:txBody>
          <a:bodyPr>
            <a:normAutofit/>
          </a:bodyPr>
          <a:lstStyle/>
          <a:p>
            <a:pPr marL="0" indent="0">
              <a:lnSpc>
                <a:spcPct val="115000"/>
              </a:lnSpc>
              <a:spcBef>
                <a:spcPts val="130"/>
              </a:spcBef>
              <a:spcAft>
                <a:spcPts val="1000"/>
              </a:spcAft>
              <a:buNone/>
            </a:pPr>
            <a:r>
              <a:rPr lang="pl-PL" sz="2000" b="1" dirty="0">
                <a:solidFill>
                  <a:srgbClr val="000000"/>
                </a:solidFill>
                <a:effectLst/>
                <a:latin typeface="Times New Roman" panose="02020603050405020304" pitchFamily="18" charset="0"/>
                <a:ea typeface="Times New Roman" panose="02020603050405020304" pitchFamily="18" charset="0"/>
              </a:rPr>
              <a:t> §  7. </a:t>
            </a:r>
            <a:r>
              <a:rPr lang="pl-PL" sz="2000" dirty="0">
                <a:solidFill>
                  <a:srgbClr val="000000"/>
                </a:solidFill>
                <a:effectLst/>
                <a:latin typeface="Times New Roman" panose="02020603050405020304" pitchFamily="18" charset="0"/>
                <a:ea typeface="Times New Roman" panose="02020603050405020304" pitchFamily="18" charset="0"/>
              </a:rPr>
              <a:t>1. Rozstrzygnięcia Komitetu zapadają w drodze uzgodnienia.</a:t>
            </a:r>
            <a:endParaRPr lang="pl-PL" sz="20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2000" dirty="0">
                <a:solidFill>
                  <a:srgbClr val="000000"/>
                </a:solidFill>
                <a:effectLst/>
                <a:latin typeface="Times New Roman" panose="02020603050405020304" pitchFamily="18" charset="0"/>
                <a:ea typeface="Times New Roman" panose="02020603050405020304" pitchFamily="18" charset="0"/>
              </a:rPr>
              <a:t>2. W przypadku gdy uzgodnienie stanowiska nie jest możliwe, rozstrzyga zdanie Przewodniczącego Komitetu.</a:t>
            </a:r>
            <a:endParaRPr lang="pl-PL" sz="2000" dirty="0">
              <a:effectLst/>
              <a:latin typeface="Times New Roman" panose="02020603050405020304" pitchFamily="18" charset="0"/>
              <a:ea typeface="Times New Roman" panose="02020603050405020304" pitchFamily="18" charset="0"/>
            </a:endParaRPr>
          </a:p>
          <a:p>
            <a:pPr marL="0" indent="0">
              <a:lnSpc>
                <a:spcPct val="115000"/>
              </a:lnSpc>
              <a:spcBef>
                <a:spcPts val="130"/>
              </a:spcBef>
              <a:spcAft>
                <a:spcPts val="1000"/>
              </a:spcAft>
              <a:buNone/>
            </a:pPr>
            <a:r>
              <a:rPr lang="pl-PL" sz="2000" dirty="0">
                <a:solidFill>
                  <a:srgbClr val="000000"/>
                </a:solidFill>
                <a:effectLst/>
                <a:latin typeface="Times New Roman" panose="02020603050405020304" pitchFamily="18" charset="0"/>
                <a:ea typeface="Times New Roman" panose="02020603050405020304" pitchFamily="18" charset="0"/>
              </a:rPr>
              <a:t>3. Członkowie Komitetu mogą zgłosić zdanie odrębne w stosunku do zapadłego rozstrzygnięcia.</a:t>
            </a:r>
            <a:endParaRPr lang="pl-PL" sz="20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309</a:t>
            </a:fld>
            <a:endParaRPr lang="pl-PL">
              <a:solidFill>
                <a:prstClr val="black">
                  <a:tint val="75000"/>
                </a:prstClr>
              </a:solidFill>
            </a:endParaRPr>
          </a:p>
        </p:txBody>
      </p:sp>
    </p:spTree>
    <p:extLst>
      <p:ext uri="{BB962C8B-B14F-4D97-AF65-F5344CB8AC3E}">
        <p14:creationId xmlns:p14="http://schemas.microsoft.com/office/powerpoint/2010/main" val="788580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21327" y="1056916"/>
            <a:ext cx="10515600" cy="895041"/>
          </a:xfrm>
        </p:spPr>
        <p:txBody>
          <a:bodyPr>
            <a:normAutofit/>
          </a:bodyPr>
          <a:lstStyle/>
          <a:p>
            <a:r>
              <a:rPr lang="pl-PL" sz="3600" b="1" dirty="0" smtClean="0"/>
              <a:t>Źródła </a:t>
            </a:r>
            <a:r>
              <a:rPr lang="pl-PL" sz="3600" b="1" dirty="0"/>
              <a:t>informacji o </a:t>
            </a:r>
            <a:r>
              <a:rPr lang="pl-PL" sz="3600" b="1" dirty="0" smtClean="0"/>
              <a:t>prawie</a:t>
            </a:r>
            <a:endParaRPr lang="pl-PL" sz="3600" dirty="0"/>
          </a:p>
        </p:txBody>
      </p:sp>
      <p:sp>
        <p:nvSpPr>
          <p:cNvPr id="3" name="Symbol zastępczy zawartości 2"/>
          <p:cNvSpPr>
            <a:spLocks noGrp="1"/>
          </p:cNvSpPr>
          <p:nvPr>
            <p:ph idx="1"/>
          </p:nvPr>
        </p:nvSpPr>
        <p:spPr>
          <a:xfrm>
            <a:off x="838207" y="1825625"/>
            <a:ext cx="11143593" cy="4351338"/>
          </a:xfrm>
        </p:spPr>
        <p:txBody>
          <a:bodyPr anchor="t">
            <a:normAutofit/>
          </a:bodyPr>
          <a:lstStyle/>
          <a:p>
            <a:pPr marL="0" indent="0">
              <a:buSzPct val="300000"/>
              <a:buNone/>
            </a:pPr>
            <a:r>
              <a:rPr lang="pl-PL" dirty="0" smtClean="0"/>
              <a:t>Dziennik </a:t>
            </a:r>
            <a:r>
              <a:rPr lang="pl-PL" dirty="0"/>
              <a:t>Ustaw </a:t>
            </a:r>
            <a:r>
              <a:rPr lang="pl-PL" dirty="0">
                <a:hlinkClick r:id="rId3"/>
              </a:rPr>
              <a:t>https://www.dziennikustaw.gov.pl/DU</a:t>
            </a:r>
            <a:endParaRPr lang="pl-PL" dirty="0"/>
          </a:p>
          <a:p>
            <a:pPr marL="0" indent="0">
              <a:buSzPct val="300000"/>
              <a:buNone/>
            </a:pPr>
            <a:endParaRPr lang="pl-PL" dirty="0" smtClean="0"/>
          </a:p>
          <a:p>
            <a:pPr marL="0" indent="0">
              <a:buSzPct val="300000"/>
              <a:buNone/>
            </a:pPr>
            <a:endParaRPr lang="pl-PL" dirty="0"/>
          </a:p>
          <a:p>
            <a:pPr marL="0" indent="0">
              <a:buSzPct val="300000"/>
              <a:buNone/>
            </a:pPr>
            <a:endParaRPr lang="pl-PL" dirty="0" smtClean="0"/>
          </a:p>
          <a:p>
            <a:pPr marL="0" indent="0">
              <a:buSzPct val="300000"/>
              <a:buNone/>
            </a:pPr>
            <a:endParaRPr lang="pl-PL" dirty="0"/>
          </a:p>
          <a:p>
            <a:pPr marL="0" indent="0">
              <a:buSzPct val="300000"/>
              <a:buNone/>
            </a:pPr>
            <a:endParaRPr lang="pl-PL" dirty="0" smtClean="0"/>
          </a:p>
          <a:p>
            <a:pPr marL="0" indent="0">
              <a:buSzPct val="30000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31</a:t>
            </a:fld>
            <a:endParaRPr lang="pl-PL"/>
          </a:p>
        </p:txBody>
      </p:sp>
      <p:pic>
        <p:nvPicPr>
          <p:cNvPr id="9" name="Obraz 8" descr="Wycinek ekran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783" y="2243900"/>
            <a:ext cx="10341236" cy="4389500"/>
          </a:xfrm>
          <a:prstGeom prst="rect">
            <a:avLst/>
          </a:prstGeom>
        </p:spPr>
      </p:pic>
    </p:spTree>
    <p:extLst>
      <p:ext uri="{BB962C8B-B14F-4D97-AF65-F5344CB8AC3E}">
        <p14:creationId xmlns:p14="http://schemas.microsoft.com/office/powerpoint/2010/main" val="3997816573"/>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6.Rozpatrzenie projektu przez właściwe komitety </a:t>
            </a:r>
          </a:p>
        </p:txBody>
      </p:sp>
      <p:sp>
        <p:nvSpPr>
          <p:cNvPr id="3" name="Symbol zastępczy tekstu 2"/>
          <p:cNvSpPr>
            <a:spLocks noGrp="1"/>
          </p:cNvSpPr>
          <p:nvPr>
            <p:ph type="body" idx="1"/>
          </p:nvPr>
        </p:nvSpPr>
        <p:spPr/>
        <p:txBody>
          <a:bodyPr/>
          <a:lstStyle/>
          <a:p>
            <a:r>
              <a:rPr lang="pl-PL" dirty="0"/>
              <a:t>Komitet do spraw Europejskich</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310</a:t>
            </a:fld>
            <a:endParaRPr lang="pl-PL">
              <a:solidFill>
                <a:prstClr val="black">
                  <a:tint val="75000"/>
                </a:prstClr>
              </a:solidFill>
            </a:endParaRPr>
          </a:p>
        </p:txBody>
      </p:sp>
    </p:spTree>
    <p:extLst>
      <p:ext uri="{BB962C8B-B14F-4D97-AF65-F5344CB8AC3E}">
        <p14:creationId xmlns:p14="http://schemas.microsoft.com/office/powerpoint/2010/main" val="633114682"/>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a:t>Rządowy proces legislacyjny - etapy</a:t>
            </a:r>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311</a:t>
            </a:fld>
            <a:endParaRPr lang="pl-PL">
              <a:solidFill>
                <a:prstClr val="black">
                  <a:tint val="75000"/>
                </a:prstClr>
              </a:solidFill>
            </a:endParaRPr>
          </a:p>
        </p:txBody>
      </p:sp>
      <p:graphicFrame>
        <p:nvGraphicFramePr>
          <p:cNvPr id="5" name="Diagram 4"/>
          <p:cNvGraphicFramePr/>
          <p:nvPr>
            <p:extLst/>
          </p:nvPr>
        </p:nvGraphicFramePr>
        <p:xfrm>
          <a:off x="1725284" y="2035834"/>
          <a:ext cx="9420045" cy="4102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rostokąt: zaokrąglone rogi 6">
            <a:extLst>
              <a:ext uri="{FF2B5EF4-FFF2-40B4-BE49-F238E27FC236}">
                <a16:creationId xmlns:a16="http://schemas.microsoft.com/office/drawing/2014/main" id="{906968E9-7449-4D01-9B5F-50EF1AB959F6}"/>
              </a:ext>
            </a:extLst>
          </p:cNvPr>
          <p:cNvSpPr/>
          <p:nvPr/>
        </p:nvSpPr>
        <p:spPr>
          <a:xfrm>
            <a:off x="1465386" y="3012831"/>
            <a:ext cx="2286000" cy="216876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152832750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37302" y="2057399"/>
            <a:ext cx="10515600" cy="3179823"/>
          </a:xfrm>
        </p:spPr>
        <p:txBody>
          <a:bodyPr>
            <a:normAutofit/>
          </a:bodyPr>
          <a:lstStyle/>
          <a:p>
            <a:pPr marL="0" indent="0">
              <a:buNone/>
            </a:pPr>
            <a:r>
              <a:rPr lang="pl-PL" dirty="0"/>
              <a:t>Rozpatrzenie przez </a:t>
            </a:r>
            <a:r>
              <a:rPr lang="pl-PL" b="1" dirty="0">
                <a:solidFill>
                  <a:srgbClr val="C00000"/>
                </a:solidFill>
              </a:rPr>
              <a:t>SKRM poprzedza rozpatrzenie przez Komitet do spraw Europejskich</a:t>
            </a:r>
            <a:r>
              <a:rPr lang="pl-PL" dirty="0"/>
              <a:t> jeżeli projekt do rozstrzygnięcia, do którego KSE został upoważniony przez Radę Ministrów w drodze uchwały, ma: </a:t>
            </a:r>
          </a:p>
          <a:p>
            <a:r>
              <a:rPr lang="pl-PL" dirty="0"/>
              <a:t>szczególne znaczenie w zakresie realizacji polityki państwa</a:t>
            </a:r>
          </a:p>
          <a:p>
            <a:r>
              <a:rPr lang="pl-PL" dirty="0"/>
              <a:t>prawa krajowego </a:t>
            </a:r>
          </a:p>
          <a:p>
            <a:r>
              <a:rPr lang="pl-PL" dirty="0"/>
              <a:t>budżetu państwa lub gospodarki</a:t>
            </a:r>
          </a:p>
          <a:p>
            <a:pPr marL="0" indent="0">
              <a:buNone/>
            </a:pPr>
            <a:endParaRPr lang="pl-PL" b="1" dirty="0">
              <a:solidFill>
                <a:srgbClr val="C00000"/>
              </a:solidFill>
            </a:endParaRP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312</a:t>
            </a:fld>
            <a:endParaRPr lang="pl-PL">
              <a:solidFill>
                <a:prstClr val="black">
                  <a:tint val="75000"/>
                </a:prstClr>
              </a:solidFill>
            </a:endParaRPr>
          </a:p>
        </p:txBody>
      </p:sp>
      <p:graphicFrame>
        <p:nvGraphicFramePr>
          <p:cNvPr id="5" name="Diagram 4"/>
          <p:cNvGraphicFramePr/>
          <p:nvPr>
            <p:extLst/>
          </p:nvPr>
        </p:nvGraphicFramePr>
        <p:xfrm>
          <a:off x="560070" y="4943476"/>
          <a:ext cx="11327129" cy="1609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ytuł 1"/>
          <p:cNvSpPr>
            <a:spLocks noGrp="1"/>
          </p:cNvSpPr>
          <p:nvPr>
            <p:ph type="title"/>
          </p:nvPr>
        </p:nvSpPr>
        <p:spPr>
          <a:xfrm>
            <a:off x="838200" y="809625"/>
            <a:ext cx="10515600" cy="881067"/>
          </a:xfrm>
        </p:spPr>
        <p:txBody>
          <a:bodyPr>
            <a:normAutofit fontScale="90000"/>
          </a:bodyPr>
          <a:lstStyle/>
          <a:p>
            <a:r>
              <a:rPr lang="pl-PL" dirty="0"/>
              <a:t>Kolejność etapu KSE w toku procesu legislacyjnego</a:t>
            </a:r>
          </a:p>
        </p:txBody>
      </p:sp>
    </p:spTree>
    <p:extLst>
      <p:ext uri="{BB962C8B-B14F-4D97-AF65-F5344CB8AC3E}">
        <p14:creationId xmlns:p14="http://schemas.microsoft.com/office/powerpoint/2010/main" val="76649067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09625"/>
            <a:ext cx="10515600" cy="881067"/>
          </a:xfrm>
        </p:spPr>
        <p:txBody>
          <a:bodyPr>
            <a:normAutofit fontScale="90000"/>
          </a:bodyPr>
          <a:lstStyle/>
          <a:p>
            <a:r>
              <a:rPr lang="pl-PL" dirty="0"/>
              <a:t>Upoważnienie Komitetu do spraw Europejskich</a:t>
            </a:r>
          </a:p>
        </p:txBody>
      </p:sp>
      <p:sp>
        <p:nvSpPr>
          <p:cNvPr id="3" name="Symbol zastępczy zawartości 2"/>
          <p:cNvSpPr>
            <a:spLocks noGrp="1"/>
          </p:cNvSpPr>
          <p:nvPr>
            <p:ph idx="1"/>
          </p:nvPr>
        </p:nvSpPr>
        <p:spPr/>
        <p:txBody>
          <a:bodyPr>
            <a:normAutofit fontScale="92500"/>
          </a:bodyPr>
          <a:lstStyle/>
          <a:p>
            <a:pPr marL="0" indent="0">
              <a:buNone/>
            </a:pPr>
            <a:r>
              <a:rPr lang="pl-PL" dirty="0"/>
              <a:t>Upoważnienie dla KSE jest </a:t>
            </a:r>
            <a:r>
              <a:rPr lang="pl-PL" b="1" dirty="0"/>
              <a:t>wyrażane uchwałą Rady Ministrów</a:t>
            </a:r>
            <a:r>
              <a:rPr lang="pl-PL" dirty="0"/>
              <a:t>. Aktualnie obowiązują następujące uchwały:</a:t>
            </a:r>
          </a:p>
          <a:p>
            <a:pPr marL="514350" indent="-514350" algn="just">
              <a:buFont typeface="+mj-lt"/>
              <a:buAutoNum type="arabicParenR"/>
            </a:pPr>
            <a:r>
              <a:rPr lang="pl-PL" dirty="0"/>
              <a:t>uchwała nr  15 Rady Ministrów z dnia 26 stycznia 2010 r. w sprawie upoważnienia Komitetu do Spraw Europejskich do rozpatrywania, rozstrzygania lub uzgadniania w sprawach związanych z członkostwem Rzeczypospolitej Polskiej w Unii Europejskiej (M. P z 2011 r. poz. 554);</a:t>
            </a:r>
          </a:p>
          <a:p>
            <a:pPr marL="514350" indent="-514350" algn="just">
              <a:buFont typeface="+mj-lt"/>
              <a:buAutoNum type="arabicParenR"/>
            </a:pPr>
            <a:r>
              <a:rPr lang="pl-PL" dirty="0"/>
              <a:t>uchwała nr 130 Rady Ministrów z dnia 24 lutego 2021 r. w sprawie upoważnienia Komitetu do Spraw Europejskich do rozpatrywania, rozstrzygania i uzgadniania spraw związanych z wyrażaniem zgody na przystąpienie do programów realizowanych w ramach celu "Europejska współpraca terytorialna" na lata 2021-2027 (M. P. poz. 285).</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313</a:t>
            </a:fld>
            <a:endParaRPr lang="pl-PL">
              <a:solidFill>
                <a:prstClr val="black">
                  <a:tint val="75000"/>
                </a:prstClr>
              </a:solidFill>
            </a:endParaRPr>
          </a:p>
        </p:txBody>
      </p:sp>
    </p:spTree>
    <p:extLst>
      <p:ext uri="{BB962C8B-B14F-4D97-AF65-F5344CB8AC3E}">
        <p14:creationId xmlns:p14="http://schemas.microsoft.com/office/powerpoint/2010/main" val="881843146"/>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62000"/>
            <a:ext cx="10515600" cy="928692"/>
          </a:xfrm>
        </p:spPr>
        <p:txBody>
          <a:bodyPr>
            <a:normAutofit fontScale="90000"/>
          </a:bodyPr>
          <a:lstStyle/>
          <a:p>
            <a:r>
              <a:rPr lang="pl-PL" dirty="0"/>
              <a:t>Upoważnienie Komitetu do spraw Europejskich</a:t>
            </a:r>
          </a:p>
        </p:txBody>
      </p:sp>
      <p:sp>
        <p:nvSpPr>
          <p:cNvPr id="3" name="Symbol zastępczy zawartości 2"/>
          <p:cNvSpPr>
            <a:spLocks noGrp="1"/>
          </p:cNvSpPr>
          <p:nvPr>
            <p:ph idx="1"/>
          </p:nvPr>
        </p:nvSpPr>
        <p:spPr/>
        <p:txBody>
          <a:bodyPr>
            <a:normAutofit fontScale="70000" lnSpcReduction="20000"/>
          </a:bodyPr>
          <a:lstStyle/>
          <a:p>
            <a:pPr marL="0" indent="0" algn="just">
              <a:buNone/>
            </a:pPr>
            <a:r>
              <a:rPr lang="pl-PL" dirty="0"/>
              <a:t>W ramach upoważnienia do rozpatrywania, rozstrzygania lub uzgadniania w sprawach związanych z członkostwem Rzeczypospolitej Polskiej w Unii Europejskiej wyrażonego uchwałą nr 15 Rady Ministrów z dnia 26 stycznia 2010 r. w sprawie upoważnienia Komitetu do Spraw Europejskich do rozpatrywania, rozstrzygania lub uzgadniania w sprawach związanych z członkostwem Rzeczypospolitej Polskiej w Unii Europejskiej </a:t>
            </a:r>
          </a:p>
          <a:p>
            <a:pPr marL="0" indent="0" algn="just">
              <a:buNone/>
            </a:pPr>
            <a:endParaRPr lang="pl-PL" dirty="0"/>
          </a:p>
          <a:p>
            <a:pPr marL="0" indent="0" algn="just">
              <a:buNone/>
            </a:pPr>
            <a:r>
              <a:rPr lang="pl-PL" dirty="0"/>
              <a:t>§  1. 1 Upoważnia się Komitet do Spraw Europejskich do:</a:t>
            </a:r>
          </a:p>
          <a:p>
            <a:pPr marL="514350" indent="-514350" algn="just">
              <a:buAutoNum type="arabicParenR"/>
            </a:pPr>
            <a:r>
              <a:rPr lang="pl-PL" dirty="0"/>
              <a:t>wykonywania zadań wskazanych w art. 3 ust. 1 ustawy z dnia 27 sierpnia 2009 r. o Komitecie do Spraw Europejskich,</a:t>
            </a:r>
          </a:p>
          <a:p>
            <a:pPr marL="514350" indent="-514350" algn="just">
              <a:buAutoNum type="arabicParenR"/>
            </a:pPr>
            <a:r>
              <a:rPr lang="pl-PL" dirty="0"/>
              <a:t>uzgadniania innych niż określone w art. 3 ust. 1 ustawy z dnia 27 sierpnia 2009 r. o Komitecie do Spraw Europejskich dokumentów rządowych związanych z członkostwem Rzeczypospolitej Polskiej w Unii Europejskiej- z wyłączeniem spraw wynikających z rozpatrywania stanowisk związanych z realizacją Programu 6-miesięcznego Polskiej Prezydencji w Radzie Unii Europejskiej w II połowie 2011 r. oraz z realizacją fiszek programowych w sprawach związanych z Polską Prezydencją w Radzie Unii Europejskiej w II połowie 2011 r. oraz spraw organizacyjno-logistycznych wynikających ze sprawowania przez Rzeczpospolitą Polską przewodnictwa w Radzie Unii Europejskiej.</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314</a:t>
            </a:fld>
            <a:endParaRPr lang="pl-PL">
              <a:solidFill>
                <a:prstClr val="black">
                  <a:tint val="75000"/>
                </a:prstClr>
              </a:solidFill>
            </a:endParaRPr>
          </a:p>
        </p:txBody>
      </p:sp>
    </p:spTree>
    <p:extLst>
      <p:ext uri="{BB962C8B-B14F-4D97-AF65-F5344CB8AC3E}">
        <p14:creationId xmlns:p14="http://schemas.microsoft.com/office/powerpoint/2010/main" val="2975010295"/>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a:t>Rządowy proces legislacyjny - etapy</a:t>
            </a:r>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315</a:t>
            </a:fld>
            <a:endParaRPr lang="pl-PL">
              <a:solidFill>
                <a:prstClr val="black">
                  <a:tint val="75000"/>
                </a:prstClr>
              </a:solidFill>
            </a:endParaRPr>
          </a:p>
        </p:txBody>
      </p:sp>
      <p:graphicFrame>
        <p:nvGraphicFramePr>
          <p:cNvPr id="5" name="Diagram 4"/>
          <p:cNvGraphicFramePr/>
          <p:nvPr>
            <p:extLst/>
          </p:nvPr>
        </p:nvGraphicFramePr>
        <p:xfrm>
          <a:off x="1725284" y="2035834"/>
          <a:ext cx="9420045" cy="4102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1216195"/>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76300" y="923925"/>
            <a:ext cx="10515600" cy="823917"/>
          </a:xfrm>
        </p:spPr>
        <p:txBody>
          <a:bodyPr/>
          <a:lstStyle/>
          <a:p>
            <a:r>
              <a:rPr lang="pl-PL" dirty="0"/>
              <a:t>Zadania Komitetu do spraw Europejskich</a:t>
            </a:r>
          </a:p>
        </p:txBody>
      </p:sp>
      <p:sp>
        <p:nvSpPr>
          <p:cNvPr id="3" name="Symbol zastępczy zawartości 2"/>
          <p:cNvSpPr>
            <a:spLocks noGrp="1"/>
          </p:cNvSpPr>
          <p:nvPr>
            <p:ph idx="1"/>
          </p:nvPr>
        </p:nvSpPr>
        <p:spPr>
          <a:xfrm>
            <a:off x="838200" y="1825625"/>
            <a:ext cx="10763250" cy="4375150"/>
          </a:xfrm>
        </p:spPr>
        <p:txBody>
          <a:bodyPr numCol="1">
            <a:noAutofit/>
          </a:bodyPr>
          <a:lstStyle/>
          <a:p>
            <a:pPr marL="0" indent="0">
              <a:spcBef>
                <a:spcPts val="600"/>
              </a:spcBef>
              <a:buNone/>
            </a:pPr>
            <a:r>
              <a:rPr lang="pl-PL" sz="1800" dirty="0"/>
              <a:t>Głównym zadaniem Komitetu do spraw Europejskich (KSE)  jest podejmowanie w imieniu Rady Ministrów decyzji w zakresie:</a:t>
            </a:r>
          </a:p>
          <a:p>
            <a:pPr marL="0" indent="0">
              <a:spcBef>
                <a:spcPts val="600"/>
              </a:spcBef>
              <a:buNone/>
            </a:pPr>
            <a:r>
              <a:rPr lang="pl-PL" sz="1800" dirty="0"/>
              <a:t>1) rozpatrywania i rozstrzygania:</a:t>
            </a:r>
          </a:p>
          <a:p>
            <a:pPr marL="342900" indent="-342900">
              <a:spcBef>
                <a:spcPts val="600"/>
              </a:spcBef>
              <a:buFont typeface="+mj-lt"/>
              <a:buAutoNum type="alphaLcParenR"/>
            </a:pPr>
            <a:r>
              <a:rPr lang="pl-PL" sz="1800" dirty="0"/>
              <a:t> stanowisk dotyczących dokumentów Unii Europejskiej podlegających konsultacjom z państwami członkowskimi oraz ich ocen sformułowanych przez właściwe instytucje lub inne organy Unii Europejskiej,</a:t>
            </a:r>
          </a:p>
          <a:p>
            <a:pPr marL="342900" indent="-342900">
              <a:spcBef>
                <a:spcPts val="600"/>
              </a:spcBef>
              <a:buFont typeface="+mj-lt"/>
              <a:buAutoNum type="alphaLcParenR"/>
            </a:pPr>
            <a:r>
              <a:rPr lang="pl-PL" sz="1800" dirty="0"/>
              <a:t>przygotowania organów administracji rządowej do wykonywania zadań wynikających z członkostwa Rzeczypospolitej Polskiej w Unii Europejskiej,</a:t>
            </a:r>
          </a:p>
          <a:p>
            <a:pPr marL="342900" indent="-342900">
              <a:spcBef>
                <a:spcPts val="600"/>
              </a:spcBef>
              <a:buFont typeface="+mj-lt"/>
              <a:buAutoNum type="alphaLcParenR"/>
            </a:pPr>
            <a:r>
              <a:rPr lang="pl-PL" sz="1800" dirty="0"/>
              <a:t>informowania społeczeństwa o procesach integracji europejskiej i członkostwie Rzeczypospolitej Polskiej w Unii Europejskiej;</a:t>
            </a:r>
          </a:p>
          <a:p>
            <a:pPr marL="342900" indent="-342900">
              <a:spcBef>
                <a:spcPts val="600"/>
              </a:spcBef>
              <a:buFont typeface="+mj-lt"/>
              <a:buAutoNum type="alphaLcParenR"/>
            </a:pPr>
            <a:r>
              <a:rPr lang="pl-PL" sz="1800" dirty="0"/>
              <a:t> instrukcji na posiedzenia Rady i Komitetu Stałych Przedstawicieli oraz sprawozdań z tych posiedzeń, a także informacji w sprawie stanowisk na posiedzenia Rady Europejskiej i informacji o wynikach tych posiedzeń,</a:t>
            </a:r>
          </a:p>
          <a:p>
            <a:pPr marL="342900" indent="-342900">
              <a:spcBef>
                <a:spcPts val="600"/>
              </a:spcBef>
              <a:buFont typeface="+mj-lt"/>
              <a:buAutoNum type="alphaLcParenR"/>
            </a:pPr>
            <a:r>
              <a:rPr lang="pl-PL" sz="1800" dirty="0"/>
              <a:t>projektów inicjatyw i stanowisk w sprawach związanych z funkcjonowaniem i polityką Unii Europejskiej,</a:t>
            </a:r>
          </a:p>
          <a:p>
            <a:pPr marL="342900" indent="-342900">
              <a:spcBef>
                <a:spcPts val="600"/>
              </a:spcBef>
              <a:buFont typeface="+mj-lt"/>
              <a:buAutoNum type="alphaLcParenR"/>
            </a:pPr>
            <a:r>
              <a:rPr lang="pl-PL" sz="1800" dirty="0"/>
              <a:t> założeń do stanowisk Rzeczypospolitej Polskiej w postępowaniach przed organami sądowymi Unii Europejskiej oraz w prowadzonych przez instytucje Unii Europejskiej postępowaniach w sprawie naruszenia przez Rzeczpospolitą Polską prawa Unii Europejskiej,</a:t>
            </a:r>
          </a:p>
          <a:p>
            <a:pPr marL="0" indent="0">
              <a:spcBef>
                <a:spcPts val="600"/>
              </a:spcBef>
              <a:buNone/>
            </a:pPr>
            <a:endParaRPr lang="pl-PL" sz="1400"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316</a:t>
            </a:fld>
            <a:endParaRPr lang="pl-PL">
              <a:solidFill>
                <a:prstClr val="black">
                  <a:tint val="75000"/>
                </a:prstClr>
              </a:solidFill>
            </a:endParaRPr>
          </a:p>
        </p:txBody>
      </p:sp>
      <p:sp>
        <p:nvSpPr>
          <p:cNvPr id="5" name="pole tekstowe 4"/>
          <p:cNvSpPr txBox="1"/>
          <p:nvPr/>
        </p:nvSpPr>
        <p:spPr>
          <a:xfrm>
            <a:off x="6324600" y="6200685"/>
            <a:ext cx="5514975" cy="523220"/>
          </a:xfrm>
          <a:prstGeom prst="rect">
            <a:avLst/>
          </a:prstGeom>
          <a:noFill/>
        </p:spPr>
        <p:txBody>
          <a:bodyPr wrap="square" rtlCol="0">
            <a:spAutoFit/>
          </a:bodyPr>
          <a:lstStyle/>
          <a:p>
            <a:r>
              <a:rPr lang="pl-PL" sz="1400" dirty="0">
                <a:solidFill>
                  <a:prstClr val="black"/>
                </a:solidFill>
              </a:rPr>
              <a:t>(Podstawa prawna: Art.3 ust. 1 ustawy z dnia 27 sierpnia 2009 r. o Komitecie do Spraw Europejskich. )</a:t>
            </a:r>
          </a:p>
        </p:txBody>
      </p:sp>
    </p:spTree>
    <p:extLst>
      <p:ext uri="{BB962C8B-B14F-4D97-AF65-F5344CB8AC3E}">
        <p14:creationId xmlns:p14="http://schemas.microsoft.com/office/powerpoint/2010/main" val="101713002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57225"/>
            <a:ext cx="10515600" cy="1033467"/>
          </a:xfrm>
        </p:spPr>
        <p:txBody>
          <a:bodyPr/>
          <a:lstStyle/>
          <a:p>
            <a:r>
              <a:rPr lang="pl-PL" dirty="0"/>
              <a:t>Zadania Komitetu do spraw Europejskich</a:t>
            </a:r>
          </a:p>
        </p:txBody>
      </p:sp>
      <p:sp>
        <p:nvSpPr>
          <p:cNvPr id="3" name="Symbol zastępczy zawartości 2"/>
          <p:cNvSpPr>
            <a:spLocks noGrp="1"/>
          </p:cNvSpPr>
          <p:nvPr>
            <p:ph idx="1"/>
          </p:nvPr>
        </p:nvSpPr>
        <p:spPr/>
        <p:txBody>
          <a:bodyPr>
            <a:normAutofit lnSpcReduction="10000"/>
          </a:bodyPr>
          <a:lstStyle/>
          <a:p>
            <a:pPr marL="342900" lvl="0" indent="-342900" algn="just">
              <a:spcBef>
                <a:spcPts val="600"/>
              </a:spcBef>
              <a:buFont typeface="+mj-lt"/>
              <a:buAutoNum type="alphaLcParenR" startAt="8"/>
            </a:pPr>
            <a:r>
              <a:rPr lang="pl-PL" sz="2000" dirty="0">
                <a:solidFill>
                  <a:prstClr val="black"/>
                </a:solidFill>
              </a:rPr>
              <a:t>informacji na temat wykorzystania przez Rzeczpospolitą Polską mechanizmów wsparcia finansowego Unii Europejskiej i państw członkowskich Europejskiego Porozumienia o Wolnym Handlu (EFTA),</a:t>
            </a:r>
          </a:p>
          <a:p>
            <a:pPr marL="342900" lvl="0" indent="-342900" algn="just">
              <a:spcBef>
                <a:spcPts val="600"/>
              </a:spcBef>
              <a:buFont typeface="+mj-lt"/>
              <a:buAutoNum type="alphaLcParenR" startAt="8"/>
            </a:pPr>
            <a:r>
              <a:rPr lang="pl-PL" sz="2000" dirty="0">
                <a:solidFill>
                  <a:prstClr val="black"/>
                </a:solidFill>
              </a:rPr>
              <a:t> dokumentów związanych z koordynacją wdrażania prawa Unii Europejskiej do polskiego systemu prawa,</a:t>
            </a:r>
          </a:p>
          <a:p>
            <a:pPr marL="342900" lvl="0" indent="-342900" algn="just">
              <a:spcBef>
                <a:spcPts val="600"/>
              </a:spcBef>
              <a:buFont typeface="+mj-lt"/>
              <a:buAutoNum type="alphaLcParenR" startAt="8"/>
            </a:pPr>
            <a:r>
              <a:rPr lang="pl-PL" sz="2000" dirty="0">
                <a:solidFill>
                  <a:prstClr val="black"/>
                </a:solidFill>
              </a:rPr>
              <a:t>współpracy Rady Ministrów z Sejmem i Senatem w sprawach związanych z członkostwem Rzeczypospolitej Polskiej w Unii Europejskiej, określonych w odrębnych przepisach;</a:t>
            </a:r>
          </a:p>
          <a:p>
            <a:pPr marL="0" lvl="0" indent="0" algn="just">
              <a:spcBef>
                <a:spcPts val="600"/>
              </a:spcBef>
              <a:buNone/>
            </a:pPr>
            <a:r>
              <a:rPr lang="pl-PL" sz="2000" dirty="0">
                <a:solidFill>
                  <a:prstClr val="black"/>
                </a:solidFill>
              </a:rPr>
              <a:t>2) uzgadniania projektów dokumentów rządowych zawierających:</a:t>
            </a:r>
          </a:p>
          <a:p>
            <a:pPr marL="342900" lvl="0" indent="-342900" algn="just">
              <a:spcBef>
                <a:spcPts val="600"/>
              </a:spcBef>
              <a:buFont typeface="+mj-lt"/>
              <a:buAutoNum type="alphaLcParenR"/>
            </a:pPr>
            <a:r>
              <a:rPr lang="pl-PL" sz="2000" dirty="0">
                <a:solidFill>
                  <a:prstClr val="black"/>
                </a:solidFill>
              </a:rPr>
              <a:t>stanowiska Rzeczypospolitej Polskiej wobec projektów umów międzynarodowych ustanawiających Wspólnoty Europejskie oraz Unię Europejską lub określających zasady ich działania,</a:t>
            </a:r>
          </a:p>
          <a:p>
            <a:pPr marL="342900" lvl="0" indent="-342900" algn="just">
              <a:spcBef>
                <a:spcPts val="600"/>
              </a:spcBef>
              <a:buFont typeface="+mj-lt"/>
              <a:buAutoNum type="alphaLcParenR"/>
            </a:pPr>
            <a:r>
              <a:rPr lang="pl-PL" sz="2000" dirty="0">
                <a:solidFill>
                  <a:prstClr val="black"/>
                </a:solidFill>
              </a:rPr>
              <a:t>stanowiska Rzeczypospolitej Polskiej przedstawiane w Radzie Europejskiej,</a:t>
            </a:r>
          </a:p>
          <a:p>
            <a:pPr marL="342900" lvl="0" indent="-342900" algn="just">
              <a:spcBef>
                <a:spcPts val="600"/>
              </a:spcBef>
              <a:buFont typeface="+mj-lt"/>
              <a:buAutoNum type="alphaLcParenR"/>
            </a:pPr>
            <a:r>
              <a:rPr lang="pl-PL" sz="2000" dirty="0">
                <a:solidFill>
                  <a:prstClr val="black"/>
                </a:solidFill>
              </a:rPr>
              <a:t>skargi kierowane w imieniu Rzeczypospolitej Polskiej do organów sądowych Unii Europejskiej,</a:t>
            </a:r>
          </a:p>
          <a:p>
            <a:pPr marL="342900" lvl="0" indent="-342900" algn="just">
              <a:spcBef>
                <a:spcPts val="600"/>
              </a:spcBef>
              <a:buFont typeface="+mj-lt"/>
              <a:buAutoNum type="alphaLcParenR"/>
            </a:pPr>
            <a:r>
              <a:rPr lang="pl-PL" sz="2000" dirty="0">
                <a:solidFill>
                  <a:prstClr val="black"/>
                </a:solidFill>
              </a:rPr>
              <a:t>strategię działania Rzeczypospolitej Polskiej w ramach Unii Europejskiej</a:t>
            </a:r>
            <a:r>
              <a:rPr lang="pl-PL" sz="2000" b="1" dirty="0">
                <a:solidFill>
                  <a:prstClr val="black"/>
                </a:solidFill>
              </a:rPr>
              <a:t>.</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317</a:t>
            </a:fld>
            <a:endParaRPr lang="pl-PL">
              <a:solidFill>
                <a:prstClr val="black">
                  <a:tint val="75000"/>
                </a:prstClr>
              </a:solidFill>
            </a:endParaRPr>
          </a:p>
        </p:txBody>
      </p:sp>
      <p:sp>
        <p:nvSpPr>
          <p:cNvPr id="6" name="pole tekstowe 5"/>
          <p:cNvSpPr txBox="1"/>
          <p:nvPr/>
        </p:nvSpPr>
        <p:spPr>
          <a:xfrm>
            <a:off x="6324600" y="6200685"/>
            <a:ext cx="5514975" cy="523220"/>
          </a:xfrm>
          <a:prstGeom prst="rect">
            <a:avLst/>
          </a:prstGeom>
          <a:noFill/>
        </p:spPr>
        <p:txBody>
          <a:bodyPr wrap="square" rtlCol="0">
            <a:spAutoFit/>
          </a:bodyPr>
          <a:lstStyle/>
          <a:p>
            <a:r>
              <a:rPr lang="pl-PL" sz="1400" dirty="0">
                <a:solidFill>
                  <a:prstClr val="black"/>
                </a:solidFill>
              </a:rPr>
              <a:t>(Podstawa prawna: Art.3 ust. 1 ustawy z dnia 27 sierpnia 2009 r. o Komitecie do Spraw Europejskich. )</a:t>
            </a:r>
          </a:p>
        </p:txBody>
      </p:sp>
    </p:spTree>
    <p:extLst>
      <p:ext uri="{BB962C8B-B14F-4D97-AF65-F5344CB8AC3E}">
        <p14:creationId xmlns:p14="http://schemas.microsoft.com/office/powerpoint/2010/main" val="343173215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47725"/>
            <a:ext cx="10515600" cy="842967"/>
          </a:xfrm>
        </p:spPr>
        <p:txBody>
          <a:bodyPr/>
          <a:lstStyle/>
          <a:p>
            <a:r>
              <a:rPr lang="pl-PL" dirty="0"/>
              <a:t>Zadania Komitetu do spraw Europejskich</a:t>
            </a:r>
          </a:p>
        </p:txBody>
      </p:sp>
      <p:sp>
        <p:nvSpPr>
          <p:cNvPr id="3" name="Symbol zastępczy zawartości 2"/>
          <p:cNvSpPr>
            <a:spLocks noGrp="1"/>
          </p:cNvSpPr>
          <p:nvPr>
            <p:ph idx="1"/>
          </p:nvPr>
        </p:nvSpPr>
        <p:spPr/>
        <p:txBody>
          <a:bodyPr/>
          <a:lstStyle/>
          <a:p>
            <a:pPr marL="0" indent="0" algn="just">
              <a:buNone/>
            </a:pPr>
            <a:r>
              <a:rPr lang="pl-PL" dirty="0"/>
              <a:t>Do zadań Komitetu do Spraw Europejskich należy także rozpatrywanie dokumentów związanych z przygotowaniami i obsługą Przewodnictwa Polski w Radzie Unii Europejskiej.</a:t>
            </a:r>
          </a:p>
          <a:p>
            <a:pPr marL="0" indent="0" algn="just">
              <a:buNone/>
            </a:pPr>
            <a:endParaRPr lang="pl-PL" dirty="0"/>
          </a:p>
          <a:p>
            <a:pPr marL="0" indent="0" algn="just">
              <a:buNone/>
            </a:pPr>
            <a:r>
              <a:rPr lang="pl-PL" dirty="0"/>
              <a:t>Rada Ministrów może upoważnić Komitet do rozpatrywania, rozstrzygania i uzgadniania spraw innych niż wymienione wyżej, związanych z członkostwem Rzeczypospolitej Polskiej w Unii Europejskiej.</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318</a:t>
            </a:fld>
            <a:endParaRPr lang="pl-PL">
              <a:solidFill>
                <a:prstClr val="black">
                  <a:tint val="75000"/>
                </a:prstClr>
              </a:solidFill>
            </a:endParaRPr>
          </a:p>
        </p:txBody>
      </p:sp>
    </p:spTree>
    <p:extLst>
      <p:ext uri="{BB962C8B-B14F-4D97-AF65-F5344CB8AC3E}">
        <p14:creationId xmlns:p14="http://schemas.microsoft.com/office/powerpoint/2010/main" val="168710811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38200"/>
            <a:ext cx="10515600" cy="852492"/>
          </a:xfrm>
        </p:spPr>
        <p:txBody>
          <a:bodyPr/>
          <a:lstStyle/>
          <a:p>
            <a:r>
              <a:rPr lang="pl-PL" dirty="0"/>
              <a:t>Skład Komitetu</a:t>
            </a:r>
          </a:p>
        </p:txBody>
      </p:sp>
      <p:graphicFrame>
        <p:nvGraphicFramePr>
          <p:cNvPr id="5" name="Symbol zastępczy zawartości 4"/>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319</a:t>
            </a:fld>
            <a:endParaRPr lang="pl-PL">
              <a:solidFill>
                <a:prstClr val="black">
                  <a:tint val="75000"/>
                </a:prstClr>
              </a:solidFill>
            </a:endParaRPr>
          </a:p>
        </p:txBody>
      </p:sp>
    </p:spTree>
    <p:extLst>
      <p:ext uri="{BB962C8B-B14F-4D97-AF65-F5344CB8AC3E}">
        <p14:creationId xmlns:p14="http://schemas.microsoft.com/office/powerpoint/2010/main" val="3213185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pPr marL="0" indent="0">
              <a:buNone/>
            </a:pPr>
            <a:r>
              <a:rPr lang="pl-PL" dirty="0" smtClean="0"/>
              <a:t>Monitor </a:t>
            </a:r>
            <a:r>
              <a:rPr lang="pl-PL" dirty="0"/>
              <a:t>Polski  </a:t>
            </a:r>
            <a:r>
              <a:rPr lang="pl-PL" dirty="0">
                <a:hlinkClick r:id="rId3"/>
              </a:rPr>
              <a:t>https://www.dziennikustaw.gov.pl/MP</a:t>
            </a: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32</a:t>
            </a:fld>
            <a:endParaRPr lang="pl-PL"/>
          </a:p>
        </p:txBody>
      </p:sp>
      <p:pic>
        <p:nvPicPr>
          <p:cNvPr id="7" name="Obraz 6" descr="Wycinek ekran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25" y="2285812"/>
            <a:ext cx="10310755" cy="4343776"/>
          </a:xfrm>
          <a:prstGeom prst="rect">
            <a:avLst/>
          </a:prstGeom>
        </p:spPr>
      </p:pic>
    </p:spTree>
    <p:extLst>
      <p:ext uri="{BB962C8B-B14F-4D97-AF65-F5344CB8AC3E}">
        <p14:creationId xmlns:p14="http://schemas.microsoft.com/office/powerpoint/2010/main" val="109846386"/>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95350"/>
            <a:ext cx="10515600" cy="795342"/>
          </a:xfrm>
        </p:spPr>
        <p:txBody>
          <a:bodyPr/>
          <a:lstStyle/>
          <a:p>
            <a:r>
              <a:rPr lang="pl-PL" dirty="0"/>
              <a:t>Skład Komitetu</a:t>
            </a:r>
          </a:p>
        </p:txBody>
      </p:sp>
      <p:sp>
        <p:nvSpPr>
          <p:cNvPr id="3" name="Symbol zastępczy zawartości 2"/>
          <p:cNvSpPr>
            <a:spLocks noGrp="1"/>
          </p:cNvSpPr>
          <p:nvPr>
            <p:ph idx="1"/>
          </p:nvPr>
        </p:nvSpPr>
        <p:spPr/>
        <p:txBody>
          <a:bodyPr>
            <a:normAutofit fontScale="92500" lnSpcReduction="20000"/>
          </a:bodyPr>
          <a:lstStyle/>
          <a:p>
            <a:pPr algn="just"/>
            <a:r>
              <a:rPr lang="pl-PL" b="1" dirty="0"/>
              <a:t>Przewodniczący Komitetu </a:t>
            </a:r>
            <a:r>
              <a:rPr lang="pl-PL" dirty="0"/>
              <a:t>- minister właściwy do spraw członkostwa Rzeczypospolitej Polskiej w Unii Europejskiej albo wyznaczony przez niego sekretarz stanu lub podsekretarz stanu do spraw europejskich w urzędzie obsługującym tego ministra;</a:t>
            </a:r>
          </a:p>
          <a:p>
            <a:pPr algn="just"/>
            <a:r>
              <a:rPr lang="pl-PL" b="1" dirty="0"/>
              <a:t>członkowie:</a:t>
            </a:r>
          </a:p>
          <a:p>
            <a:pPr marL="514350" indent="-514350" algn="just">
              <a:buFont typeface="+mj-lt"/>
              <a:buAutoNum type="alphaLcParenR"/>
            </a:pPr>
            <a:r>
              <a:rPr lang="pl-PL" dirty="0"/>
              <a:t>ministrowie, których szczegółowy zakres działania określają przepisy wydane na podstawie art. 33 ust. 1 i 1a ustawy z dnia 8 sierpnia 1996 r. o Radzie Ministrów, reprezentowani przez sekretarza stanu albo podsekretarza stanu,</a:t>
            </a:r>
          </a:p>
          <a:p>
            <a:pPr marL="514350" indent="-514350" algn="just">
              <a:buFont typeface="+mj-lt"/>
              <a:buAutoNum type="alphaLcParenR"/>
            </a:pPr>
            <a:r>
              <a:rPr lang="pl-PL" dirty="0"/>
              <a:t>Szef Kancelarii Prezesa Rady Ministrów albo wyznaczony przez niego sekretarz stanu lub podsekretarz stanu w KPRM,</a:t>
            </a:r>
          </a:p>
          <a:p>
            <a:pPr marL="514350" indent="-514350" algn="just">
              <a:buFont typeface="+mj-lt"/>
              <a:buAutoNum type="alphaLcParenR"/>
            </a:pPr>
            <a:r>
              <a:rPr lang="pl-PL" dirty="0"/>
              <a:t>Prezes Prokuratorii Generalnej Rzeczypospolitej Polskiej albo wyznaczony przez niego wiceprezes</a:t>
            </a:r>
          </a:p>
          <a:p>
            <a:pPr algn="just"/>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320</a:t>
            </a:fld>
            <a:endParaRPr lang="pl-PL">
              <a:solidFill>
                <a:prstClr val="black">
                  <a:tint val="75000"/>
                </a:prstClr>
              </a:solidFill>
            </a:endParaRPr>
          </a:p>
        </p:txBody>
      </p:sp>
    </p:spTree>
    <p:extLst>
      <p:ext uri="{BB962C8B-B14F-4D97-AF65-F5344CB8AC3E}">
        <p14:creationId xmlns:p14="http://schemas.microsoft.com/office/powerpoint/2010/main" val="1174542486"/>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47700"/>
            <a:ext cx="10515600" cy="1042992"/>
          </a:xfrm>
        </p:spPr>
        <p:txBody>
          <a:bodyPr/>
          <a:lstStyle/>
          <a:p>
            <a:r>
              <a:rPr lang="pl-PL" dirty="0"/>
              <a:t>Skład Komitetu</a:t>
            </a:r>
          </a:p>
        </p:txBody>
      </p:sp>
      <p:sp>
        <p:nvSpPr>
          <p:cNvPr id="3" name="Symbol zastępczy zawartości 2"/>
          <p:cNvSpPr>
            <a:spLocks noGrp="1"/>
          </p:cNvSpPr>
          <p:nvPr>
            <p:ph idx="1"/>
          </p:nvPr>
        </p:nvSpPr>
        <p:spPr/>
        <p:txBody>
          <a:bodyPr>
            <a:normAutofit fontScale="92500"/>
          </a:bodyPr>
          <a:lstStyle/>
          <a:p>
            <a:pPr algn="just"/>
            <a:r>
              <a:rPr lang="pl-PL" b="1" dirty="0"/>
              <a:t>Prezes Rady Ministrów przewodniczy posiedzeniom Komitetu, ilekroć bierze w nich udział</a:t>
            </a:r>
            <a:r>
              <a:rPr lang="pl-PL" dirty="0"/>
              <a:t>. W takim przypadku Przewodniczący Komitetu uczestniczy w posiedzeniu jako członek </a:t>
            </a:r>
            <a:r>
              <a:rPr lang="pl-PL" sz="1900" dirty="0"/>
              <a:t>(art. 2 ust. 3 ustawy z dnia 27 sierpnia 2009 r. o Komitecie do spraw Europejskich).</a:t>
            </a:r>
          </a:p>
          <a:p>
            <a:pPr algn="just"/>
            <a:r>
              <a:rPr lang="pl-PL" dirty="0"/>
              <a:t>W każdym czasie w pracach Komitetu </a:t>
            </a:r>
            <a:r>
              <a:rPr lang="pl-PL" b="1" dirty="0"/>
              <a:t>może brać udział minister</a:t>
            </a:r>
            <a:r>
              <a:rPr lang="pl-PL" dirty="0"/>
              <a:t>, zamiast sekretarza lub podsekretarza stanu </a:t>
            </a:r>
            <a:r>
              <a:rPr lang="pl-PL" sz="2200" dirty="0"/>
              <a:t>(art. 2 ust. 4 zdanie pierwsze ustawy z dnia 27 sierpnia 2009 r. o Komitecie do spraw Europejskich). </a:t>
            </a:r>
            <a:endParaRPr lang="pl-PL" dirty="0"/>
          </a:p>
          <a:p>
            <a:pPr algn="just"/>
            <a:r>
              <a:rPr lang="pl-PL" dirty="0"/>
              <a:t>W przypadku gdy </a:t>
            </a:r>
            <a:r>
              <a:rPr lang="pl-PL" b="1" dirty="0"/>
              <a:t>minister właściwy do spraw członkostwa Rzeczypospolitej Polskiej w Unii Europejskiej </a:t>
            </a:r>
            <a:r>
              <a:rPr lang="pl-PL" dirty="0"/>
              <a:t>bierze udział w posiedzeniu Komitetu, </a:t>
            </a:r>
            <a:r>
              <a:rPr lang="pl-PL" b="1" dirty="0"/>
              <a:t>przewodniczy on posiedzeniu</a:t>
            </a:r>
            <a:r>
              <a:rPr lang="pl-PL" dirty="0"/>
              <a:t>, </a:t>
            </a:r>
            <a:r>
              <a:rPr lang="pl-PL" dirty="0">
                <a:solidFill>
                  <a:srgbClr val="C00000"/>
                </a:solidFill>
              </a:rPr>
              <a:t>z wyjątkiem sytuacji, kiedy Prezes Rady Ministrów bierze udział w posiedzeniu</a:t>
            </a:r>
            <a:r>
              <a:rPr lang="pl-PL" dirty="0"/>
              <a:t> </a:t>
            </a:r>
            <a:r>
              <a:rPr lang="pl-PL" sz="2200" dirty="0"/>
              <a:t>(art. 2 ust. 4 zdanie drugie ustawy z dnia 27 sierpnia 2009 r. o Komitecie do spraw Europejskich).</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321</a:t>
            </a:fld>
            <a:endParaRPr lang="pl-PL">
              <a:solidFill>
                <a:prstClr val="black">
                  <a:tint val="75000"/>
                </a:prstClr>
              </a:solidFill>
            </a:endParaRPr>
          </a:p>
        </p:txBody>
      </p:sp>
    </p:spTree>
    <p:extLst>
      <p:ext uri="{BB962C8B-B14F-4D97-AF65-F5344CB8AC3E}">
        <p14:creationId xmlns:p14="http://schemas.microsoft.com/office/powerpoint/2010/main" val="305561706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28650"/>
            <a:ext cx="10515600" cy="1062042"/>
          </a:xfrm>
        </p:spPr>
        <p:txBody>
          <a:bodyPr/>
          <a:lstStyle/>
          <a:p>
            <a:r>
              <a:rPr lang="pl-PL" dirty="0"/>
              <a:t>Uczestnicy posiedzeń KSE</a:t>
            </a:r>
          </a:p>
        </p:txBody>
      </p:sp>
      <p:sp>
        <p:nvSpPr>
          <p:cNvPr id="3" name="Symbol zastępczy zawartości 2"/>
          <p:cNvSpPr>
            <a:spLocks noGrp="1"/>
          </p:cNvSpPr>
          <p:nvPr>
            <p:ph idx="1"/>
          </p:nvPr>
        </p:nvSpPr>
        <p:spPr>
          <a:xfrm>
            <a:off x="838200" y="2285999"/>
            <a:ext cx="10515600" cy="3890963"/>
          </a:xfrm>
        </p:spPr>
        <p:txBody>
          <a:bodyPr>
            <a:normAutofit/>
          </a:bodyPr>
          <a:lstStyle/>
          <a:p>
            <a:pPr marL="0" indent="0" algn="just">
              <a:buNone/>
            </a:pPr>
            <a:r>
              <a:rPr lang="pl-PL" dirty="0"/>
              <a:t>Poza członkami  Komitetu do spraw Europejskich Przewodniczący może zaprosić, </a:t>
            </a:r>
            <a:r>
              <a:rPr lang="pl-PL" b="1" dirty="0">
                <a:solidFill>
                  <a:srgbClr val="0070C0"/>
                </a:solidFill>
              </a:rPr>
              <a:t>bez prawa udziału w podejmowaniu rozstrzygnięć</a:t>
            </a:r>
            <a:r>
              <a:rPr lang="pl-PL" dirty="0"/>
              <a:t>, osoby reprezentujące organy, instytucje lub organizacje właściwe w sprawach będących przedmiotem prac Komitetu.</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322</a:t>
            </a:fld>
            <a:endParaRPr lang="pl-PL">
              <a:solidFill>
                <a:prstClr val="black">
                  <a:tint val="75000"/>
                </a:prstClr>
              </a:solidFill>
            </a:endParaRPr>
          </a:p>
        </p:txBody>
      </p:sp>
    </p:spTree>
    <p:extLst>
      <p:ext uri="{BB962C8B-B14F-4D97-AF65-F5344CB8AC3E}">
        <p14:creationId xmlns:p14="http://schemas.microsoft.com/office/powerpoint/2010/main" val="21311600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47725"/>
            <a:ext cx="10515600" cy="842967"/>
          </a:xfrm>
        </p:spPr>
        <p:txBody>
          <a:bodyPr/>
          <a:lstStyle/>
          <a:p>
            <a:r>
              <a:rPr lang="pl-PL" dirty="0"/>
              <a:t>Uczestnicy posiedzeń KSE</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323</a:t>
            </a:fld>
            <a:endParaRPr lang="pl-PL">
              <a:solidFill>
                <a:prstClr val="black">
                  <a:tint val="75000"/>
                </a:prstClr>
              </a:solidFill>
            </a:endParaRPr>
          </a:p>
        </p:txBody>
      </p:sp>
      <p:graphicFrame>
        <p:nvGraphicFramePr>
          <p:cNvPr id="5" name="Symbol zastępczy zawartości 4"/>
          <p:cNvGraphicFramePr>
            <a:graphicFrameLocks noGrp="1"/>
          </p:cNvGraphicFramePr>
          <p:nvPr>
            <p:ph idx="1"/>
            <p:extLst/>
          </p:nvPr>
        </p:nvGraphicFramePr>
        <p:xfrm>
          <a:off x="419100" y="1504950"/>
          <a:ext cx="10934700" cy="4672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041441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66750"/>
            <a:ext cx="10515600" cy="1023942"/>
          </a:xfrm>
        </p:spPr>
        <p:txBody>
          <a:bodyPr/>
          <a:lstStyle/>
          <a:p>
            <a:r>
              <a:rPr lang="pl-PL" dirty="0"/>
              <a:t>Uczestnicy KSE</a:t>
            </a:r>
          </a:p>
        </p:txBody>
      </p:sp>
      <p:sp>
        <p:nvSpPr>
          <p:cNvPr id="3" name="Symbol zastępczy zawartości 2"/>
          <p:cNvSpPr>
            <a:spLocks noGrp="1"/>
          </p:cNvSpPr>
          <p:nvPr>
            <p:ph idx="1"/>
          </p:nvPr>
        </p:nvSpPr>
        <p:spPr/>
        <p:txBody>
          <a:bodyPr/>
          <a:lstStyle/>
          <a:p>
            <a:pPr marL="0" indent="0" algn="just">
              <a:buNone/>
            </a:pPr>
            <a:r>
              <a:rPr lang="pl-PL" dirty="0"/>
              <a:t>Dla uzyskania wiedzy specjalistycznej, do uczestnictwa w pracach Komitetu </a:t>
            </a:r>
            <a:r>
              <a:rPr lang="pl-PL" b="1" dirty="0"/>
              <a:t>sekretarz Komitetu, za zgodą Przewodniczącego Komitetu, może zapraszać z głosem doradczym ekspertów </a:t>
            </a:r>
            <a:r>
              <a:rPr lang="pl-PL" dirty="0"/>
              <a:t>reprezentujących organy, instytucje lub organizacje właściwe w sprawach będących przedmiotem prac Komitetu.</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324</a:t>
            </a:fld>
            <a:endParaRPr lang="pl-PL">
              <a:solidFill>
                <a:prstClr val="black">
                  <a:tint val="75000"/>
                </a:prstClr>
              </a:solidFill>
            </a:endParaRPr>
          </a:p>
        </p:txBody>
      </p:sp>
    </p:spTree>
    <p:extLst>
      <p:ext uri="{BB962C8B-B14F-4D97-AF65-F5344CB8AC3E}">
        <p14:creationId xmlns:p14="http://schemas.microsoft.com/office/powerpoint/2010/main" val="339557221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09625"/>
            <a:ext cx="10515600" cy="881067"/>
          </a:xfrm>
        </p:spPr>
        <p:txBody>
          <a:bodyPr/>
          <a:lstStyle/>
          <a:p>
            <a:r>
              <a:rPr lang="pl-PL" dirty="0"/>
              <a:t>Tryb procedowania KSE – podstawy prawne</a:t>
            </a:r>
          </a:p>
        </p:txBody>
      </p:sp>
      <p:sp>
        <p:nvSpPr>
          <p:cNvPr id="3" name="Symbol zastępczy zawartości 2"/>
          <p:cNvSpPr>
            <a:spLocks noGrp="1"/>
          </p:cNvSpPr>
          <p:nvPr>
            <p:ph idx="1"/>
          </p:nvPr>
        </p:nvSpPr>
        <p:spPr>
          <a:xfrm>
            <a:off x="866775" y="1806575"/>
            <a:ext cx="10515600" cy="4351338"/>
          </a:xfrm>
        </p:spPr>
        <p:txBody>
          <a:bodyPr>
            <a:normAutofit/>
          </a:bodyPr>
          <a:lstStyle/>
          <a:p>
            <a:pPr algn="just"/>
            <a:r>
              <a:rPr lang="pl-PL" sz="2000" u="sng" dirty="0"/>
              <a:t>Zgodnie z § 56 Regulaminu pracy Rady Ministrów </a:t>
            </a:r>
          </a:p>
          <a:p>
            <a:pPr marL="0" indent="0" algn="just">
              <a:buNone/>
            </a:pPr>
            <a:r>
              <a:rPr lang="pl-PL" sz="2000" dirty="0"/>
              <a:t>§  56. 1. Właściwy komitet </a:t>
            </a:r>
            <a:r>
              <a:rPr lang="pl-PL" sz="2000" b="1" dirty="0"/>
              <a:t>rozpatruje projekt dokumentu rządowego w trybie określonym w regulaminie swojej pracy</a:t>
            </a:r>
            <a:r>
              <a:rPr lang="pl-PL" sz="2000" dirty="0"/>
              <a:t> lub w akcie o utworzeniu właściwego komitetu.</a:t>
            </a:r>
          </a:p>
          <a:p>
            <a:pPr marL="0" indent="0" algn="just">
              <a:buNone/>
            </a:pPr>
            <a:r>
              <a:rPr lang="pl-PL" sz="2000" dirty="0"/>
              <a:t>2. Właściwy komitet rozpatruje projekt dokumentu rządowego, w szczególności rozbieżności stanowisk ujęte w protokole rozbieżności, w zakresie objętym właściwością danego komitetu.</a:t>
            </a:r>
          </a:p>
          <a:p>
            <a:pPr algn="just"/>
            <a:r>
              <a:rPr lang="pl-PL" sz="2000" u="sng" dirty="0"/>
              <a:t>Zgodnie z art. 6 ustawy  z dnia 27 sierpnia 2009 r. o Komitecie do spraw Europejskich </a:t>
            </a:r>
          </a:p>
          <a:p>
            <a:pPr marL="0" indent="0" algn="just">
              <a:buNone/>
            </a:pPr>
            <a:r>
              <a:rPr lang="pl-PL" sz="2000" b="1" dirty="0"/>
              <a:t>Art.  6.  [Regulamin Komitetu do Spraw Europejskich]</a:t>
            </a:r>
          </a:p>
          <a:p>
            <a:pPr marL="0" indent="0" algn="just">
              <a:buNone/>
            </a:pPr>
            <a:r>
              <a:rPr lang="pl-PL" sz="2000" dirty="0"/>
              <a:t>Szczegółowy sposób i tryb działania Komitetu określa regulamin przyjęty przez Komitet i zatwierdzony przez Radę Ministrów.</a:t>
            </a:r>
          </a:p>
          <a:p>
            <a:pPr algn="just"/>
            <a:r>
              <a:rPr lang="pl-PL" sz="2000" dirty="0">
                <a:solidFill>
                  <a:srgbClr val="0070C0"/>
                </a:solidFill>
              </a:rPr>
              <a:t>Regulamin Komitetu do spraw Europejskich został zatwierdzony </a:t>
            </a:r>
            <a:r>
              <a:rPr lang="pl-PL" sz="2000" b="1" dirty="0">
                <a:solidFill>
                  <a:srgbClr val="0070C0"/>
                </a:solidFill>
              </a:rPr>
              <a:t>Uchwałą nr 18 Rady Ministrów z dnia 2 lutego 2010 r. w sprawie zatwierdzenia Regulaminu Komitetu do Spraw Europejskich (M. P. z 2021 r. poz. 532) </a:t>
            </a:r>
            <a:r>
              <a:rPr lang="pl-PL" sz="2000" dirty="0">
                <a:solidFill>
                  <a:srgbClr val="0070C0"/>
                </a:solidFill>
              </a:rPr>
              <a:t>i stanowi załącznik do tej uchwały</a:t>
            </a:r>
            <a:endParaRPr lang="pl-PL" sz="2000" b="1" dirty="0">
              <a:solidFill>
                <a:srgbClr val="0070C0"/>
              </a:solidFill>
            </a:endParaRPr>
          </a:p>
          <a:p>
            <a:pPr algn="just"/>
            <a:endParaRPr lang="pl-PL" sz="2000" dirty="0"/>
          </a:p>
          <a:p>
            <a:pPr marL="0" indent="0" algn="just">
              <a:buNone/>
            </a:pPr>
            <a:endParaRPr lang="pl-PL" sz="2000" dirty="0"/>
          </a:p>
          <a:p>
            <a:pPr marL="0" indent="0" algn="just">
              <a:buNone/>
            </a:pPr>
            <a:endParaRPr lang="pl-PL" sz="2000"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325</a:t>
            </a:fld>
            <a:endParaRPr lang="pl-PL">
              <a:solidFill>
                <a:prstClr val="black">
                  <a:tint val="75000"/>
                </a:prstClr>
              </a:solidFill>
            </a:endParaRPr>
          </a:p>
        </p:txBody>
      </p:sp>
    </p:spTree>
    <p:extLst>
      <p:ext uri="{BB962C8B-B14F-4D97-AF65-F5344CB8AC3E}">
        <p14:creationId xmlns:p14="http://schemas.microsoft.com/office/powerpoint/2010/main" val="3386560317"/>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dirty="0"/>
              <a:t>Organ uprawniony do wniesienia projektu do KSE</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326</a:t>
            </a:fld>
            <a:endParaRPr lang="pl-PL">
              <a:solidFill>
                <a:prstClr val="black">
                  <a:tint val="75000"/>
                </a:prstClr>
              </a:solidFill>
            </a:endParaRPr>
          </a:p>
        </p:txBody>
      </p:sp>
      <p:graphicFrame>
        <p:nvGraphicFramePr>
          <p:cNvPr id="5" name="Symbol zastępczy zawartości 4"/>
          <p:cNvGraphicFramePr>
            <a:graphicFrameLocks noGrp="1"/>
          </p:cNvGraphicFramePr>
          <p:nvPr>
            <p:ph idx="1"/>
            <p:extLst/>
          </p:nvPr>
        </p:nvGraphicFramePr>
        <p:xfrm>
          <a:off x="419099" y="1825624"/>
          <a:ext cx="11249025" cy="4498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4443396"/>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09625"/>
            <a:ext cx="10515600" cy="881067"/>
          </a:xfrm>
        </p:spPr>
        <p:txBody>
          <a:bodyPr>
            <a:normAutofit fontScale="90000"/>
          </a:bodyPr>
          <a:lstStyle/>
          <a:p>
            <a:r>
              <a:rPr lang="pl-PL" dirty="0"/>
              <a:t>Kolejność etapu KSE w toku procesu legislacyjnego</a:t>
            </a:r>
          </a:p>
        </p:txBody>
      </p:sp>
      <p:graphicFrame>
        <p:nvGraphicFramePr>
          <p:cNvPr id="5" name="Symbol zastępczy zawartości 4"/>
          <p:cNvGraphicFramePr>
            <a:graphicFrameLocks noGrp="1"/>
          </p:cNvGraphicFramePr>
          <p:nvPr>
            <p:ph idx="1"/>
            <p:extLst/>
          </p:nvPr>
        </p:nvGraphicFramePr>
        <p:xfrm>
          <a:off x="733426" y="3333751"/>
          <a:ext cx="10677524" cy="2843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327</a:t>
            </a:fld>
            <a:endParaRPr lang="pl-PL">
              <a:solidFill>
                <a:prstClr val="black">
                  <a:tint val="75000"/>
                </a:prstClr>
              </a:solidFill>
            </a:endParaRPr>
          </a:p>
        </p:txBody>
      </p:sp>
      <p:sp>
        <p:nvSpPr>
          <p:cNvPr id="7" name="pole tekstowe 6"/>
          <p:cNvSpPr txBox="1"/>
          <p:nvPr/>
        </p:nvSpPr>
        <p:spPr>
          <a:xfrm>
            <a:off x="1143000" y="1857375"/>
            <a:ext cx="10296525" cy="1661993"/>
          </a:xfrm>
          <a:prstGeom prst="rect">
            <a:avLst/>
          </a:prstGeom>
          <a:noFill/>
        </p:spPr>
        <p:txBody>
          <a:bodyPr wrap="square" rtlCol="0">
            <a:spAutoFit/>
          </a:bodyPr>
          <a:lstStyle/>
          <a:p>
            <a:r>
              <a:rPr lang="pl-PL" sz="2800" dirty="0">
                <a:solidFill>
                  <a:prstClr val="black"/>
                </a:solidFill>
              </a:rPr>
              <a:t>Przed rozpatrzeniem i rozstrzygnięciem przez Komitet do spraw Europejskich mieszczące się w zakresie kompetencji właściwego komitetu - podlegają rozpatrzeniu przez właściwy komitet.</a:t>
            </a:r>
          </a:p>
          <a:p>
            <a:endParaRPr lang="pl-PL" dirty="0">
              <a:solidFill>
                <a:prstClr val="black"/>
              </a:solidFill>
            </a:endParaRPr>
          </a:p>
        </p:txBody>
      </p:sp>
    </p:spTree>
    <p:extLst>
      <p:ext uri="{BB962C8B-B14F-4D97-AF65-F5344CB8AC3E}">
        <p14:creationId xmlns:p14="http://schemas.microsoft.com/office/powerpoint/2010/main" val="336462031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7250"/>
            <a:ext cx="10515600" cy="833442"/>
          </a:xfrm>
        </p:spPr>
        <p:txBody>
          <a:bodyPr/>
          <a:lstStyle/>
          <a:p>
            <a:r>
              <a:rPr lang="pl-PL" dirty="0"/>
              <a:t>Tryb procedowania KSE</a:t>
            </a:r>
          </a:p>
        </p:txBody>
      </p:sp>
      <p:sp>
        <p:nvSpPr>
          <p:cNvPr id="3" name="Symbol zastępczy zawartości 2"/>
          <p:cNvSpPr>
            <a:spLocks noGrp="1"/>
          </p:cNvSpPr>
          <p:nvPr>
            <p:ph idx="1"/>
          </p:nvPr>
        </p:nvSpPr>
        <p:spPr/>
        <p:txBody>
          <a:bodyPr>
            <a:normAutofit fontScale="85000" lnSpcReduction="10000"/>
          </a:bodyPr>
          <a:lstStyle/>
          <a:p>
            <a:pPr marL="0" indent="0" algn="just">
              <a:buNone/>
            </a:pPr>
            <a:r>
              <a:rPr lang="pl-PL" dirty="0"/>
              <a:t>Komitet do spraw Europejskich obraduje na posiedzeniach. Posiedzenia mogą odbywać się stacjonarnie lub za pomocą środków komunikacji elektronicznej</a:t>
            </a:r>
            <a:r>
              <a:rPr lang="pl-PL" sz="2100" dirty="0"/>
              <a:t>.</a:t>
            </a:r>
          </a:p>
          <a:p>
            <a:pPr marL="0" indent="0" algn="just">
              <a:buNone/>
            </a:pPr>
            <a:r>
              <a:rPr lang="pl-PL" sz="2100" dirty="0"/>
              <a:t>(§ 5 Regulaminu pracy Komitetu do spraw Europejskich)</a:t>
            </a:r>
            <a:endParaRPr lang="pl-PL" dirty="0"/>
          </a:p>
          <a:p>
            <a:pPr marL="0" indent="0" algn="just">
              <a:buNone/>
            </a:pPr>
            <a:endParaRPr lang="pl-PL" dirty="0"/>
          </a:p>
          <a:p>
            <a:pPr marL="0" indent="0" algn="just">
              <a:buNone/>
            </a:pPr>
            <a:r>
              <a:rPr lang="pl-PL" b="1" dirty="0"/>
              <a:t>Art.  5.  [Posiedzenia Komitetu do Spraw Europejskich; podejmowanie uchwał przez Komitet]</a:t>
            </a:r>
          </a:p>
          <a:p>
            <a:pPr marL="0" indent="0" algn="just">
              <a:buNone/>
            </a:pPr>
            <a:r>
              <a:rPr lang="pl-PL" dirty="0"/>
              <a:t>1. Posiedzenia Komitetu odbywają się w obecności co najmniej połowy jego składu.</a:t>
            </a:r>
          </a:p>
          <a:p>
            <a:pPr marL="0" indent="0" algn="just">
              <a:buNone/>
            </a:pPr>
            <a:r>
              <a:rPr lang="pl-PL" dirty="0"/>
              <a:t>2. Rozstrzygnięcia Komitetu zapadają w drodze </a:t>
            </a:r>
            <a:r>
              <a:rPr lang="pl-PL" u="sng" dirty="0"/>
              <a:t>uzgodnienia. </a:t>
            </a:r>
            <a:r>
              <a:rPr lang="pl-PL" dirty="0"/>
              <a:t>W przypadku braku takiego uzgodnienia Przewodniczący Komitetu, w porozumieniu z członkiem Komitetu właściwym ze względu na przedmiot sprawy, sporządza </a:t>
            </a:r>
            <a:r>
              <a:rPr lang="pl-PL" b="1" dirty="0"/>
              <a:t>protokół rozbieżności, który podlega rozpatrzeniu przez Radę Ministrów.</a:t>
            </a:r>
          </a:p>
          <a:p>
            <a:pPr marL="0" indent="0" algn="just">
              <a:buNone/>
            </a:pPr>
            <a:r>
              <a:rPr lang="pl-PL" sz="2400" dirty="0"/>
              <a:t>(Podstawa prawna: art. 5 ustawy z dnia 27 sierpnia 2009 r. o Komitecie do spraw Europejskich)</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328</a:t>
            </a:fld>
            <a:endParaRPr lang="pl-PL">
              <a:solidFill>
                <a:prstClr val="black">
                  <a:tint val="75000"/>
                </a:prstClr>
              </a:solidFill>
            </a:endParaRPr>
          </a:p>
        </p:txBody>
      </p:sp>
    </p:spTree>
    <p:extLst>
      <p:ext uri="{BB962C8B-B14F-4D97-AF65-F5344CB8AC3E}">
        <p14:creationId xmlns:p14="http://schemas.microsoft.com/office/powerpoint/2010/main" val="179811552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66775"/>
            <a:ext cx="10515600" cy="823917"/>
          </a:xfrm>
        </p:spPr>
        <p:txBody>
          <a:bodyPr/>
          <a:lstStyle/>
          <a:p>
            <a:r>
              <a:rPr lang="pl-PL" dirty="0"/>
              <a:t>Wymagania formalne wobec dokumentu</a:t>
            </a:r>
          </a:p>
        </p:txBody>
      </p:sp>
      <p:sp>
        <p:nvSpPr>
          <p:cNvPr id="3" name="Symbol zastępczy zawartości 2"/>
          <p:cNvSpPr>
            <a:spLocks noGrp="1"/>
          </p:cNvSpPr>
          <p:nvPr>
            <p:ph idx="1"/>
          </p:nvPr>
        </p:nvSpPr>
        <p:spPr>
          <a:xfrm>
            <a:off x="838200" y="2696307"/>
            <a:ext cx="10515600" cy="3480655"/>
          </a:xfrm>
        </p:spPr>
        <p:txBody>
          <a:bodyPr/>
          <a:lstStyle/>
          <a:p>
            <a:pPr marL="0" indent="0" algn="just">
              <a:buNone/>
            </a:pPr>
            <a:r>
              <a:rPr lang="pl-PL" dirty="0"/>
              <a:t>Projekt dokumentu wnoszony do rozpatrzenia przez Komitet oraz dołączane do niego dokumenty powinny spełniać wymagania określone w Regulaminie pracy Rady Ministrów oraz w przepisach odrębnych.</a:t>
            </a:r>
          </a:p>
          <a:p>
            <a:pPr marL="0" indent="0" algn="just">
              <a:buNone/>
            </a:pPr>
            <a:endParaRPr lang="pl-PL" dirty="0"/>
          </a:p>
          <a:p>
            <a:pPr marL="0" indent="0" algn="just">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329</a:t>
            </a:fld>
            <a:endParaRPr lang="pl-PL">
              <a:solidFill>
                <a:prstClr val="black">
                  <a:tint val="75000"/>
                </a:prstClr>
              </a:solidFill>
            </a:endParaRPr>
          </a:p>
        </p:txBody>
      </p:sp>
    </p:spTree>
    <p:extLst>
      <p:ext uri="{BB962C8B-B14F-4D97-AF65-F5344CB8AC3E}">
        <p14:creationId xmlns:p14="http://schemas.microsoft.com/office/powerpoint/2010/main" val="4147360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62037"/>
            <a:ext cx="10515600" cy="728663"/>
          </a:xfrm>
        </p:spPr>
        <p:txBody>
          <a:bodyPr/>
          <a:lstStyle/>
          <a:p>
            <a:r>
              <a:rPr lang="pl-PL" dirty="0" smtClean="0"/>
              <a:t>Inne dzienniki urzędowe</a:t>
            </a:r>
            <a:endParaRPr lang="pl-PL" dirty="0"/>
          </a:p>
        </p:txBody>
      </p:sp>
      <p:sp>
        <p:nvSpPr>
          <p:cNvPr id="3" name="Symbol zastępczy zawartości 2"/>
          <p:cNvSpPr>
            <a:spLocks noGrp="1"/>
          </p:cNvSpPr>
          <p:nvPr>
            <p:ph idx="1"/>
          </p:nvPr>
        </p:nvSpPr>
        <p:spPr/>
        <p:txBody>
          <a:bodyPr/>
          <a:lstStyle/>
          <a:p>
            <a:pPr marL="0" indent="0">
              <a:buNone/>
            </a:pPr>
            <a:r>
              <a:rPr lang="pl-PL" dirty="0"/>
              <a:t>Art.  8.  [Katalog dzienników urzędowych]</a:t>
            </a:r>
            <a:endParaRPr lang="pl-PL" dirty="0" smtClean="0"/>
          </a:p>
          <a:p>
            <a:pPr marL="0" indent="0" algn="just">
              <a:buNone/>
            </a:pPr>
            <a:r>
              <a:rPr lang="pl-PL" dirty="0" smtClean="0"/>
              <a:t>Dziennikami </a:t>
            </a:r>
            <a:r>
              <a:rPr lang="pl-PL" dirty="0"/>
              <a:t>urzędowymi w rozumieniu ustawy są: Dziennik Ustaw Rzeczypospolitej Polskiej, Dziennik Urzędowy Rzeczypospolitej Polskiej "Monitor Polski", dzienniki urzędowe ministrów kierujących działami administracji rządowej, dzienniki urzędowe urzędów centralnych, Dziennik Urzędowy Komisji Nadzoru Finansowego oraz wojewódzkie </a:t>
            </a:r>
            <a:r>
              <a:rPr lang="pl-PL" dirty="0" smtClean="0"/>
              <a:t>dzienniki </a:t>
            </a:r>
            <a:r>
              <a:rPr lang="pl-PL" dirty="0"/>
              <a:t>urzędowe</a:t>
            </a:r>
            <a:r>
              <a:rPr lang="pl-PL" dirty="0" smtClean="0"/>
              <a:t>.</a:t>
            </a:r>
          </a:p>
          <a:p>
            <a:pPr marL="0" indent="0" algn="just">
              <a:buNone/>
            </a:pPr>
            <a:endParaRPr lang="pl-PL" dirty="0"/>
          </a:p>
          <a:p>
            <a:pPr marL="0" indent="0" algn="just">
              <a:buNone/>
            </a:pPr>
            <a:r>
              <a:rPr lang="pl-PL" sz="1800" dirty="0" smtClean="0"/>
              <a:t>Ustawa z dnia 20 lipca 2000 r. o ogłaszaniu aktów normatywnych i niektórych innych aktów prawnych (Dz. U. z 2019 r. poz. 1461)</a:t>
            </a:r>
            <a:endParaRPr lang="pl-PL" sz="1800"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33</a:t>
            </a:fld>
            <a:endParaRPr lang="pl-PL"/>
          </a:p>
        </p:txBody>
      </p:sp>
    </p:spTree>
    <p:extLst>
      <p:ext uri="{BB962C8B-B14F-4D97-AF65-F5344CB8AC3E}">
        <p14:creationId xmlns:p14="http://schemas.microsoft.com/office/powerpoint/2010/main" val="1688823900"/>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137049"/>
            <a:ext cx="10515600" cy="421419"/>
          </a:xfrm>
        </p:spPr>
        <p:txBody>
          <a:bodyPr>
            <a:normAutofit fontScale="90000"/>
          </a:bodyPr>
          <a:lstStyle/>
          <a:p>
            <a:r>
              <a:rPr lang="pl-PL" dirty="0"/>
              <a:t>Wymagania formalne dokument rządowy a projekt aktu normatywnego</a:t>
            </a:r>
          </a:p>
        </p:txBody>
      </p:sp>
      <p:sp>
        <p:nvSpPr>
          <p:cNvPr id="3" name="Symbol zastępczy zawartości 2"/>
          <p:cNvSpPr>
            <a:spLocks noGrp="1"/>
          </p:cNvSpPr>
          <p:nvPr>
            <p:ph idx="1"/>
          </p:nvPr>
        </p:nvSpPr>
        <p:spPr/>
        <p:txBody>
          <a:bodyPr/>
          <a:lstStyle/>
          <a:p>
            <a:pPr marL="0" indent="0">
              <a:buNone/>
            </a:pP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330</a:t>
            </a:fld>
            <a:endParaRPr lang="pl-PL">
              <a:solidFill>
                <a:prstClr val="black">
                  <a:tint val="75000"/>
                </a:prstClr>
              </a:solidFill>
            </a:endParaRPr>
          </a:p>
        </p:txBody>
      </p:sp>
      <p:graphicFrame>
        <p:nvGraphicFramePr>
          <p:cNvPr id="7" name="Diagram 6"/>
          <p:cNvGraphicFramePr/>
          <p:nvPr>
            <p:extLst/>
          </p:nvPr>
        </p:nvGraphicFramePr>
        <p:xfrm>
          <a:off x="747423" y="2059389"/>
          <a:ext cx="11282900" cy="407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9621673"/>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52500"/>
            <a:ext cx="10515600" cy="738192"/>
          </a:xfrm>
        </p:spPr>
        <p:txBody>
          <a:bodyPr/>
          <a:lstStyle/>
          <a:p>
            <a:r>
              <a:rPr lang="pl-PL" dirty="0"/>
              <a:t>Załączniki</a:t>
            </a:r>
          </a:p>
        </p:txBody>
      </p:sp>
      <p:graphicFrame>
        <p:nvGraphicFramePr>
          <p:cNvPr id="5" name="Symbol zastępczy zawartości 4"/>
          <p:cNvGraphicFramePr>
            <a:graphicFrameLocks noGrp="1"/>
          </p:cNvGraphicFramePr>
          <p:nvPr>
            <p:ph idx="1"/>
            <p:extLst/>
          </p:nvPr>
        </p:nvGraphicFramePr>
        <p:xfrm>
          <a:off x="381000" y="1666876"/>
          <a:ext cx="11353800" cy="4714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331</a:t>
            </a:fld>
            <a:endParaRPr lang="pl-PL">
              <a:solidFill>
                <a:prstClr val="black">
                  <a:tint val="75000"/>
                </a:prstClr>
              </a:solidFill>
            </a:endParaRPr>
          </a:p>
        </p:txBody>
      </p:sp>
    </p:spTree>
    <p:extLst>
      <p:ext uri="{BB962C8B-B14F-4D97-AF65-F5344CB8AC3E}">
        <p14:creationId xmlns:p14="http://schemas.microsoft.com/office/powerpoint/2010/main" val="406575059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47725"/>
            <a:ext cx="10515600" cy="842967"/>
          </a:xfrm>
        </p:spPr>
        <p:txBody>
          <a:bodyPr/>
          <a:lstStyle/>
          <a:p>
            <a:r>
              <a:rPr lang="pl-PL" dirty="0"/>
              <a:t>Załączniki</a:t>
            </a:r>
          </a:p>
        </p:txBody>
      </p:sp>
      <p:graphicFrame>
        <p:nvGraphicFramePr>
          <p:cNvPr id="5" name="Symbol zastępczy zawartości 4"/>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332</a:t>
            </a:fld>
            <a:endParaRPr lang="pl-PL">
              <a:solidFill>
                <a:prstClr val="black">
                  <a:tint val="75000"/>
                </a:prstClr>
              </a:solidFill>
            </a:endParaRPr>
          </a:p>
        </p:txBody>
      </p:sp>
    </p:spTree>
    <p:extLst>
      <p:ext uri="{BB962C8B-B14F-4D97-AF65-F5344CB8AC3E}">
        <p14:creationId xmlns:p14="http://schemas.microsoft.com/office/powerpoint/2010/main" val="2320764414"/>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38200"/>
            <a:ext cx="10515600" cy="852492"/>
          </a:xfrm>
        </p:spPr>
        <p:txBody>
          <a:bodyPr/>
          <a:lstStyle/>
          <a:p>
            <a:r>
              <a:rPr lang="pl-PL" dirty="0"/>
              <a:t>Załączniki</a:t>
            </a:r>
          </a:p>
        </p:txBody>
      </p:sp>
      <p:graphicFrame>
        <p:nvGraphicFramePr>
          <p:cNvPr id="5" name="Symbol zastępczy zawartości 4"/>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333</a:t>
            </a:fld>
            <a:endParaRPr lang="pl-PL">
              <a:solidFill>
                <a:prstClr val="black">
                  <a:tint val="75000"/>
                </a:prstClr>
              </a:solidFill>
            </a:endParaRPr>
          </a:p>
        </p:txBody>
      </p:sp>
    </p:spTree>
    <p:extLst>
      <p:ext uri="{BB962C8B-B14F-4D97-AF65-F5344CB8AC3E}">
        <p14:creationId xmlns:p14="http://schemas.microsoft.com/office/powerpoint/2010/main" val="3474299434"/>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09625"/>
            <a:ext cx="10515600" cy="881067"/>
          </a:xfrm>
        </p:spPr>
        <p:txBody>
          <a:bodyPr/>
          <a:lstStyle/>
          <a:p>
            <a:r>
              <a:rPr lang="pl-PL" dirty="0"/>
              <a:t>Braki formalne</a:t>
            </a:r>
          </a:p>
        </p:txBody>
      </p:sp>
      <p:sp>
        <p:nvSpPr>
          <p:cNvPr id="3" name="Symbol zastępczy zawartości 2"/>
          <p:cNvSpPr>
            <a:spLocks noGrp="1"/>
          </p:cNvSpPr>
          <p:nvPr>
            <p:ph idx="1"/>
          </p:nvPr>
        </p:nvSpPr>
        <p:spPr/>
        <p:txBody>
          <a:bodyPr>
            <a:normAutofit fontScale="92500" lnSpcReduction="20000"/>
          </a:bodyPr>
          <a:lstStyle/>
          <a:p>
            <a:pPr marL="0" indent="0" algn="just">
              <a:buNone/>
            </a:pPr>
            <a:r>
              <a:rPr lang="pl-PL" b="1" dirty="0">
                <a:solidFill>
                  <a:srgbClr val="0070C0"/>
                </a:solidFill>
              </a:rPr>
              <a:t>Zasada:</a:t>
            </a:r>
          </a:p>
          <a:p>
            <a:pPr marL="0" indent="0" algn="just">
              <a:buNone/>
            </a:pPr>
            <a:r>
              <a:rPr lang="pl-PL" dirty="0"/>
              <a:t>W przypadku niezachowania wymogów formalnych oraz wymogów określonych w Regulaminie pracy Rady Ministrów lub w odrębnych przepisach </a:t>
            </a:r>
            <a:r>
              <a:rPr lang="pl-PL" b="1" dirty="0"/>
              <a:t>sekretarz Komitetu może w trybie pilnym wystąpić do organu wnioskującego o usunięcie braków formalnych lub o uzupełnienie wniesionego projektu dokumentu.</a:t>
            </a:r>
          </a:p>
          <a:p>
            <a:pPr marL="0" indent="0" algn="just">
              <a:buNone/>
            </a:pPr>
            <a:endParaRPr lang="pl-PL" dirty="0"/>
          </a:p>
          <a:p>
            <a:pPr marL="0" indent="0" algn="just">
              <a:buNone/>
            </a:pPr>
            <a:r>
              <a:rPr lang="pl-PL" b="1" dirty="0">
                <a:solidFill>
                  <a:srgbClr val="C00000"/>
                </a:solidFill>
              </a:rPr>
              <a:t>Wyjątek:</a:t>
            </a:r>
          </a:p>
          <a:p>
            <a:pPr marL="0" indent="0" algn="just">
              <a:buNone/>
            </a:pPr>
            <a:r>
              <a:rPr lang="pl-PL" dirty="0"/>
              <a:t>Projekt dokumentu, który </a:t>
            </a:r>
            <a:r>
              <a:rPr lang="pl-PL" u="sng" dirty="0"/>
              <a:t>nie został uzupełniony bądź w przypadku którego nie zostały usunięte braki formalne</a:t>
            </a:r>
            <a:r>
              <a:rPr lang="pl-PL" dirty="0"/>
              <a:t>, może w szczególnie uzasadnionym przypadku podlegać rozpatrzeniu przez Komitet, za zgodą Przewodniczącego Komitetu, wyrażoną po zasięgnięciu opinii członków Komitetu na posiedzeniu Komitetu, na którym projekt ten ma podlegać rozpatrzeniu.</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334</a:t>
            </a:fld>
            <a:endParaRPr lang="pl-PL">
              <a:solidFill>
                <a:prstClr val="black">
                  <a:tint val="75000"/>
                </a:prstClr>
              </a:solidFill>
            </a:endParaRPr>
          </a:p>
        </p:txBody>
      </p:sp>
    </p:spTree>
    <p:extLst>
      <p:ext uri="{BB962C8B-B14F-4D97-AF65-F5344CB8AC3E}">
        <p14:creationId xmlns:p14="http://schemas.microsoft.com/office/powerpoint/2010/main" val="3066515926"/>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85825"/>
            <a:ext cx="10515600" cy="804867"/>
          </a:xfrm>
        </p:spPr>
        <p:txBody>
          <a:bodyPr/>
          <a:lstStyle/>
          <a:p>
            <a:r>
              <a:rPr lang="pl-PL" dirty="0"/>
              <a:t>Przygotowanie do posiedzenia</a:t>
            </a:r>
          </a:p>
        </p:txBody>
      </p:sp>
      <p:sp>
        <p:nvSpPr>
          <p:cNvPr id="3" name="Symbol zastępczy zawartości 2"/>
          <p:cNvSpPr>
            <a:spLocks noGrp="1"/>
          </p:cNvSpPr>
          <p:nvPr>
            <p:ph idx="1"/>
          </p:nvPr>
        </p:nvSpPr>
        <p:spPr/>
        <p:txBody>
          <a:bodyPr>
            <a:normAutofit fontScale="92500" lnSpcReduction="10000"/>
          </a:bodyPr>
          <a:lstStyle/>
          <a:p>
            <a:pPr marL="514350" indent="-514350" algn="just">
              <a:buFont typeface="+mj-lt"/>
              <a:buAutoNum type="arabicPeriod"/>
            </a:pPr>
            <a:r>
              <a:rPr lang="pl-PL" dirty="0"/>
              <a:t>Sekretarz Komitetu opracowuje projekt porządku obrad.</a:t>
            </a:r>
          </a:p>
          <a:p>
            <a:pPr marL="514350" indent="-514350" algn="just">
              <a:buFont typeface="+mj-lt"/>
              <a:buAutoNum type="arabicPeriod"/>
            </a:pPr>
            <a:r>
              <a:rPr lang="pl-PL" dirty="0"/>
              <a:t>Projekty dokumentów objętych porządkiem obrad sekretarz Komitetu przekazuje członkom Komitetu oraz osobom uczestniczącym w posiedzeniach, nie później niż </a:t>
            </a:r>
            <a:r>
              <a:rPr lang="pl-PL" b="1" dirty="0"/>
              <a:t>3 dni robocze </a:t>
            </a:r>
            <a:r>
              <a:rPr lang="pl-PL" dirty="0"/>
              <a:t>przed datą posiedzenia, na którym mają być rozpatrzone te projekty.</a:t>
            </a:r>
          </a:p>
          <a:p>
            <a:pPr marL="514350" indent="-514350" algn="just">
              <a:buFont typeface="+mj-lt"/>
              <a:buAutoNum type="arabicPeriod"/>
            </a:pPr>
            <a:r>
              <a:rPr lang="pl-PL" dirty="0"/>
              <a:t>W przypadkach uzasadnionych szczególną pilnością sprawy termin na polecenie lub za zgodą Przewodniczącego Komitetu może być skrócony.</a:t>
            </a:r>
          </a:p>
          <a:p>
            <a:pPr marL="514350" indent="-514350" algn="just">
              <a:buFont typeface="+mj-lt"/>
              <a:buAutoNum type="arabicPeriod"/>
            </a:pPr>
            <a:r>
              <a:rPr lang="pl-PL" dirty="0"/>
              <a:t>W odniesieniu do projektów ustaw lub rozporządzeń Rady Ministrów dostosowujących polskie prawo do prawa Unii Europejskiej termin wynosi nie mniej niż </a:t>
            </a:r>
            <a:r>
              <a:rPr lang="pl-PL" b="1" dirty="0"/>
              <a:t>5 dni roboczych</a:t>
            </a:r>
            <a:r>
              <a:rPr lang="pl-PL" dirty="0"/>
              <a:t>.  Termin ten nie może zostać skrócony przez Przewodniczącego. </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335</a:t>
            </a:fld>
            <a:endParaRPr lang="pl-PL">
              <a:solidFill>
                <a:prstClr val="black">
                  <a:tint val="75000"/>
                </a:prstClr>
              </a:solidFill>
            </a:endParaRPr>
          </a:p>
        </p:txBody>
      </p:sp>
    </p:spTree>
    <p:extLst>
      <p:ext uri="{BB962C8B-B14F-4D97-AF65-F5344CB8AC3E}">
        <p14:creationId xmlns:p14="http://schemas.microsoft.com/office/powerpoint/2010/main" val="370152011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62000"/>
            <a:ext cx="10515600" cy="928692"/>
          </a:xfrm>
        </p:spPr>
        <p:txBody>
          <a:bodyPr/>
          <a:lstStyle/>
          <a:p>
            <a:r>
              <a:rPr lang="pl-PL" dirty="0"/>
              <a:t>Przygotowanie posiedzenia</a:t>
            </a:r>
          </a:p>
        </p:txBody>
      </p:sp>
      <p:sp>
        <p:nvSpPr>
          <p:cNvPr id="3" name="Symbol zastępczy zawartości 2"/>
          <p:cNvSpPr>
            <a:spLocks noGrp="1"/>
          </p:cNvSpPr>
          <p:nvPr>
            <p:ph idx="1"/>
          </p:nvPr>
        </p:nvSpPr>
        <p:spPr/>
        <p:txBody>
          <a:bodyPr>
            <a:normAutofit/>
          </a:bodyPr>
          <a:lstStyle/>
          <a:p>
            <a:pPr marL="0" indent="0" algn="just">
              <a:buNone/>
            </a:pPr>
            <a:r>
              <a:rPr lang="pl-PL" dirty="0"/>
              <a:t>Członkowie Komitetu i Prezes RCL powinni zgłosić uwagi do projektu dokumentu rozpatrywanego i rozstrzyganego albo uzgadnianego przez Komitet nie później niż na </a:t>
            </a:r>
            <a:r>
              <a:rPr lang="pl-PL" b="1" dirty="0"/>
              <a:t>24 godziny </a:t>
            </a:r>
            <a:r>
              <a:rPr lang="pl-PL" dirty="0"/>
              <a:t>przed terminem rozpoczęcia posiedzenia Komitetu.</a:t>
            </a:r>
          </a:p>
          <a:p>
            <a:pPr marL="0" indent="0" algn="just">
              <a:buNone/>
            </a:pPr>
            <a:r>
              <a:rPr lang="pl-PL" dirty="0"/>
              <a:t>Po upływie terminu uwagi podlegają rozpatrzeniu tylko za zgodą Przewodniczącego Komitetu.</a:t>
            </a:r>
          </a:p>
          <a:p>
            <a:pPr marL="0" indent="0" algn="just">
              <a:buNone/>
            </a:pPr>
            <a:r>
              <a:rPr lang="pl-PL" dirty="0"/>
              <a:t>Jeżeli termin rozpatrywania dokumentu został skrócony przez Przewodniczącego wówczas nie stosuje się ograniczenia 24 godzin. </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336</a:t>
            </a:fld>
            <a:endParaRPr lang="pl-PL">
              <a:solidFill>
                <a:prstClr val="black">
                  <a:tint val="75000"/>
                </a:prstClr>
              </a:solidFill>
            </a:endParaRPr>
          </a:p>
        </p:txBody>
      </p:sp>
    </p:spTree>
    <p:extLst>
      <p:ext uri="{BB962C8B-B14F-4D97-AF65-F5344CB8AC3E}">
        <p14:creationId xmlns:p14="http://schemas.microsoft.com/office/powerpoint/2010/main" val="136859179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85800"/>
            <a:ext cx="10515600" cy="1004892"/>
          </a:xfrm>
        </p:spPr>
        <p:txBody>
          <a:bodyPr/>
          <a:lstStyle/>
          <a:p>
            <a:r>
              <a:rPr lang="pl-PL" dirty="0"/>
              <a:t>Posiedzenie KSE</a:t>
            </a:r>
          </a:p>
        </p:txBody>
      </p:sp>
      <p:sp>
        <p:nvSpPr>
          <p:cNvPr id="3" name="Symbol zastępczy zawartości 2"/>
          <p:cNvSpPr>
            <a:spLocks noGrp="1"/>
          </p:cNvSpPr>
          <p:nvPr>
            <p:ph idx="1"/>
          </p:nvPr>
        </p:nvSpPr>
        <p:spPr/>
        <p:txBody>
          <a:bodyPr>
            <a:normAutofit/>
          </a:bodyPr>
          <a:lstStyle/>
          <a:p>
            <a:pPr marL="0" indent="0" algn="just">
              <a:buNone/>
            </a:pPr>
            <a:r>
              <a:rPr lang="pl-PL" dirty="0"/>
              <a:t>Sprawy przewidziane do rozpatrzenia i rozstrzygnięcia albo do uzgodnienia na posiedzeniu Komitetu referuje: </a:t>
            </a:r>
          </a:p>
          <a:p>
            <a:pPr algn="just">
              <a:buFont typeface="Wingdings" panose="05000000000000000000" pitchFamily="2" charset="2"/>
              <a:buChar char="§"/>
            </a:pPr>
            <a:r>
              <a:rPr lang="pl-PL" dirty="0"/>
              <a:t>Przewodniczący Komitetu;</a:t>
            </a:r>
          </a:p>
          <a:p>
            <a:pPr algn="just">
              <a:buFont typeface="Wingdings" panose="05000000000000000000" pitchFamily="2" charset="2"/>
              <a:buChar char="§"/>
            </a:pPr>
            <a:r>
              <a:rPr lang="pl-PL" dirty="0"/>
              <a:t>wskazany przez niego członek Komitetu;</a:t>
            </a:r>
          </a:p>
          <a:p>
            <a:pPr algn="just">
              <a:buFont typeface="Wingdings" panose="05000000000000000000" pitchFamily="2" charset="2"/>
              <a:buChar char="§"/>
            </a:pPr>
            <a:r>
              <a:rPr lang="pl-PL" dirty="0"/>
              <a:t> upoważniony przedstawiciel organu wnioskującego.</a:t>
            </a:r>
          </a:p>
          <a:p>
            <a:pPr marL="0" indent="0" algn="just">
              <a:buNone/>
            </a:pPr>
            <a:r>
              <a:rPr lang="pl-PL" sz="2400" dirty="0"/>
              <a:t>Na posiedzeniu Komitetu do spraw Europejskich  nie podlegają rozpatrzeniu uwagi o charakterze legislacyjnym lub redakcyjnym w odniesieniu do projektów dokumentów podlegających rozpatrzeniu i uzgodnieniu przez Komitet. Uwagi te sekretarz Komitetu przekazuje odpowiednio Rządowemu Centrum Legislacji lub właściwym komórkom organizacyjnym Kancelarii Prezesa Rady Ministrów.</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337</a:t>
            </a:fld>
            <a:endParaRPr lang="pl-PL">
              <a:solidFill>
                <a:prstClr val="black">
                  <a:tint val="75000"/>
                </a:prstClr>
              </a:solidFill>
            </a:endParaRPr>
          </a:p>
        </p:txBody>
      </p:sp>
    </p:spTree>
    <p:extLst>
      <p:ext uri="{BB962C8B-B14F-4D97-AF65-F5344CB8AC3E}">
        <p14:creationId xmlns:p14="http://schemas.microsoft.com/office/powerpoint/2010/main" val="211010082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19150"/>
            <a:ext cx="10515600" cy="871542"/>
          </a:xfrm>
        </p:spPr>
        <p:txBody>
          <a:bodyPr/>
          <a:lstStyle/>
          <a:p>
            <a:r>
              <a:rPr lang="pl-PL" dirty="0"/>
              <a:t>Tryb obiegowy</a:t>
            </a:r>
          </a:p>
        </p:txBody>
      </p:sp>
      <p:sp>
        <p:nvSpPr>
          <p:cNvPr id="3" name="Symbol zastępczy zawartości 2"/>
          <p:cNvSpPr>
            <a:spLocks noGrp="1"/>
          </p:cNvSpPr>
          <p:nvPr>
            <p:ph idx="1"/>
          </p:nvPr>
        </p:nvSpPr>
        <p:spPr/>
        <p:txBody>
          <a:bodyPr>
            <a:normAutofit/>
          </a:bodyPr>
          <a:lstStyle/>
          <a:p>
            <a:pPr marL="0" indent="0" algn="just">
              <a:buNone/>
            </a:pPr>
            <a:r>
              <a:rPr lang="pl-PL" dirty="0"/>
              <a:t>W przypadku projektów ustaw i rozporządzeń Przewodniczący Komitetu może na wniosek organu wnioskującego albo z inicjatywy własnej zarządzić rozpatrzenie i rozstrzygnięcie lub uzgodnienie projektu dokumentu w drodze korespondencyjnej. </a:t>
            </a:r>
          </a:p>
          <a:p>
            <a:pPr marL="0" indent="0" algn="just">
              <a:buNone/>
            </a:pPr>
            <a:r>
              <a:rPr lang="pl-PL" dirty="0"/>
              <a:t>Termin do zajęcia stanowiska przez członków Komitetu nie może być krótszy niż 1 dzień roboczy, zaś w przypadku projektów ustaw i rozporządzeń Rady Ministrów nie może być krótszy niż 5 dni roboczych.</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338</a:t>
            </a:fld>
            <a:endParaRPr lang="pl-PL">
              <a:solidFill>
                <a:prstClr val="black">
                  <a:tint val="75000"/>
                </a:prstClr>
              </a:solidFill>
            </a:endParaRPr>
          </a:p>
        </p:txBody>
      </p:sp>
    </p:spTree>
    <p:extLst>
      <p:ext uri="{BB962C8B-B14F-4D97-AF65-F5344CB8AC3E}">
        <p14:creationId xmlns:p14="http://schemas.microsoft.com/office/powerpoint/2010/main" val="412838777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25"/>
            <a:ext cx="10515600" cy="995367"/>
          </a:xfrm>
        </p:spPr>
        <p:txBody>
          <a:bodyPr/>
          <a:lstStyle/>
          <a:p>
            <a:r>
              <a:rPr lang="pl-PL" dirty="0"/>
              <a:t>Tryb obiegowy</a:t>
            </a:r>
          </a:p>
        </p:txBody>
      </p:sp>
      <p:sp>
        <p:nvSpPr>
          <p:cNvPr id="3" name="Symbol zastępczy zawartości 2"/>
          <p:cNvSpPr>
            <a:spLocks noGrp="1"/>
          </p:cNvSpPr>
          <p:nvPr>
            <p:ph idx="1"/>
          </p:nvPr>
        </p:nvSpPr>
        <p:spPr/>
        <p:txBody>
          <a:bodyPr>
            <a:normAutofit fontScale="92500" lnSpcReduction="20000"/>
          </a:bodyPr>
          <a:lstStyle/>
          <a:p>
            <a:pPr marL="0" indent="0" algn="just">
              <a:buNone/>
            </a:pPr>
            <a:r>
              <a:rPr lang="pl-PL" dirty="0"/>
              <a:t>Projekt dokumentu, skierowany odpowiednio do rozpatrzenia i rozstrzygnięcia lub uzgodnienia w trybie obiegowym </a:t>
            </a:r>
            <a:r>
              <a:rPr lang="pl-PL" b="1" dirty="0"/>
              <a:t>uważa się za przyjęty</a:t>
            </a:r>
            <a:r>
              <a:rPr lang="pl-PL" dirty="0"/>
              <a:t>, jeżeli:</a:t>
            </a:r>
          </a:p>
          <a:p>
            <a:pPr algn="just"/>
            <a:r>
              <a:rPr lang="pl-PL" dirty="0"/>
              <a:t>żaden z członków Komitetu w wyznaczonym terminie nie wyraził na piśmie zastrzeżeń do przyjęcia dokumentu lub proponowanej treści rozstrzygnięcia, uzgodnienia, lub</a:t>
            </a:r>
          </a:p>
          <a:p>
            <a:pPr algn="just"/>
            <a:r>
              <a:rPr lang="pl-PL" dirty="0"/>
              <a:t> nie sformułował uwag w odniesieniu do dokumentu lub treści rozstrzygnięcia lub uzgodnienia </a:t>
            </a:r>
          </a:p>
          <a:p>
            <a:pPr algn="just"/>
            <a:r>
              <a:rPr lang="pl-PL" dirty="0"/>
              <a:t>albo jeśli uwagi te zostały uwzględnione lub wyjaśnione.</a:t>
            </a:r>
          </a:p>
          <a:p>
            <a:pPr marL="0" indent="0" algn="just">
              <a:buNone/>
            </a:pPr>
            <a:endParaRPr lang="pl-PL" dirty="0"/>
          </a:p>
          <a:p>
            <a:pPr marL="0" indent="0" algn="just">
              <a:buNone/>
            </a:pPr>
            <a:r>
              <a:rPr lang="pl-PL" dirty="0"/>
              <a:t>W razie zgłoszenia uwag lub zastrzeżeń, które </a:t>
            </a:r>
            <a:r>
              <a:rPr lang="pl-PL" b="1" dirty="0"/>
              <a:t>nie zostaną </a:t>
            </a:r>
            <a:r>
              <a:rPr lang="pl-PL" dirty="0"/>
              <a:t>uwzględnione lub wyjaśnione, projekt dokumentu </a:t>
            </a:r>
            <a:r>
              <a:rPr lang="pl-PL" b="1" dirty="0"/>
              <a:t>wymaga odpowiednio rozpatrzenia i rozstrzygnięcia lub uzgodnienia przez Komitet na posiedzeniu.</a:t>
            </a:r>
          </a:p>
          <a:p>
            <a:pPr marL="0" indent="0" algn="just">
              <a:buNone/>
            </a:pPr>
            <a:endParaRPr lang="pl-PL" dirty="0"/>
          </a:p>
          <a:p>
            <a:pPr marL="0" indent="0">
              <a:buNone/>
            </a:pP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339</a:t>
            </a:fld>
            <a:endParaRPr lang="pl-PL">
              <a:solidFill>
                <a:prstClr val="black">
                  <a:tint val="75000"/>
                </a:prstClr>
              </a:solidFill>
            </a:endParaRPr>
          </a:p>
        </p:txBody>
      </p:sp>
    </p:spTree>
    <p:extLst>
      <p:ext uri="{BB962C8B-B14F-4D97-AF65-F5344CB8AC3E}">
        <p14:creationId xmlns:p14="http://schemas.microsoft.com/office/powerpoint/2010/main" val="4072827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19125" y="901700"/>
            <a:ext cx="10515600" cy="4351338"/>
          </a:xfrm>
        </p:spPr>
        <p:txBody>
          <a:bodyPr/>
          <a:lstStyle/>
          <a:p>
            <a:pPr>
              <a:buBlip>
                <a:blip r:embed="rId3"/>
              </a:buBlip>
            </a:pPr>
            <a:endParaRPr lang="pl-PL" dirty="0" smtClean="0"/>
          </a:p>
          <a:p>
            <a:pPr>
              <a:buBlip>
                <a:blip r:embed="rId3"/>
              </a:buBlip>
            </a:pPr>
            <a:r>
              <a:rPr lang="pl-PL" dirty="0" smtClean="0"/>
              <a:t>Publiczny Portal Informacji o Prawie </a:t>
            </a:r>
            <a:r>
              <a:rPr lang="pl-PL" sz="2400" dirty="0" smtClean="0">
                <a:hlinkClick r:id="rId4"/>
              </a:rPr>
              <a:t>https://ppiop.rcl.gov.pl/index.php?r</a:t>
            </a:r>
            <a:r>
              <a:rPr lang="pl-PL" sz="2400" dirty="0" smtClean="0"/>
              <a:t>=</a:t>
            </a:r>
            <a:endParaRPr lang="pl-PL" dirty="0" smtClean="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34</a:t>
            </a:fld>
            <a:endParaRPr lang="pl-PL"/>
          </a:p>
        </p:txBody>
      </p:sp>
      <p:pic>
        <p:nvPicPr>
          <p:cNvPr id="9" name="Obraz 8" descr="Wycinek ekran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291" y="2325841"/>
            <a:ext cx="11110923" cy="3863675"/>
          </a:xfrm>
          <a:prstGeom prst="rect">
            <a:avLst/>
          </a:prstGeom>
        </p:spPr>
      </p:pic>
    </p:spTree>
    <p:extLst>
      <p:ext uri="{BB962C8B-B14F-4D97-AF65-F5344CB8AC3E}">
        <p14:creationId xmlns:p14="http://schemas.microsoft.com/office/powerpoint/2010/main" val="196976090"/>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25"/>
            <a:ext cx="10515600" cy="995367"/>
          </a:xfrm>
        </p:spPr>
        <p:txBody>
          <a:bodyPr/>
          <a:lstStyle/>
          <a:p>
            <a:r>
              <a:rPr lang="pl-PL" dirty="0"/>
              <a:t>Rozstrzygnięcia podejmowane przez KSE</a:t>
            </a:r>
          </a:p>
        </p:txBody>
      </p:sp>
      <p:graphicFrame>
        <p:nvGraphicFramePr>
          <p:cNvPr id="5" name="Symbol zastępczy zawartości 4"/>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340</a:t>
            </a:fld>
            <a:endParaRPr lang="pl-PL">
              <a:solidFill>
                <a:prstClr val="black">
                  <a:tint val="75000"/>
                </a:prstClr>
              </a:solidFill>
            </a:endParaRPr>
          </a:p>
        </p:txBody>
      </p:sp>
      <p:sp>
        <p:nvSpPr>
          <p:cNvPr id="6" name="Prostokąt zaokrąglony 5"/>
          <p:cNvSpPr/>
          <p:nvPr/>
        </p:nvSpPr>
        <p:spPr>
          <a:xfrm>
            <a:off x="8296275" y="1524000"/>
            <a:ext cx="3286125" cy="223837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pl-PL" dirty="0">
                <a:solidFill>
                  <a:prstClr val="black"/>
                </a:solidFill>
              </a:rPr>
              <a:t>§ 17 ust. 5 Regulaminu KSE</a:t>
            </a:r>
          </a:p>
          <a:p>
            <a:pPr algn="ctr"/>
            <a:endParaRPr lang="pl-PL" dirty="0">
              <a:solidFill>
                <a:prstClr val="black"/>
              </a:solidFill>
            </a:endParaRPr>
          </a:p>
          <a:p>
            <a:pPr algn="ctr"/>
            <a:r>
              <a:rPr lang="pl-PL" dirty="0">
                <a:solidFill>
                  <a:prstClr val="black"/>
                </a:solidFill>
              </a:rPr>
              <a:t>Rozstrzygnięcia Komitetu stają się rozstrzygnięciami Rady Ministrów.</a:t>
            </a:r>
          </a:p>
        </p:txBody>
      </p:sp>
    </p:spTree>
    <p:extLst>
      <p:ext uri="{BB962C8B-B14F-4D97-AF65-F5344CB8AC3E}">
        <p14:creationId xmlns:p14="http://schemas.microsoft.com/office/powerpoint/2010/main" val="135843798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Rozstrzygnięcia podejmowane przez KSE</a:t>
            </a:r>
          </a:p>
        </p:txBody>
      </p:sp>
      <p:sp>
        <p:nvSpPr>
          <p:cNvPr id="3" name="Symbol zastępczy zawartości 2"/>
          <p:cNvSpPr>
            <a:spLocks noGrp="1"/>
          </p:cNvSpPr>
          <p:nvPr>
            <p:ph idx="1"/>
          </p:nvPr>
        </p:nvSpPr>
        <p:spPr/>
        <p:txBody>
          <a:bodyPr/>
          <a:lstStyle/>
          <a:p>
            <a:pPr algn="just"/>
            <a:r>
              <a:rPr lang="pl-PL" dirty="0"/>
              <a:t>Po rozpatrzeniu projektu dokumentu Komitet rozstrzyga o odrzuceniu, przyjęciu lub przyjęciu po wprowadzeniu zmian albo kieruje projekt dokumentu do ponownego rozstrzygnięcia po spełnieniu określonych wymogów lub w innym terminie.</a:t>
            </a:r>
          </a:p>
          <a:p>
            <a:pPr marL="0" indent="0" algn="just">
              <a:buNone/>
            </a:pPr>
            <a:endParaRPr lang="pl-PL" dirty="0"/>
          </a:p>
          <a:p>
            <a:pPr algn="just"/>
            <a:r>
              <a:rPr lang="pl-PL" dirty="0"/>
              <a:t>Przewodniczący Komitetu po zasięgnięciu na posiedzeniu Komitetu opinii członków Komitetu może zarządzić przyjęcie projektu dokumentu bez dyskusji.</a:t>
            </a:r>
          </a:p>
          <a:p>
            <a:pPr algn="just"/>
            <a:r>
              <a:rPr lang="pl-PL" dirty="0"/>
              <a:t>Do czasu rozstrzygnięcia przez Komitet organ wnioskujący może wycofać wniesiony projekt dokumentu.</a:t>
            </a:r>
          </a:p>
          <a:p>
            <a:pPr marL="0" indent="0" algn="just">
              <a:buNone/>
            </a:pP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341</a:t>
            </a:fld>
            <a:endParaRPr lang="pl-PL">
              <a:solidFill>
                <a:prstClr val="black">
                  <a:tint val="75000"/>
                </a:prstClr>
              </a:solidFill>
            </a:endParaRPr>
          </a:p>
        </p:txBody>
      </p:sp>
    </p:spTree>
    <p:extLst>
      <p:ext uri="{BB962C8B-B14F-4D97-AF65-F5344CB8AC3E}">
        <p14:creationId xmlns:p14="http://schemas.microsoft.com/office/powerpoint/2010/main" val="624398178"/>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1050"/>
            <a:ext cx="10515600" cy="909642"/>
          </a:xfrm>
        </p:spPr>
        <p:txBody>
          <a:bodyPr/>
          <a:lstStyle/>
          <a:p>
            <a:r>
              <a:rPr lang="pl-PL" dirty="0"/>
              <a:t>Rozstrzygnięcia podejmowane przez KSE</a:t>
            </a:r>
          </a:p>
        </p:txBody>
      </p:sp>
      <p:sp>
        <p:nvSpPr>
          <p:cNvPr id="3" name="Symbol zastępczy zawartości 2"/>
          <p:cNvSpPr>
            <a:spLocks noGrp="1"/>
          </p:cNvSpPr>
          <p:nvPr>
            <p:ph idx="1"/>
          </p:nvPr>
        </p:nvSpPr>
        <p:spPr/>
        <p:txBody>
          <a:bodyPr/>
          <a:lstStyle/>
          <a:p>
            <a:pPr marL="0" indent="0" algn="just">
              <a:buNone/>
            </a:pPr>
            <a:r>
              <a:rPr lang="pl-PL" dirty="0"/>
              <a:t>Komitet, kierując projekt dokumentu do ponownego rozstrzygnięcia po spełnieniu określonych wymogów lub w innym terminie w celu ponownego wniesienia pod obrady Komitetu, może rekomendować projekt dokumentu:</a:t>
            </a:r>
          </a:p>
          <a:p>
            <a:pPr algn="just"/>
            <a:r>
              <a:rPr lang="pl-PL" dirty="0"/>
              <a:t>do rozpatrzenia przez zespół roboczy Komitetu;</a:t>
            </a:r>
          </a:p>
          <a:p>
            <a:pPr algn="just"/>
            <a:r>
              <a:rPr lang="pl-PL" dirty="0"/>
              <a:t>do zaopiniowania przez Radę Legislacyjną przy Prezesie Rady Ministrów lub wskazany organ wewnętrzny Rady Ministrów.</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342</a:t>
            </a:fld>
            <a:endParaRPr lang="pl-PL">
              <a:solidFill>
                <a:prstClr val="black">
                  <a:tint val="75000"/>
                </a:prstClr>
              </a:solidFill>
            </a:endParaRPr>
          </a:p>
        </p:txBody>
      </p:sp>
    </p:spTree>
    <p:extLst>
      <p:ext uri="{BB962C8B-B14F-4D97-AF65-F5344CB8AC3E}">
        <p14:creationId xmlns:p14="http://schemas.microsoft.com/office/powerpoint/2010/main" val="2430659726"/>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14400"/>
            <a:ext cx="10515600" cy="776292"/>
          </a:xfrm>
        </p:spPr>
        <p:txBody>
          <a:bodyPr/>
          <a:lstStyle/>
          <a:p>
            <a:r>
              <a:rPr lang="pl-PL" dirty="0"/>
              <a:t>Brak rozstrzygnięcia KSE</a:t>
            </a:r>
          </a:p>
        </p:txBody>
      </p:sp>
      <p:graphicFrame>
        <p:nvGraphicFramePr>
          <p:cNvPr id="6" name="Symbol zastępczy zawartości 5"/>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343</a:t>
            </a:fld>
            <a:endParaRPr lang="pl-PL">
              <a:solidFill>
                <a:prstClr val="black">
                  <a:tint val="75000"/>
                </a:prstClr>
              </a:solidFill>
            </a:endParaRPr>
          </a:p>
        </p:txBody>
      </p:sp>
    </p:spTree>
    <p:extLst>
      <p:ext uri="{BB962C8B-B14F-4D97-AF65-F5344CB8AC3E}">
        <p14:creationId xmlns:p14="http://schemas.microsoft.com/office/powerpoint/2010/main" val="50813957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52500"/>
            <a:ext cx="10515600" cy="738192"/>
          </a:xfrm>
        </p:spPr>
        <p:txBody>
          <a:bodyPr/>
          <a:lstStyle/>
          <a:p>
            <a:r>
              <a:rPr lang="pl-PL" dirty="0"/>
              <a:t>Uzgodnienie dokonywane przez KSE</a:t>
            </a:r>
          </a:p>
        </p:txBody>
      </p:sp>
      <p:graphicFrame>
        <p:nvGraphicFramePr>
          <p:cNvPr id="5" name="Symbol zastępczy zawartości 4"/>
          <p:cNvGraphicFramePr>
            <a:graphicFrameLocks noGrp="1"/>
          </p:cNvGraphicFramePr>
          <p:nvPr>
            <p:ph idx="1"/>
            <p:extLst/>
          </p:nvPr>
        </p:nvGraphicFramePr>
        <p:xfrm>
          <a:off x="571500" y="1733550"/>
          <a:ext cx="10782300" cy="4443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344</a:t>
            </a:fld>
            <a:endParaRPr lang="pl-PL">
              <a:solidFill>
                <a:prstClr val="black">
                  <a:tint val="75000"/>
                </a:prstClr>
              </a:solidFill>
            </a:endParaRPr>
          </a:p>
        </p:txBody>
      </p:sp>
    </p:spTree>
    <p:extLst>
      <p:ext uri="{BB962C8B-B14F-4D97-AF65-F5344CB8AC3E}">
        <p14:creationId xmlns:p14="http://schemas.microsoft.com/office/powerpoint/2010/main" val="4272757960"/>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52475"/>
            <a:ext cx="10515600" cy="938217"/>
          </a:xfrm>
        </p:spPr>
        <p:txBody>
          <a:bodyPr/>
          <a:lstStyle/>
          <a:p>
            <a:r>
              <a:rPr lang="pl-PL" dirty="0"/>
              <a:t>Uzgodnienie dokonywane przez KSE</a:t>
            </a:r>
          </a:p>
        </p:txBody>
      </p:sp>
      <p:sp>
        <p:nvSpPr>
          <p:cNvPr id="3" name="Symbol zastępczy zawartości 2"/>
          <p:cNvSpPr>
            <a:spLocks noGrp="1"/>
          </p:cNvSpPr>
          <p:nvPr>
            <p:ph idx="1"/>
          </p:nvPr>
        </p:nvSpPr>
        <p:spPr/>
        <p:txBody>
          <a:bodyPr>
            <a:normAutofit fontScale="92500" lnSpcReduction="10000"/>
          </a:bodyPr>
          <a:lstStyle/>
          <a:p>
            <a:pPr marL="0" indent="0" algn="just">
              <a:buNone/>
            </a:pPr>
            <a:r>
              <a:rPr lang="pl-PL" dirty="0"/>
              <a:t>Komitet, kierując projekt dokumentu do ponownego uzgodnienia po spełnieniu określonych wymogów lub w innym terminie w celu ponownego wniesienia pod obrady Komitetu, może:</a:t>
            </a:r>
          </a:p>
          <a:p>
            <a:pPr marL="0" indent="0" algn="just">
              <a:buNone/>
            </a:pPr>
            <a:r>
              <a:rPr lang="pl-PL" dirty="0"/>
              <a:t>1) rekomendować projekt dokumentu do rozpatrzenia przez zespół roboczy Komitetu;</a:t>
            </a:r>
          </a:p>
          <a:p>
            <a:pPr marL="0" indent="0" algn="just">
              <a:buNone/>
            </a:pPr>
            <a:r>
              <a:rPr lang="pl-PL" dirty="0"/>
              <a:t>2) wystąpić z wnioskiem odpowiednio do Szefa Kancelarii Prezesa Rady Ministrów, Prezesa Rządowego Centrum Legislacji albo Sekretarza Rady Ministrów o skierowanie projektu dokumentu do zaopiniowania przez Radę Legislacyjną przy Prezesie Rady Ministrów lub wskazany organ wewnętrzny Rady Ministrów.</a:t>
            </a:r>
          </a:p>
          <a:p>
            <a:pPr marL="0" indent="0" algn="just">
              <a:buNone/>
            </a:pPr>
            <a:r>
              <a:rPr lang="pl-PL" dirty="0"/>
              <a:t>Do czasu uzgodnienia dokumentu przez Komitet organ wnioskujący może wycofać wniesiony projekt dokumentu.</a:t>
            </a:r>
            <a:endParaRPr lang="pl-PL" b="1"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345</a:t>
            </a:fld>
            <a:endParaRPr lang="pl-PL">
              <a:solidFill>
                <a:prstClr val="black">
                  <a:tint val="75000"/>
                </a:prstClr>
              </a:solidFill>
            </a:endParaRPr>
          </a:p>
        </p:txBody>
      </p:sp>
    </p:spTree>
    <p:extLst>
      <p:ext uri="{BB962C8B-B14F-4D97-AF65-F5344CB8AC3E}">
        <p14:creationId xmlns:p14="http://schemas.microsoft.com/office/powerpoint/2010/main" val="377342581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38200"/>
            <a:ext cx="10515600" cy="852492"/>
          </a:xfrm>
        </p:spPr>
        <p:txBody>
          <a:bodyPr>
            <a:normAutofit fontScale="90000"/>
          </a:bodyPr>
          <a:lstStyle/>
          <a:p>
            <a:r>
              <a:rPr lang="pl-PL" dirty="0"/>
              <a:t>Zakończenie procedowania projektu w ramach KSE</a:t>
            </a:r>
          </a:p>
        </p:txBody>
      </p:sp>
      <p:sp>
        <p:nvSpPr>
          <p:cNvPr id="3" name="Symbol zastępczy zawartości 2"/>
          <p:cNvSpPr>
            <a:spLocks noGrp="1"/>
          </p:cNvSpPr>
          <p:nvPr>
            <p:ph idx="1"/>
          </p:nvPr>
        </p:nvSpPr>
        <p:spPr/>
        <p:txBody>
          <a:bodyPr>
            <a:normAutofit/>
          </a:bodyPr>
          <a:lstStyle/>
          <a:p>
            <a:pPr marL="0" indent="0" algn="just">
              <a:buNone/>
            </a:pPr>
            <a:r>
              <a:rPr lang="pl-PL" sz="3200" dirty="0"/>
              <a:t>Po uzgodnieniu projektu dokumentu przez Komitet i uzyskaniu rekomendacji organ wnioskujący wnosi projekt dokumentu do rozpatrzenia przez Stały Komitet Rady Ministrów lub właściwe komitety</a:t>
            </a:r>
            <a:r>
              <a:rPr lang="pl-PL" dirty="0"/>
              <a:t>.</a:t>
            </a:r>
            <a:endParaRPr lang="pl-PL" b="1" dirty="0"/>
          </a:p>
          <a:p>
            <a:pPr marL="0" indent="0" algn="just">
              <a:buNone/>
            </a:pPr>
            <a:r>
              <a:rPr lang="pl-PL" dirty="0"/>
              <a:t>Komitet, po rozpatrzeniu i rozstrzygnięciu lub uzgodnieniu projektu dokumentu, powierza niezwłoczne sporządzenie tekstu dokumentu w brzmieniu przyjętym przez Komitet organowi wnioskującemu lub w szczególnych przypadkach innemu wskazanemu organowi, ale </a:t>
            </a:r>
            <a:r>
              <a:rPr lang="pl-PL" dirty="0">
                <a:solidFill>
                  <a:srgbClr val="C00000"/>
                </a:solidFill>
              </a:rPr>
              <a:t>obowiązek ten nie dotyczy sporządzenia tekstu projektów ustaw i projektów rozporządzeń Rady Ministrów. </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346</a:t>
            </a:fld>
            <a:endParaRPr lang="pl-PL">
              <a:solidFill>
                <a:prstClr val="black">
                  <a:tint val="75000"/>
                </a:prstClr>
              </a:solidFill>
            </a:endParaRPr>
          </a:p>
        </p:txBody>
      </p:sp>
    </p:spTree>
    <p:extLst>
      <p:ext uri="{BB962C8B-B14F-4D97-AF65-F5344CB8AC3E}">
        <p14:creationId xmlns:p14="http://schemas.microsoft.com/office/powerpoint/2010/main" val="1125437272"/>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57225"/>
            <a:ext cx="10515600" cy="1033467"/>
          </a:xfrm>
        </p:spPr>
        <p:txBody>
          <a:bodyPr>
            <a:normAutofit/>
          </a:bodyPr>
          <a:lstStyle/>
          <a:p>
            <a:r>
              <a:rPr lang="pl-PL" sz="3600" dirty="0"/>
              <a:t>Zakończenie procedowania projektu w ramach KSE</a:t>
            </a:r>
          </a:p>
        </p:txBody>
      </p:sp>
      <p:sp>
        <p:nvSpPr>
          <p:cNvPr id="3" name="Symbol zastępczy zawartości 2"/>
          <p:cNvSpPr>
            <a:spLocks noGrp="1"/>
          </p:cNvSpPr>
          <p:nvPr>
            <p:ph idx="1"/>
          </p:nvPr>
        </p:nvSpPr>
        <p:spPr/>
        <p:txBody>
          <a:bodyPr>
            <a:normAutofit lnSpcReduction="10000"/>
          </a:bodyPr>
          <a:lstStyle/>
          <a:p>
            <a:pPr marL="0" indent="0" algn="just">
              <a:buNone/>
            </a:pPr>
            <a:r>
              <a:rPr lang="pl-PL" dirty="0"/>
              <a:t>W uzasadnionych przypadkach, w szczególności ze względu na terminy związane z funkcjonowaniem Rzeczypospolitej Polskiej w systemie instytucjonalnym Unii Europejskiej, organ wnioskujący wnosi projekt dokumentu rządowego:</a:t>
            </a:r>
          </a:p>
          <a:p>
            <a:pPr algn="just"/>
            <a:r>
              <a:rPr lang="pl-PL" dirty="0"/>
              <a:t>stanowiska Rzeczypospolitej Polskiej przedstawiane w Radzie Europejskiej</a:t>
            </a:r>
          </a:p>
          <a:p>
            <a:pPr algn="just"/>
            <a:r>
              <a:rPr lang="pl-PL" dirty="0"/>
              <a:t>skargi kierowane w imieniu Rzeczypospolitej Polskiej do organów sądowych Unii Europejskiej</a:t>
            </a:r>
          </a:p>
          <a:p>
            <a:pPr algn="just"/>
            <a:endParaRPr lang="pl-PL" dirty="0"/>
          </a:p>
          <a:p>
            <a:pPr marL="0" indent="0" algn="just">
              <a:buNone/>
            </a:pPr>
            <a:r>
              <a:rPr lang="pl-PL" dirty="0"/>
              <a:t>bezpośrednio na Radę Ministrów. </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347</a:t>
            </a:fld>
            <a:endParaRPr lang="pl-PL">
              <a:solidFill>
                <a:prstClr val="black">
                  <a:tint val="75000"/>
                </a:prstClr>
              </a:solidFill>
            </a:endParaRPr>
          </a:p>
        </p:txBody>
      </p:sp>
    </p:spTree>
    <p:extLst>
      <p:ext uri="{BB962C8B-B14F-4D97-AF65-F5344CB8AC3E}">
        <p14:creationId xmlns:p14="http://schemas.microsoft.com/office/powerpoint/2010/main" val="207681575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a:t>Pytania</a:t>
            </a:r>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348</a:t>
            </a:fld>
            <a:endParaRPr lang="pl-PL">
              <a:solidFill>
                <a:prstClr val="black">
                  <a:tint val="75000"/>
                </a:prstClr>
              </a:solidFill>
            </a:endParaRPr>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150227571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7.Rozpatrzenie projektu przez Stały Komitet Rady Ministrów</a:t>
            </a:r>
          </a:p>
        </p:txBody>
      </p:sp>
      <p:sp>
        <p:nvSpPr>
          <p:cNvPr id="3" name="Symbol zastępczy tekstu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349</a:t>
            </a:fld>
            <a:endParaRPr lang="pl-PL">
              <a:solidFill>
                <a:prstClr val="black">
                  <a:tint val="75000"/>
                </a:prstClr>
              </a:solidFill>
            </a:endParaRPr>
          </a:p>
        </p:txBody>
      </p:sp>
    </p:spTree>
    <p:extLst>
      <p:ext uri="{BB962C8B-B14F-4D97-AF65-F5344CB8AC3E}">
        <p14:creationId xmlns:p14="http://schemas.microsoft.com/office/powerpoint/2010/main" val="2210499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95350"/>
            <a:ext cx="10515600" cy="795338"/>
          </a:xfrm>
        </p:spPr>
        <p:txBody>
          <a:bodyPr/>
          <a:lstStyle/>
          <a:p>
            <a:r>
              <a:rPr lang="pl-PL" dirty="0" smtClean="0"/>
              <a:t>Skorowidz aktów prawnych</a:t>
            </a:r>
            <a:endParaRPr lang="pl-PL" dirty="0"/>
          </a:p>
        </p:txBody>
      </p:sp>
      <p:pic>
        <p:nvPicPr>
          <p:cNvPr id="5" name="Symbol zastępczy zawartości 4" descr="Wycinek ekranu"/>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t="949"/>
          <a:stretch/>
        </p:blipFill>
        <p:spPr>
          <a:xfrm>
            <a:off x="970791" y="1762125"/>
            <a:ext cx="9316983" cy="4310063"/>
          </a:xfrm>
        </p:spPr>
      </p:pic>
      <p:sp>
        <p:nvSpPr>
          <p:cNvPr id="4" name="Symbol zastępczy numeru slajdu 3"/>
          <p:cNvSpPr>
            <a:spLocks noGrp="1"/>
          </p:cNvSpPr>
          <p:nvPr>
            <p:ph type="sldNum" sz="quarter" idx="12"/>
          </p:nvPr>
        </p:nvSpPr>
        <p:spPr/>
        <p:txBody>
          <a:bodyPr/>
          <a:lstStyle/>
          <a:p>
            <a:fld id="{453BB134-82F7-4F0E-A3FF-CEA6FDEF8B86}" type="slidenum">
              <a:rPr lang="pl-PL" smtClean="0"/>
              <a:t>35</a:t>
            </a:fld>
            <a:endParaRPr lang="pl-PL"/>
          </a:p>
        </p:txBody>
      </p:sp>
      <p:sp>
        <p:nvSpPr>
          <p:cNvPr id="6" name="Prostokąt zaokrąglony 5"/>
          <p:cNvSpPr/>
          <p:nvPr/>
        </p:nvSpPr>
        <p:spPr>
          <a:xfrm>
            <a:off x="2209801" y="3371858"/>
            <a:ext cx="1466851" cy="31432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115734838"/>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a:t>Rządowy proces legislacyjny - etapy</a:t>
            </a:r>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350</a:t>
            </a:fld>
            <a:endParaRPr lang="pl-PL">
              <a:solidFill>
                <a:prstClr val="black">
                  <a:tint val="75000"/>
                </a:prstClr>
              </a:solidFill>
            </a:endParaRPr>
          </a:p>
        </p:txBody>
      </p:sp>
      <p:graphicFrame>
        <p:nvGraphicFramePr>
          <p:cNvPr id="5" name="Diagram 4"/>
          <p:cNvGraphicFramePr/>
          <p:nvPr>
            <p:extLst/>
          </p:nvPr>
        </p:nvGraphicFramePr>
        <p:xfrm>
          <a:off x="1725284" y="2035834"/>
          <a:ext cx="9420045" cy="4102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522930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69"/>
            <a:ext cx="10515600" cy="387513"/>
          </a:xfrm>
        </p:spPr>
        <p:txBody>
          <a:bodyPr>
            <a:noAutofit/>
          </a:bodyPr>
          <a:lstStyle/>
          <a:p>
            <a:r>
              <a:rPr lang="pl-PL" sz="2400" dirty="0"/>
              <a:t>			</a:t>
            </a:r>
            <a:r>
              <a:rPr lang="pl-PL" sz="2800" b="1" dirty="0">
                <a:solidFill>
                  <a:srgbClr val="00B050"/>
                </a:solidFill>
                <a:effectLst>
                  <a:outerShdw blurRad="38100" dist="38100" dir="2700000" algn="tl">
                    <a:srgbClr val="000000">
                      <a:alpha val="43137"/>
                    </a:srgbClr>
                  </a:outerShdw>
                </a:effectLst>
              </a:rPr>
              <a:t>Stały Komitet Rady Ministrów</a:t>
            </a:r>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156883" y="6000005"/>
            <a:ext cx="10515600" cy="4417264"/>
          </a:xfrm>
        </p:spPr>
        <p:txBody>
          <a:bodyPr>
            <a:normAutofit/>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351</a:t>
            </a:fld>
            <a:endParaRPr lang="pl-PL">
              <a:solidFill>
                <a:prstClr val="black">
                  <a:tint val="75000"/>
                </a:prstClr>
              </a:solidFill>
            </a:endParaRPr>
          </a:p>
        </p:txBody>
      </p:sp>
      <p:graphicFrame>
        <p:nvGraphicFramePr>
          <p:cNvPr id="5" name="Diagram 4">
            <a:extLst>
              <a:ext uri="{FF2B5EF4-FFF2-40B4-BE49-F238E27FC236}">
                <a16:creationId xmlns:a16="http://schemas.microsoft.com/office/drawing/2014/main" id="{10DE0435-DDC0-4D45-AA40-B471C0ABD6AA}"/>
              </a:ext>
            </a:extLst>
          </p:cNvPr>
          <p:cNvGraphicFramePr/>
          <p:nvPr>
            <p:extLst/>
          </p:nvPr>
        </p:nvGraphicFramePr>
        <p:xfrm>
          <a:off x="838200" y="1462679"/>
          <a:ext cx="9864165" cy="4784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535268"/>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A06A8B3D-E6DA-4BB6-9C95-7A3C9915906F}"/>
              </a:ext>
            </a:extLst>
          </p:cNvPr>
          <p:cNvSpPr>
            <a:spLocks noGrp="1"/>
          </p:cNvSpPr>
          <p:nvPr>
            <p:ph idx="1"/>
          </p:nvPr>
        </p:nvSpPr>
        <p:spPr>
          <a:xfrm>
            <a:off x="635248" y="2023981"/>
            <a:ext cx="10718561" cy="4152987"/>
          </a:xfrm>
        </p:spPr>
        <p:txBody>
          <a:bodyPr>
            <a:normAutofit lnSpcReduction="10000"/>
          </a:bodyPr>
          <a:lstStyle/>
          <a:p>
            <a:pPr algn="just">
              <a:lnSpc>
                <a:spcPct val="150000"/>
              </a:lnSpc>
              <a:buFont typeface="Wingdings" panose="05000000000000000000" pitchFamily="2" charset="2"/>
              <a:buChar char="q"/>
            </a:pPr>
            <a:r>
              <a:rPr lang="pl-PL" dirty="0"/>
              <a:t>	inicjowanie, przygotowywanie i uzgadnianie rozstrzygnięć albo 	stanowisk Rady Ministrów</a:t>
            </a:r>
          </a:p>
          <a:p>
            <a:pPr algn="just">
              <a:lnSpc>
                <a:spcPct val="150000"/>
              </a:lnSpc>
              <a:buFont typeface="Wingdings" panose="05000000000000000000" pitchFamily="2" charset="2"/>
              <a:buChar char="q"/>
            </a:pPr>
            <a:r>
              <a:rPr lang="pl-PL" dirty="0"/>
              <a:t>	inicjowanie, przygotowywanie i uzgadnianie rozstrzygnięć 	Prezesa Rady Ministrów</a:t>
            </a:r>
          </a:p>
          <a:p>
            <a:pPr algn="just">
              <a:lnSpc>
                <a:spcPct val="150000"/>
              </a:lnSpc>
              <a:buFont typeface="Wingdings" panose="05000000000000000000" pitchFamily="2" charset="2"/>
              <a:buChar char="q"/>
            </a:pPr>
            <a:r>
              <a:rPr lang="pl-PL" dirty="0"/>
              <a:t>	rozpatrywanie innych spraw powierzonych mu przez Radę 	Ministrów lub Prezesa Rady Ministrów</a:t>
            </a:r>
          </a:p>
          <a:p>
            <a:pPr algn="just">
              <a:lnSpc>
                <a:spcPct val="200000"/>
              </a:lnSpc>
              <a:buFont typeface="Wingdings" panose="05000000000000000000" pitchFamily="2" charset="2"/>
              <a:buChar char="q"/>
            </a:pPr>
            <a:endParaRPr lang="pl-PL" dirty="0"/>
          </a:p>
          <a:p>
            <a:pPr algn="just"/>
            <a:endParaRPr lang="pl-PL" dirty="0"/>
          </a:p>
          <a:p>
            <a:pPr algn="just"/>
            <a:endParaRPr lang="pl-PL" dirty="0"/>
          </a:p>
          <a:p>
            <a:pPr marL="0" indent="0" algn="just">
              <a:buNone/>
            </a:pPr>
            <a:endParaRPr lang="pl-PL" dirty="0"/>
          </a:p>
        </p:txBody>
      </p:sp>
      <p:sp>
        <p:nvSpPr>
          <p:cNvPr id="4" name="Symbol zastępczy numeru slajdu 3">
            <a:extLst>
              <a:ext uri="{FF2B5EF4-FFF2-40B4-BE49-F238E27FC236}">
                <a16:creationId xmlns:a16="http://schemas.microsoft.com/office/drawing/2014/main" id="{E60FC7F1-552F-4758-AE4A-FBE200677698}"/>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352</a:t>
            </a:fld>
            <a:endParaRPr lang="pl-PL">
              <a:solidFill>
                <a:prstClr val="black">
                  <a:tint val="75000"/>
                </a:prstClr>
              </a:solidFill>
            </a:endParaRPr>
          </a:p>
        </p:txBody>
      </p:sp>
      <p:sp>
        <p:nvSpPr>
          <p:cNvPr id="5" name="Tytuł 4">
            <a:extLst>
              <a:ext uri="{FF2B5EF4-FFF2-40B4-BE49-F238E27FC236}">
                <a16:creationId xmlns:a16="http://schemas.microsoft.com/office/drawing/2014/main" id="{4B8BBB45-4025-4B3E-A14C-AE3E77502E1B}"/>
              </a:ext>
            </a:extLst>
          </p:cNvPr>
          <p:cNvSpPr>
            <a:spLocks noGrp="1"/>
          </p:cNvSpPr>
          <p:nvPr>
            <p:ph type="title"/>
          </p:nvPr>
        </p:nvSpPr>
        <p:spPr>
          <a:xfrm>
            <a:off x="4058825" y="1138346"/>
            <a:ext cx="7294983" cy="552353"/>
          </a:xfrm>
        </p:spPr>
        <p:txBody>
          <a:bodyPr>
            <a:normAutofit/>
          </a:bodyPr>
          <a:lstStyle/>
          <a:p>
            <a:r>
              <a:rPr lang="pl-PL" sz="2800" dirty="0">
                <a:solidFill>
                  <a:srgbClr val="00B050"/>
                </a:solidFill>
                <a:effectLst>
                  <a:outerShdw blurRad="38100" dist="38100" dir="2700000" algn="tl">
                    <a:srgbClr val="000000">
                      <a:alpha val="43137"/>
                    </a:srgbClr>
                  </a:outerShdw>
                </a:effectLst>
              </a:rPr>
              <a:t>Zadania SKRM</a:t>
            </a:r>
          </a:p>
        </p:txBody>
      </p:sp>
    </p:spTree>
    <p:extLst>
      <p:ext uri="{BB962C8B-B14F-4D97-AF65-F5344CB8AC3E}">
        <p14:creationId xmlns:p14="http://schemas.microsoft.com/office/powerpoint/2010/main" val="3950031073"/>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53D631-5968-462E-B9B9-69B27E43BA54}"/>
              </a:ext>
            </a:extLst>
          </p:cNvPr>
          <p:cNvSpPr>
            <a:spLocks noGrp="1"/>
          </p:cNvSpPr>
          <p:nvPr>
            <p:ph type="title"/>
          </p:nvPr>
        </p:nvSpPr>
        <p:spPr>
          <a:xfrm>
            <a:off x="838200" y="1120588"/>
            <a:ext cx="10515600" cy="570100"/>
          </a:xfrm>
        </p:spPr>
        <p:txBody>
          <a:bodyPr>
            <a:noAutofit/>
          </a:bodyPr>
          <a:lstStyle/>
          <a:p>
            <a:r>
              <a:rPr lang="pl-PL" sz="4000" b="1" dirty="0">
                <a:solidFill>
                  <a:srgbClr val="00B050"/>
                </a:solidFill>
                <a:effectLst>
                  <a:outerShdw blurRad="38100" dist="38100" dir="2700000" algn="tl">
                    <a:srgbClr val="000000">
                      <a:alpha val="43137"/>
                    </a:srgbClr>
                  </a:outerShdw>
                </a:effectLst>
              </a:rPr>
              <a:t>                                Skład SKRM</a:t>
            </a:r>
          </a:p>
        </p:txBody>
      </p:sp>
      <p:sp>
        <p:nvSpPr>
          <p:cNvPr id="3" name="Symbol zastępczy zawartości 2">
            <a:extLst>
              <a:ext uri="{FF2B5EF4-FFF2-40B4-BE49-F238E27FC236}">
                <a16:creationId xmlns:a16="http://schemas.microsoft.com/office/drawing/2014/main" id="{43E1114C-0B44-4780-81C9-C830602F53AD}"/>
              </a:ext>
            </a:extLst>
          </p:cNvPr>
          <p:cNvSpPr>
            <a:spLocks noGrp="1"/>
          </p:cNvSpPr>
          <p:nvPr>
            <p:ph idx="1"/>
          </p:nvPr>
        </p:nvSpPr>
        <p:spPr>
          <a:xfrm>
            <a:off x="618573" y="923366"/>
            <a:ext cx="10712823" cy="5208494"/>
          </a:xfrm>
        </p:spPr>
        <p:txBody>
          <a:bodyPr>
            <a:normAutofit/>
          </a:bodyPr>
          <a:lstStyle/>
          <a:p>
            <a:endParaRPr lang="pl-PL" dirty="0"/>
          </a:p>
        </p:txBody>
      </p:sp>
      <p:sp>
        <p:nvSpPr>
          <p:cNvPr id="4" name="Symbol zastępczy numeru slajdu 3">
            <a:extLst>
              <a:ext uri="{FF2B5EF4-FFF2-40B4-BE49-F238E27FC236}">
                <a16:creationId xmlns:a16="http://schemas.microsoft.com/office/drawing/2014/main" id="{086F13E3-AEB2-4DE5-83CF-7DE7C434E215}"/>
              </a:ext>
            </a:extLst>
          </p:cNvPr>
          <p:cNvSpPr>
            <a:spLocks noGrp="1"/>
          </p:cNvSpPr>
          <p:nvPr>
            <p:ph type="sldNum" sz="quarter" idx="12"/>
          </p:nvPr>
        </p:nvSpPr>
        <p:spPr/>
        <p:txBody>
          <a:bodyPr/>
          <a:lstStyle/>
          <a:p>
            <a:endParaRPr lang="pl-PL" dirty="0">
              <a:solidFill>
                <a:prstClr val="black">
                  <a:tint val="75000"/>
                </a:prstClr>
              </a:solidFill>
            </a:endParaRPr>
          </a:p>
        </p:txBody>
      </p:sp>
      <p:graphicFrame>
        <p:nvGraphicFramePr>
          <p:cNvPr id="5" name="Diagram 4">
            <a:extLst>
              <a:ext uri="{FF2B5EF4-FFF2-40B4-BE49-F238E27FC236}">
                <a16:creationId xmlns:a16="http://schemas.microsoft.com/office/drawing/2014/main" id="{A5BC0900-29BB-4CC4-9097-14AAAF89CEB9}"/>
              </a:ext>
            </a:extLst>
          </p:cNvPr>
          <p:cNvGraphicFramePr/>
          <p:nvPr>
            <p:extLst/>
          </p:nvPr>
        </p:nvGraphicFramePr>
        <p:xfrm>
          <a:off x="950261" y="1690688"/>
          <a:ext cx="10145059" cy="4665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trzałka: w prawo 7">
            <a:extLst>
              <a:ext uri="{FF2B5EF4-FFF2-40B4-BE49-F238E27FC236}">
                <a16:creationId xmlns:a16="http://schemas.microsoft.com/office/drawing/2014/main" id="{8F2D3D42-ABBF-4425-9D11-5CE58945A0A0}"/>
              </a:ext>
            </a:extLst>
          </p:cNvPr>
          <p:cNvSpPr/>
          <p:nvPr/>
        </p:nvSpPr>
        <p:spPr>
          <a:xfrm>
            <a:off x="838200" y="3711116"/>
            <a:ext cx="978408" cy="484632"/>
          </a:xfrm>
          <a:prstGeom prst="rightArrow">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9" name="Strzałka: w prawo 8">
            <a:extLst>
              <a:ext uri="{FF2B5EF4-FFF2-40B4-BE49-F238E27FC236}">
                <a16:creationId xmlns:a16="http://schemas.microsoft.com/office/drawing/2014/main" id="{039BCEFA-AB60-41C0-A3AF-F20D6D8A2EC4}"/>
              </a:ext>
            </a:extLst>
          </p:cNvPr>
          <p:cNvSpPr/>
          <p:nvPr/>
        </p:nvSpPr>
        <p:spPr>
          <a:xfrm>
            <a:off x="838200" y="4332233"/>
            <a:ext cx="978408" cy="48463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70AD47"/>
              </a:solidFill>
              <a:highlight>
                <a:srgbClr val="008000"/>
              </a:highlight>
            </a:endParaRPr>
          </a:p>
        </p:txBody>
      </p:sp>
      <p:sp>
        <p:nvSpPr>
          <p:cNvPr id="10" name="Strzałka: w prawo 9">
            <a:extLst>
              <a:ext uri="{FF2B5EF4-FFF2-40B4-BE49-F238E27FC236}">
                <a16:creationId xmlns:a16="http://schemas.microsoft.com/office/drawing/2014/main" id="{A68C6A71-8D59-4337-B6C1-B1971082B395}"/>
              </a:ext>
            </a:extLst>
          </p:cNvPr>
          <p:cNvSpPr/>
          <p:nvPr/>
        </p:nvSpPr>
        <p:spPr>
          <a:xfrm>
            <a:off x="838200" y="5032583"/>
            <a:ext cx="978408" cy="48463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131630941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64E93FE-5B80-44AA-8D07-BBBCC75CE805}"/>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354</a:t>
            </a:fld>
            <a:endParaRPr lang="pl-PL">
              <a:solidFill>
                <a:prstClr val="black">
                  <a:tint val="75000"/>
                </a:prstClr>
              </a:solidFill>
            </a:endParaRPr>
          </a:p>
        </p:txBody>
      </p:sp>
      <p:graphicFrame>
        <p:nvGraphicFramePr>
          <p:cNvPr id="3" name="Diagram 2">
            <a:extLst>
              <a:ext uri="{FF2B5EF4-FFF2-40B4-BE49-F238E27FC236}">
                <a16:creationId xmlns:a16="http://schemas.microsoft.com/office/drawing/2014/main" id="{7420B682-8123-4BC9-8CDA-05BCD42ABD51}"/>
              </a:ext>
            </a:extLst>
          </p:cNvPr>
          <p:cNvGraphicFramePr/>
          <p:nvPr>
            <p:extLst/>
          </p:nvPr>
        </p:nvGraphicFramePr>
        <p:xfrm>
          <a:off x="623684" y="1659098"/>
          <a:ext cx="11053481" cy="4706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trzałka: w prawo 3">
            <a:extLst>
              <a:ext uri="{FF2B5EF4-FFF2-40B4-BE49-F238E27FC236}">
                <a16:creationId xmlns:a16="http://schemas.microsoft.com/office/drawing/2014/main" id="{6CD86588-9414-430D-A266-7337E61C3C2A}"/>
              </a:ext>
            </a:extLst>
          </p:cNvPr>
          <p:cNvSpPr/>
          <p:nvPr/>
        </p:nvSpPr>
        <p:spPr>
          <a:xfrm>
            <a:off x="5405721" y="2519081"/>
            <a:ext cx="493059" cy="48463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5" name="Strzałka: w dół 4">
            <a:extLst>
              <a:ext uri="{FF2B5EF4-FFF2-40B4-BE49-F238E27FC236}">
                <a16:creationId xmlns:a16="http://schemas.microsoft.com/office/drawing/2014/main" id="{6956E598-057A-4EE6-8741-E91ECB4F7142}"/>
              </a:ext>
            </a:extLst>
          </p:cNvPr>
          <p:cNvSpPr/>
          <p:nvPr/>
        </p:nvSpPr>
        <p:spPr>
          <a:xfrm>
            <a:off x="3101520" y="3971376"/>
            <a:ext cx="484632" cy="51098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highlight>
                <a:srgbClr val="00FF00"/>
              </a:highlight>
            </a:endParaRPr>
          </a:p>
        </p:txBody>
      </p:sp>
      <p:sp>
        <p:nvSpPr>
          <p:cNvPr id="6" name="Strzałka: w dół 5">
            <a:extLst>
              <a:ext uri="{FF2B5EF4-FFF2-40B4-BE49-F238E27FC236}">
                <a16:creationId xmlns:a16="http://schemas.microsoft.com/office/drawing/2014/main" id="{AE27F9D5-48B3-4FCC-AD05-F88A9076485D}"/>
              </a:ext>
            </a:extLst>
          </p:cNvPr>
          <p:cNvSpPr/>
          <p:nvPr/>
        </p:nvSpPr>
        <p:spPr>
          <a:xfrm>
            <a:off x="8273887" y="3971364"/>
            <a:ext cx="484632" cy="57374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232987147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6BC6E9C-F19A-4456-ADB2-D855148D9E06}"/>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355</a:t>
            </a:fld>
            <a:endParaRPr lang="pl-PL">
              <a:solidFill>
                <a:prstClr val="black">
                  <a:tint val="75000"/>
                </a:prstClr>
              </a:solidFill>
            </a:endParaRPr>
          </a:p>
        </p:txBody>
      </p:sp>
      <p:graphicFrame>
        <p:nvGraphicFramePr>
          <p:cNvPr id="7" name="Diagram 6">
            <a:extLst>
              <a:ext uri="{FF2B5EF4-FFF2-40B4-BE49-F238E27FC236}">
                <a16:creationId xmlns:a16="http://schemas.microsoft.com/office/drawing/2014/main" id="{A2A517BA-A94D-4CED-8FC4-400DB7368A07}"/>
              </a:ext>
            </a:extLst>
          </p:cNvPr>
          <p:cNvGraphicFramePr/>
          <p:nvPr>
            <p:extLst/>
          </p:nvPr>
        </p:nvGraphicFramePr>
        <p:xfrm>
          <a:off x="738095" y="1213876"/>
          <a:ext cx="10715812" cy="5325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2969492"/>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B5870A-B121-400B-A244-7C0D4456BB9E}"/>
              </a:ext>
            </a:extLst>
          </p:cNvPr>
          <p:cNvSpPr>
            <a:spLocks noGrp="1"/>
          </p:cNvSpPr>
          <p:nvPr>
            <p:ph type="title"/>
          </p:nvPr>
        </p:nvSpPr>
        <p:spPr>
          <a:xfrm>
            <a:off x="838200" y="1380577"/>
            <a:ext cx="10515600" cy="310123"/>
          </a:xfrm>
        </p:spPr>
        <p:txBody>
          <a:bodyPr>
            <a:noAutofit/>
          </a:bodyPr>
          <a:lstStyle/>
          <a:p>
            <a:endParaRPr lang="pl-PL" sz="2000" dirty="0"/>
          </a:p>
        </p:txBody>
      </p:sp>
      <p:sp>
        <p:nvSpPr>
          <p:cNvPr id="3" name="Symbol zastępczy zawartości 2">
            <a:extLst>
              <a:ext uri="{FF2B5EF4-FFF2-40B4-BE49-F238E27FC236}">
                <a16:creationId xmlns:a16="http://schemas.microsoft.com/office/drawing/2014/main" id="{AF1E2424-E52E-40C3-A177-5C65EF2C0725}"/>
              </a:ext>
            </a:extLst>
          </p:cNvPr>
          <p:cNvSpPr>
            <a:spLocks noGrp="1"/>
          </p:cNvSpPr>
          <p:nvPr>
            <p:ph idx="1"/>
          </p:nvPr>
        </p:nvSpPr>
        <p:spPr/>
        <p:txBody>
          <a:bodyPr>
            <a:normAutofit/>
          </a:bodyPr>
          <a:lstStyle/>
          <a:p>
            <a:pPr marL="0" indent="0" algn="just">
              <a:buNone/>
            </a:pPr>
            <a:r>
              <a:rPr lang="pl-PL" dirty="0"/>
              <a:t>Prezes Rady Ministrów albo z jego upoważnienia Przewodniczący Stałego Komitetu Rady Ministrów, w porozumieniu z Szefem Kancelarii Prezesa Rady Ministrów, może wyznaczyć każdorazowo dodatkowo inną osobę do reprezentowania Prezesa Rady Ministrów w określonej sprawie będącej przedmiotem prac SKRM.</a:t>
            </a:r>
          </a:p>
        </p:txBody>
      </p:sp>
      <p:sp>
        <p:nvSpPr>
          <p:cNvPr id="4" name="Symbol zastępczy numeru slajdu 3">
            <a:extLst>
              <a:ext uri="{FF2B5EF4-FFF2-40B4-BE49-F238E27FC236}">
                <a16:creationId xmlns:a16="http://schemas.microsoft.com/office/drawing/2014/main" id="{95253E70-2111-4526-8C87-AE75993D84EE}"/>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356</a:t>
            </a:fld>
            <a:endParaRPr lang="pl-PL">
              <a:solidFill>
                <a:prstClr val="black">
                  <a:tint val="75000"/>
                </a:prstClr>
              </a:solidFill>
            </a:endParaRPr>
          </a:p>
        </p:txBody>
      </p:sp>
    </p:spTree>
    <p:extLst>
      <p:ext uri="{BB962C8B-B14F-4D97-AF65-F5344CB8AC3E}">
        <p14:creationId xmlns:p14="http://schemas.microsoft.com/office/powerpoint/2010/main" val="3772003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5588E0-7C0D-4806-B84B-DB6127379071}"/>
              </a:ext>
            </a:extLst>
          </p:cNvPr>
          <p:cNvSpPr>
            <a:spLocks noGrp="1"/>
          </p:cNvSpPr>
          <p:nvPr>
            <p:ph type="title"/>
          </p:nvPr>
        </p:nvSpPr>
        <p:spPr>
          <a:xfrm>
            <a:off x="3343836" y="1201272"/>
            <a:ext cx="8009965" cy="331694"/>
          </a:xfrm>
        </p:spPr>
        <p:txBody>
          <a:bodyPr>
            <a:noAutofit/>
          </a:bodyPr>
          <a:lstStyle/>
          <a:p>
            <a:r>
              <a:rPr lang="pl-PL" sz="2800" b="1" dirty="0">
                <a:solidFill>
                  <a:srgbClr val="00B050"/>
                </a:solidFill>
                <a:effectLst>
                  <a:outerShdw blurRad="38100" dist="38100" dir="2700000" algn="tl">
                    <a:srgbClr val="000000">
                      <a:alpha val="43137"/>
                    </a:srgbClr>
                  </a:outerShdw>
                </a:effectLst>
              </a:rPr>
              <a:t>Stali uczestnicy posiedzeń SKRM</a:t>
            </a:r>
          </a:p>
        </p:txBody>
      </p:sp>
      <p:sp>
        <p:nvSpPr>
          <p:cNvPr id="3" name="Symbol zastępczy zawartości 2">
            <a:extLst>
              <a:ext uri="{FF2B5EF4-FFF2-40B4-BE49-F238E27FC236}">
                <a16:creationId xmlns:a16="http://schemas.microsoft.com/office/drawing/2014/main" id="{EF86DCBA-BFD1-4838-A79C-55AABFCA31DC}"/>
              </a:ext>
            </a:extLst>
          </p:cNvPr>
          <p:cNvSpPr>
            <a:spLocks noGrp="1"/>
          </p:cNvSpPr>
          <p:nvPr>
            <p:ph idx="1"/>
          </p:nvPr>
        </p:nvSpPr>
        <p:spPr/>
        <p:txBody>
          <a:bodyPr>
            <a:normAutofit/>
          </a:bodyPr>
          <a:lstStyle/>
          <a:p>
            <a:pPr algn="just">
              <a:buFont typeface="Wingdings" panose="05000000000000000000" pitchFamily="2" charset="2"/>
              <a:buChar char="q"/>
            </a:pPr>
            <a:r>
              <a:rPr lang="pl-PL" dirty="0"/>
              <a:t> Prezes Rządowego Centrum Legislacji albo jego przedstawiciel</a:t>
            </a:r>
          </a:p>
          <a:p>
            <a:pPr algn="just">
              <a:buFont typeface="Wingdings" panose="05000000000000000000" pitchFamily="2" charset="2"/>
              <a:buChar char="q"/>
            </a:pPr>
            <a:r>
              <a:rPr lang="pl-PL" dirty="0"/>
              <a:t> Prezes Urzędu Ochrony Konkurencji i Konsumentów albo jego                    przedstawiciel</a:t>
            </a:r>
          </a:p>
          <a:p>
            <a:pPr algn="just">
              <a:buFont typeface="Wingdings" panose="05000000000000000000" pitchFamily="2" charset="2"/>
              <a:buChar char="q"/>
            </a:pPr>
            <a:r>
              <a:rPr lang="pl-PL" dirty="0"/>
              <a:t> Prezes Prokuratorii Generalnej Rzeczypospolitej Polskiej albo jego przedstawiciel</a:t>
            </a:r>
          </a:p>
          <a:p>
            <a:pPr algn="just">
              <a:buFont typeface="Wingdings" panose="05000000000000000000" pitchFamily="2" charset="2"/>
              <a:buChar char="q"/>
            </a:pPr>
            <a:r>
              <a:rPr lang="pl-PL" dirty="0"/>
              <a:t> Szef Rządowego Centrum Analiz albo jego przedstawiciel</a:t>
            </a:r>
          </a:p>
          <a:p>
            <a:pPr algn="just">
              <a:buFont typeface="Wingdings" panose="05000000000000000000" pitchFamily="2" charset="2"/>
              <a:buChar char="q"/>
            </a:pPr>
            <a:r>
              <a:rPr lang="pl-PL" dirty="0"/>
              <a:t> przedstawiciel Prezydenta Rzeczypospolitej Polskiej – gdy na posiedzeniu są rozpatrywane sprawy dotyczące bezpieczeństwa i obronności państwa</a:t>
            </a:r>
          </a:p>
          <a:p>
            <a:pPr marL="0" indent="0">
              <a:buNone/>
            </a:pPr>
            <a:endParaRPr lang="pl-PL" dirty="0"/>
          </a:p>
        </p:txBody>
      </p:sp>
      <p:sp>
        <p:nvSpPr>
          <p:cNvPr id="4" name="Symbol zastępczy numeru slajdu 3">
            <a:extLst>
              <a:ext uri="{FF2B5EF4-FFF2-40B4-BE49-F238E27FC236}">
                <a16:creationId xmlns:a16="http://schemas.microsoft.com/office/drawing/2014/main" id="{94FCC488-626F-4E9B-879F-BC5A40F5E60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357</a:t>
            </a:fld>
            <a:endParaRPr lang="pl-PL">
              <a:solidFill>
                <a:prstClr val="black">
                  <a:tint val="75000"/>
                </a:prstClr>
              </a:solidFill>
            </a:endParaRPr>
          </a:p>
        </p:txBody>
      </p:sp>
    </p:spTree>
    <p:extLst>
      <p:ext uri="{BB962C8B-B14F-4D97-AF65-F5344CB8AC3E}">
        <p14:creationId xmlns:p14="http://schemas.microsoft.com/office/powerpoint/2010/main" val="288578802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F61C54-648A-40DB-8466-0D4898816488}"/>
              </a:ext>
            </a:extLst>
          </p:cNvPr>
          <p:cNvSpPr>
            <a:spLocks noGrp="1"/>
          </p:cNvSpPr>
          <p:nvPr>
            <p:ph type="title"/>
          </p:nvPr>
        </p:nvSpPr>
        <p:spPr>
          <a:xfrm>
            <a:off x="838200" y="914411"/>
            <a:ext cx="10515600" cy="600635"/>
          </a:xfrm>
        </p:spPr>
        <p:txBody>
          <a:bodyPr>
            <a:normAutofit fontScale="90000"/>
          </a:bodyPr>
          <a:lstStyle/>
          <a:p>
            <a:r>
              <a:rPr lang="pl-PL" sz="2800" dirty="0"/>
              <a:t/>
            </a:r>
            <a:br>
              <a:rPr lang="pl-PL" sz="2800" dirty="0"/>
            </a:br>
            <a:r>
              <a:rPr lang="pl-PL" sz="2800" dirty="0"/>
              <a:t>                                 </a:t>
            </a:r>
            <a:r>
              <a:rPr lang="pl-PL" sz="3100" b="1" dirty="0">
                <a:solidFill>
                  <a:srgbClr val="00B050"/>
                </a:solidFill>
                <a:effectLst>
                  <a:outerShdw blurRad="38100" dist="38100" dir="2700000" algn="tl">
                    <a:srgbClr val="000000">
                      <a:alpha val="43137"/>
                    </a:srgbClr>
                  </a:outerShdw>
                </a:effectLst>
              </a:rPr>
              <a:t>Sekretarz Stałego Komitetu Rady Ministrów</a:t>
            </a:r>
          </a:p>
        </p:txBody>
      </p:sp>
      <p:pic>
        <p:nvPicPr>
          <p:cNvPr id="7" name="Symbol zastępczy zawartości 6">
            <a:extLst>
              <a:ext uri="{FF2B5EF4-FFF2-40B4-BE49-F238E27FC236}">
                <a16:creationId xmlns:a16="http://schemas.microsoft.com/office/drawing/2014/main" id="{062EAF12-7C63-4CCC-AA6E-DC9BDB22F3B9}"/>
              </a:ext>
            </a:extLst>
          </p:cNvPr>
          <p:cNvPicPr>
            <a:picLocks noGrp="1" noChangeAspect="1"/>
          </p:cNvPicPr>
          <p:nvPr>
            <p:ph idx="1"/>
          </p:nvPr>
        </p:nvPicPr>
        <p:blipFill>
          <a:blip r:embed="rId2"/>
          <a:stretch>
            <a:fillRect/>
          </a:stretch>
        </p:blipFill>
        <p:spPr>
          <a:xfrm>
            <a:off x="838208" y="1676449"/>
            <a:ext cx="10291481" cy="4518491"/>
          </a:xfrm>
          <a:prstGeom prst="rect">
            <a:avLst/>
          </a:prstGeom>
        </p:spPr>
      </p:pic>
      <p:sp>
        <p:nvSpPr>
          <p:cNvPr id="4" name="Symbol zastępczy numeru slajdu 3">
            <a:extLst>
              <a:ext uri="{FF2B5EF4-FFF2-40B4-BE49-F238E27FC236}">
                <a16:creationId xmlns:a16="http://schemas.microsoft.com/office/drawing/2014/main" id="{E08F84A5-E89D-471C-B0E6-1C62E416BD7D}"/>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358</a:t>
            </a:fld>
            <a:endParaRPr lang="pl-PL">
              <a:solidFill>
                <a:prstClr val="black">
                  <a:tint val="75000"/>
                </a:prstClr>
              </a:solidFill>
            </a:endParaRPr>
          </a:p>
        </p:txBody>
      </p:sp>
    </p:spTree>
    <p:extLst>
      <p:ext uri="{BB962C8B-B14F-4D97-AF65-F5344CB8AC3E}">
        <p14:creationId xmlns:p14="http://schemas.microsoft.com/office/powerpoint/2010/main" val="699697591"/>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CEBB9D88-8740-4577-8D9D-22DD432AA751}"/>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359</a:t>
            </a:fld>
            <a:endParaRPr lang="pl-PL" dirty="0">
              <a:solidFill>
                <a:prstClr val="black">
                  <a:tint val="75000"/>
                </a:prstClr>
              </a:solidFill>
            </a:endParaRPr>
          </a:p>
        </p:txBody>
      </p:sp>
      <p:sp>
        <p:nvSpPr>
          <p:cNvPr id="4" name="pole tekstowe 3">
            <a:extLst>
              <a:ext uri="{FF2B5EF4-FFF2-40B4-BE49-F238E27FC236}">
                <a16:creationId xmlns:a16="http://schemas.microsoft.com/office/drawing/2014/main" id="{B6BF7383-5B88-4C5F-9389-223956DD24B5}"/>
              </a:ext>
            </a:extLst>
          </p:cNvPr>
          <p:cNvSpPr txBox="1"/>
          <p:nvPr/>
        </p:nvSpPr>
        <p:spPr>
          <a:xfrm>
            <a:off x="2249782" y="2615691"/>
            <a:ext cx="7342095" cy="2677656"/>
          </a:xfrm>
          <a:prstGeom prst="rect">
            <a:avLst/>
          </a:prstGeom>
          <a:noFill/>
        </p:spPr>
        <p:txBody>
          <a:bodyPr wrap="square">
            <a:spAutoFit/>
          </a:bodyPr>
          <a:lstStyle/>
          <a:p>
            <a:pPr algn="just"/>
            <a:r>
              <a:rPr lang="pl-PL" sz="2800" b="1" dirty="0">
                <a:solidFill>
                  <a:prstClr val="black"/>
                </a:solidFill>
              </a:rPr>
              <a:t>Na zaproszenie przewodniczącego Stałego Komitetu Rady Ministrów w </a:t>
            </a:r>
            <a:r>
              <a:rPr lang="pl-PL" sz="2800" b="1" dirty="0">
                <a:solidFill>
                  <a:srgbClr val="00B050"/>
                </a:solidFill>
              </a:rPr>
              <a:t>pracach Komitetu, z głosem doradczym</a:t>
            </a:r>
            <a:r>
              <a:rPr lang="pl-PL" sz="2800" b="1" dirty="0">
                <a:solidFill>
                  <a:prstClr val="black"/>
                </a:solidFill>
              </a:rPr>
              <a:t>, mogą uczestniczyć również </a:t>
            </a:r>
            <a:r>
              <a:rPr lang="pl-PL" sz="2800" b="1" dirty="0">
                <a:solidFill>
                  <a:srgbClr val="00B050"/>
                </a:solidFill>
              </a:rPr>
              <a:t>inne osoby reprezentujące organy, instytucje lub organizacje</a:t>
            </a:r>
            <a:r>
              <a:rPr lang="pl-PL" sz="2800" b="1" dirty="0">
                <a:solidFill>
                  <a:prstClr val="black"/>
                </a:solidFill>
              </a:rPr>
              <a:t> właściwe w sprawach będących przedmiotem tych prac.</a:t>
            </a:r>
            <a:endParaRPr lang="pl-PL" sz="2800" dirty="0">
              <a:solidFill>
                <a:prstClr val="black"/>
              </a:solidFill>
            </a:endParaRPr>
          </a:p>
        </p:txBody>
      </p:sp>
    </p:spTree>
    <p:extLst>
      <p:ext uri="{BB962C8B-B14F-4D97-AF65-F5344CB8AC3E}">
        <p14:creationId xmlns:p14="http://schemas.microsoft.com/office/powerpoint/2010/main" val="3706427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85800"/>
            <a:ext cx="10515600" cy="1004892"/>
          </a:xfrm>
        </p:spPr>
        <p:txBody>
          <a:bodyPr/>
          <a:lstStyle/>
          <a:p>
            <a:r>
              <a:rPr lang="pl-PL" dirty="0"/>
              <a:t>Skorowidz aktów </a:t>
            </a:r>
            <a:r>
              <a:rPr lang="pl-PL" dirty="0" smtClean="0"/>
              <a:t>prawnych - przykład</a:t>
            </a:r>
            <a:endParaRPr lang="pl-PL" dirty="0"/>
          </a:p>
        </p:txBody>
      </p:sp>
      <p:pic>
        <p:nvPicPr>
          <p:cNvPr id="5" name="Symbol zastępczy zawartości 4" descr="Wycinek ekranu"/>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t="949"/>
          <a:stretch/>
        </p:blipFill>
        <p:spPr>
          <a:xfrm>
            <a:off x="1251740" y="1866899"/>
            <a:ext cx="9688525" cy="4310063"/>
          </a:xfrm>
        </p:spPr>
      </p:pic>
      <p:sp>
        <p:nvSpPr>
          <p:cNvPr id="4" name="Symbol zastępczy numeru slajdu 3"/>
          <p:cNvSpPr>
            <a:spLocks noGrp="1"/>
          </p:cNvSpPr>
          <p:nvPr>
            <p:ph type="sldNum" sz="quarter" idx="12"/>
          </p:nvPr>
        </p:nvSpPr>
        <p:spPr/>
        <p:txBody>
          <a:bodyPr/>
          <a:lstStyle/>
          <a:p>
            <a:fld id="{453BB134-82F7-4F0E-A3FF-CEA6FDEF8B86}" type="slidenum">
              <a:rPr lang="pl-PL" smtClean="0"/>
              <a:t>36</a:t>
            </a:fld>
            <a:endParaRPr lang="pl-PL"/>
          </a:p>
        </p:txBody>
      </p:sp>
      <p:sp>
        <p:nvSpPr>
          <p:cNvPr id="6" name="Prostokąt zaokrąglony 5"/>
          <p:cNvSpPr/>
          <p:nvPr/>
        </p:nvSpPr>
        <p:spPr>
          <a:xfrm>
            <a:off x="2114552" y="4505325"/>
            <a:ext cx="1000125" cy="55245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806280990"/>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2E9C270-6800-4C0D-8F64-DD045AEE506A}"/>
              </a:ext>
            </a:extLst>
          </p:cNvPr>
          <p:cNvSpPr>
            <a:spLocks noGrp="1"/>
          </p:cNvSpPr>
          <p:nvPr>
            <p:ph type="title"/>
          </p:nvPr>
        </p:nvSpPr>
        <p:spPr>
          <a:xfrm>
            <a:off x="4303060" y="1326776"/>
            <a:ext cx="7050741" cy="363912"/>
          </a:xfrm>
        </p:spPr>
        <p:txBody>
          <a:bodyPr>
            <a:noAutofit/>
          </a:bodyPr>
          <a:lstStyle/>
          <a:p>
            <a:r>
              <a:rPr lang="pl-PL" sz="2800" b="1" dirty="0">
                <a:solidFill>
                  <a:srgbClr val="00B050"/>
                </a:solidFill>
              </a:rPr>
              <a:t>Posiedzenia SKRM</a:t>
            </a:r>
            <a:r>
              <a:rPr lang="pl-PL" sz="2800" dirty="0">
                <a:solidFill>
                  <a:srgbClr val="00B050"/>
                </a:solidFill>
                <a:highlight>
                  <a:srgbClr val="00FF00"/>
                </a:highlight>
              </a:rPr>
              <a:t>            </a:t>
            </a:r>
          </a:p>
        </p:txBody>
      </p:sp>
      <p:sp>
        <p:nvSpPr>
          <p:cNvPr id="3" name="Symbol zastępczy zawartości 2">
            <a:extLst>
              <a:ext uri="{FF2B5EF4-FFF2-40B4-BE49-F238E27FC236}">
                <a16:creationId xmlns:a16="http://schemas.microsoft.com/office/drawing/2014/main" id="{89181121-CD0A-4C31-B74B-E0B4A20D8FE2}"/>
              </a:ext>
            </a:extLst>
          </p:cNvPr>
          <p:cNvSpPr>
            <a:spLocks noGrp="1"/>
          </p:cNvSpPr>
          <p:nvPr>
            <p:ph idx="1"/>
          </p:nvPr>
        </p:nvSpPr>
        <p:spPr/>
        <p:txBody>
          <a:bodyPr>
            <a:normAutofit fontScale="92500" lnSpcReduction="20000"/>
          </a:bodyPr>
          <a:lstStyle/>
          <a:p>
            <a:pPr marL="0" indent="0" algn="just">
              <a:buNone/>
            </a:pPr>
            <a:r>
              <a:rPr lang="pl-PL" dirty="0"/>
              <a:t>Posiedzenia odbywają się w terminach określonych przez Przewodniczącego SKRM:</a:t>
            </a:r>
          </a:p>
          <a:p>
            <a:pPr algn="just">
              <a:buFont typeface="Wingdings" panose="05000000000000000000" pitchFamily="2" charset="2"/>
              <a:buChar char="q"/>
            </a:pPr>
            <a:r>
              <a:rPr lang="pl-PL" dirty="0"/>
              <a:t>stałych </a:t>
            </a:r>
          </a:p>
          <a:p>
            <a:pPr algn="just">
              <a:buFont typeface="Wingdings" panose="05000000000000000000" pitchFamily="2" charset="2"/>
              <a:buChar char="q"/>
            </a:pPr>
            <a:r>
              <a:rPr lang="pl-PL" dirty="0"/>
              <a:t> innych </a:t>
            </a:r>
          </a:p>
          <a:p>
            <a:pPr algn="just">
              <a:buFont typeface="Wingdings" panose="05000000000000000000" pitchFamily="2" charset="2"/>
              <a:buChar char="q"/>
            </a:pPr>
            <a:r>
              <a:rPr lang="pl-PL" dirty="0"/>
              <a:t>przy użyciu środków komunikacji elektronicznej</a:t>
            </a:r>
          </a:p>
          <a:p>
            <a:pPr algn="just">
              <a:buFontTx/>
              <a:buChar char="-"/>
            </a:pPr>
            <a:r>
              <a:rPr lang="pl-PL" dirty="0"/>
              <a:t>w uzasadnionych przypadkach</a:t>
            </a:r>
          </a:p>
          <a:p>
            <a:pPr algn="just">
              <a:buFontTx/>
              <a:buChar char="-"/>
            </a:pPr>
            <a:r>
              <a:rPr lang="pl-PL" dirty="0"/>
              <a:t>na polecenie Prezesa Rady Ministrów </a:t>
            </a:r>
          </a:p>
          <a:p>
            <a:pPr algn="just">
              <a:buFontTx/>
              <a:buChar char="-"/>
            </a:pPr>
            <a:r>
              <a:rPr lang="pl-PL" dirty="0"/>
              <a:t>z własnej inicjatywy</a:t>
            </a:r>
          </a:p>
          <a:p>
            <a:pPr algn="just">
              <a:buFontTx/>
              <a:buChar char="-"/>
            </a:pPr>
            <a:r>
              <a:rPr lang="pl-PL" dirty="0"/>
              <a:t>na wniosek osób wchodzących w skład SKRM</a:t>
            </a:r>
          </a:p>
          <a:p>
            <a:pPr marL="0" indent="0" algn="just">
              <a:buNone/>
            </a:pPr>
            <a:r>
              <a:rPr lang="pl-PL" dirty="0"/>
              <a:t>Przewodniczący SKRM zawiadamia o powyższym Prezesa Rady Ministrów i właściwe osoby.</a:t>
            </a:r>
          </a:p>
        </p:txBody>
      </p:sp>
      <p:sp>
        <p:nvSpPr>
          <p:cNvPr id="4" name="Symbol zastępczy numeru slajdu 3">
            <a:extLst>
              <a:ext uri="{FF2B5EF4-FFF2-40B4-BE49-F238E27FC236}">
                <a16:creationId xmlns:a16="http://schemas.microsoft.com/office/drawing/2014/main" id="{1E624D99-352F-45B3-A75A-E52C2C958158}"/>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360</a:t>
            </a:fld>
            <a:endParaRPr lang="pl-PL">
              <a:solidFill>
                <a:prstClr val="black">
                  <a:tint val="75000"/>
                </a:prstClr>
              </a:solidFill>
            </a:endParaRPr>
          </a:p>
        </p:txBody>
      </p:sp>
    </p:spTree>
    <p:extLst>
      <p:ext uri="{BB962C8B-B14F-4D97-AF65-F5344CB8AC3E}">
        <p14:creationId xmlns:p14="http://schemas.microsoft.com/office/powerpoint/2010/main" val="411702276"/>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F3FFE72-5EF8-464A-B995-E8AC3C856409}"/>
              </a:ext>
            </a:extLst>
          </p:cNvPr>
          <p:cNvSpPr>
            <a:spLocks noGrp="1"/>
          </p:cNvSpPr>
          <p:nvPr>
            <p:ph type="title"/>
          </p:nvPr>
        </p:nvSpPr>
        <p:spPr>
          <a:xfrm>
            <a:off x="838200" y="1246094"/>
            <a:ext cx="10515600" cy="444594"/>
          </a:xfrm>
        </p:spPr>
        <p:txBody>
          <a:bodyPr>
            <a:noAutofit/>
          </a:bodyPr>
          <a:lstStyle/>
          <a:p>
            <a:r>
              <a:rPr lang="pl-PL" sz="2800" b="1" dirty="0">
                <a:solidFill>
                  <a:srgbClr val="0070C0"/>
                </a:solidFill>
                <a:effectLst>
                  <a:outerShdw blurRad="38100" dist="38100" dir="2700000" algn="tl">
                    <a:srgbClr val="000000">
                      <a:alpha val="43137"/>
                    </a:srgbClr>
                  </a:outerShdw>
                </a:effectLst>
              </a:rPr>
              <a:t>                              </a:t>
            </a:r>
            <a:r>
              <a:rPr lang="pl-PL" sz="2800" b="1" dirty="0">
                <a:solidFill>
                  <a:srgbClr val="00B050"/>
                </a:solidFill>
                <a:effectLst>
                  <a:outerShdw blurRad="38100" dist="38100" dir="2700000" algn="tl">
                    <a:srgbClr val="000000">
                      <a:alpha val="43137"/>
                    </a:srgbClr>
                  </a:outerShdw>
                </a:effectLst>
              </a:rPr>
              <a:t>Obrady SKRM i porządek obrad</a:t>
            </a:r>
          </a:p>
        </p:txBody>
      </p:sp>
      <p:graphicFrame>
        <p:nvGraphicFramePr>
          <p:cNvPr id="6" name="Symbol zastępczy zawartości 5">
            <a:extLst>
              <a:ext uri="{FF2B5EF4-FFF2-40B4-BE49-F238E27FC236}">
                <a16:creationId xmlns:a16="http://schemas.microsoft.com/office/drawing/2014/main" id="{808F6052-FFF6-4E58-B7B9-B643109691C8}"/>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a:extLst>
              <a:ext uri="{FF2B5EF4-FFF2-40B4-BE49-F238E27FC236}">
                <a16:creationId xmlns:a16="http://schemas.microsoft.com/office/drawing/2014/main" id="{D79B01D0-034C-452C-854B-E91974D20C2D}"/>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361</a:t>
            </a:fld>
            <a:endParaRPr lang="pl-PL">
              <a:solidFill>
                <a:prstClr val="black">
                  <a:tint val="75000"/>
                </a:prstClr>
              </a:solidFill>
            </a:endParaRPr>
          </a:p>
        </p:txBody>
      </p:sp>
      <p:sp>
        <p:nvSpPr>
          <p:cNvPr id="5" name="Strzałka: w dół 4">
            <a:extLst>
              <a:ext uri="{FF2B5EF4-FFF2-40B4-BE49-F238E27FC236}">
                <a16:creationId xmlns:a16="http://schemas.microsoft.com/office/drawing/2014/main" id="{5C1641A7-0E2C-46BB-835C-516041EE3919}"/>
              </a:ext>
            </a:extLst>
          </p:cNvPr>
          <p:cNvSpPr/>
          <p:nvPr/>
        </p:nvSpPr>
        <p:spPr>
          <a:xfrm>
            <a:off x="5853684" y="293979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1559934943"/>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FFC6BA1-304C-44CA-9507-57BB55DA953E}"/>
              </a:ext>
            </a:extLst>
          </p:cNvPr>
          <p:cNvSpPr>
            <a:spLocks noGrp="1"/>
          </p:cNvSpPr>
          <p:nvPr>
            <p:ph type="title"/>
          </p:nvPr>
        </p:nvSpPr>
        <p:spPr>
          <a:xfrm>
            <a:off x="838200" y="1290918"/>
            <a:ext cx="10515600" cy="399770"/>
          </a:xfrm>
        </p:spPr>
        <p:txBody>
          <a:bodyPr>
            <a:normAutofit/>
          </a:bodyPr>
          <a:lstStyle/>
          <a:p>
            <a:endParaRPr lang="pl-PL" sz="2000" dirty="0"/>
          </a:p>
        </p:txBody>
      </p:sp>
      <p:sp>
        <p:nvSpPr>
          <p:cNvPr id="3" name="Symbol zastępczy zawartości 2">
            <a:extLst>
              <a:ext uri="{FF2B5EF4-FFF2-40B4-BE49-F238E27FC236}">
                <a16:creationId xmlns:a16="http://schemas.microsoft.com/office/drawing/2014/main" id="{2FDFC02A-A134-4535-A84D-978729569A66}"/>
              </a:ext>
            </a:extLst>
          </p:cNvPr>
          <p:cNvSpPr>
            <a:spLocks noGrp="1"/>
          </p:cNvSpPr>
          <p:nvPr>
            <p:ph idx="1"/>
          </p:nvPr>
        </p:nvSpPr>
        <p:spPr>
          <a:xfrm>
            <a:off x="838200" y="2005012"/>
            <a:ext cx="10515600" cy="4351338"/>
          </a:xfrm>
        </p:spPr>
        <p:txBody>
          <a:bodyPr/>
          <a:lstStyle/>
          <a:p>
            <a:endParaRPr lang="pl-PL" dirty="0"/>
          </a:p>
          <a:p>
            <a:pPr marL="0" indent="0" algn="just">
              <a:buNone/>
            </a:pPr>
            <a:r>
              <a:rPr lang="pl-PL" dirty="0"/>
              <a:t>W posiedzeniach Stałego Komitetu Rady Ministrów stale lub doraźnie uczestniczą, </a:t>
            </a:r>
            <a:r>
              <a:rPr lang="pl-PL" dirty="0">
                <a:solidFill>
                  <a:srgbClr val="00B050"/>
                </a:solidFill>
              </a:rPr>
              <a:t>bez prawa udziału w podejmowaniu rozstrzygnięć</a:t>
            </a:r>
            <a:r>
              <a:rPr lang="pl-PL" dirty="0"/>
              <a:t>, </a:t>
            </a:r>
            <a:r>
              <a:rPr lang="pl-PL" dirty="0">
                <a:solidFill>
                  <a:srgbClr val="00B050"/>
                </a:solidFill>
              </a:rPr>
              <a:t>osoby</a:t>
            </a:r>
            <a:r>
              <a:rPr lang="pl-PL" dirty="0">
                <a:solidFill>
                  <a:srgbClr val="C00000"/>
                </a:solidFill>
              </a:rPr>
              <a:t> </a:t>
            </a:r>
            <a:r>
              <a:rPr lang="pl-PL" dirty="0">
                <a:solidFill>
                  <a:srgbClr val="00B050"/>
                </a:solidFill>
              </a:rPr>
              <a:t>zaproszone przez Sekretarza SKRM</a:t>
            </a:r>
            <a:r>
              <a:rPr lang="pl-PL" dirty="0"/>
              <a:t>, jeżeli uzna on ich udział w posiedzeniu za niezbędny do wykonywania powierzonych im zadań służbowych albo do obsługi prac Stałego Komitetu Rady Ministrów.</a:t>
            </a:r>
          </a:p>
          <a:p>
            <a:endParaRPr lang="pl-PL" dirty="0"/>
          </a:p>
        </p:txBody>
      </p:sp>
      <p:sp>
        <p:nvSpPr>
          <p:cNvPr id="4" name="Symbol zastępczy numeru slajdu 3">
            <a:extLst>
              <a:ext uri="{FF2B5EF4-FFF2-40B4-BE49-F238E27FC236}">
                <a16:creationId xmlns:a16="http://schemas.microsoft.com/office/drawing/2014/main" id="{F84DFDF5-CD0D-4ACF-A16B-AAD8F14DE0AB}"/>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362</a:t>
            </a:fld>
            <a:endParaRPr lang="pl-PL">
              <a:solidFill>
                <a:prstClr val="black">
                  <a:tint val="75000"/>
                </a:prstClr>
              </a:solidFill>
            </a:endParaRPr>
          </a:p>
        </p:txBody>
      </p:sp>
    </p:spTree>
    <p:extLst>
      <p:ext uri="{BB962C8B-B14F-4D97-AF65-F5344CB8AC3E}">
        <p14:creationId xmlns:p14="http://schemas.microsoft.com/office/powerpoint/2010/main" val="2182223918"/>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2C74FE-90DF-4507-917D-559046F42706}"/>
              </a:ext>
            </a:extLst>
          </p:cNvPr>
          <p:cNvSpPr>
            <a:spLocks noGrp="1"/>
          </p:cNvSpPr>
          <p:nvPr>
            <p:ph type="title"/>
          </p:nvPr>
        </p:nvSpPr>
        <p:spPr/>
        <p:txBody>
          <a:bodyPr>
            <a:normAutofit/>
          </a:bodyPr>
          <a:lstStyle/>
          <a:p>
            <a:r>
              <a:rPr lang="pl-PL" sz="2800" b="1" dirty="0">
                <a:solidFill>
                  <a:schemeClr val="accent1"/>
                </a:solidFill>
                <a:effectLst>
                  <a:outerShdw blurRad="38100" dist="38100" dir="2700000" algn="tl">
                    <a:srgbClr val="000000">
                      <a:alpha val="43137"/>
                    </a:srgbClr>
                  </a:outerShdw>
                </a:effectLst>
              </a:rPr>
              <a:t>                         </a:t>
            </a:r>
            <a:r>
              <a:rPr lang="pl-PL" sz="2800" b="1" dirty="0">
                <a:solidFill>
                  <a:srgbClr val="00B050"/>
                </a:solidFill>
                <a:effectLst>
                  <a:outerShdw blurRad="38100" dist="38100" dir="2700000" algn="tl">
                    <a:srgbClr val="000000">
                      <a:alpha val="43137"/>
                    </a:srgbClr>
                  </a:outerShdw>
                </a:effectLst>
              </a:rPr>
              <a:t>Rozstrzygnięcia SKRM</a:t>
            </a:r>
          </a:p>
        </p:txBody>
      </p:sp>
      <p:graphicFrame>
        <p:nvGraphicFramePr>
          <p:cNvPr id="5" name="Symbol zastępczy zawartości 4">
            <a:extLst>
              <a:ext uri="{FF2B5EF4-FFF2-40B4-BE49-F238E27FC236}">
                <a16:creationId xmlns:a16="http://schemas.microsoft.com/office/drawing/2014/main" id="{464D77FB-2B90-4581-BA3F-49D54CFE0716}"/>
              </a:ext>
            </a:extLst>
          </p:cNvPr>
          <p:cNvGraphicFramePr>
            <a:graphicFrameLocks noGrp="1"/>
          </p:cNvGraphicFramePr>
          <p:nvPr>
            <p:ph idx="1"/>
            <p:extLst/>
          </p:nvPr>
        </p:nvGraphicFramePr>
        <p:xfrm>
          <a:off x="838201" y="1532965"/>
          <a:ext cx="7230035" cy="4643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a:extLst>
              <a:ext uri="{FF2B5EF4-FFF2-40B4-BE49-F238E27FC236}">
                <a16:creationId xmlns:a16="http://schemas.microsoft.com/office/drawing/2014/main" id="{11306860-FAC9-49E6-81E8-A60BCB4D9AB4}"/>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363</a:t>
            </a:fld>
            <a:endParaRPr lang="pl-PL">
              <a:solidFill>
                <a:prstClr val="black">
                  <a:tint val="75000"/>
                </a:prstClr>
              </a:solidFill>
            </a:endParaRPr>
          </a:p>
        </p:txBody>
      </p:sp>
      <p:sp>
        <p:nvSpPr>
          <p:cNvPr id="6" name="Strzałka: w prawo 5">
            <a:extLst>
              <a:ext uri="{FF2B5EF4-FFF2-40B4-BE49-F238E27FC236}">
                <a16:creationId xmlns:a16="http://schemas.microsoft.com/office/drawing/2014/main" id="{EC75CF84-36A9-483B-8608-1CB532F2942A}"/>
              </a:ext>
            </a:extLst>
          </p:cNvPr>
          <p:cNvSpPr/>
          <p:nvPr/>
        </p:nvSpPr>
        <p:spPr>
          <a:xfrm>
            <a:off x="5558117" y="5325035"/>
            <a:ext cx="149710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8" name="pole tekstowe 7">
            <a:extLst>
              <a:ext uri="{FF2B5EF4-FFF2-40B4-BE49-F238E27FC236}">
                <a16:creationId xmlns:a16="http://schemas.microsoft.com/office/drawing/2014/main" id="{70756A59-D77B-4101-8A05-A2E59C335026}"/>
              </a:ext>
            </a:extLst>
          </p:cNvPr>
          <p:cNvSpPr txBox="1"/>
          <p:nvPr/>
        </p:nvSpPr>
        <p:spPr>
          <a:xfrm>
            <a:off x="7055224" y="4195488"/>
            <a:ext cx="5136776" cy="2031325"/>
          </a:xfrm>
          <a:prstGeom prst="rect">
            <a:avLst/>
          </a:prstGeom>
          <a:noFill/>
          <a:ln>
            <a:solidFill>
              <a:schemeClr val="tx1"/>
            </a:solidFill>
            <a:prstDash val="solid"/>
          </a:ln>
        </p:spPr>
        <p:txBody>
          <a:bodyPr wrap="square" rtlCol="0">
            <a:spAutoFit/>
          </a:bodyPr>
          <a:lstStyle/>
          <a:p>
            <a:pPr marL="285750" indent="-285750">
              <a:buFont typeface="Wingdings" panose="05000000000000000000" pitchFamily="2" charset="2"/>
              <a:buChar char="q"/>
            </a:pPr>
            <a:r>
              <a:rPr lang="pl-PL" dirty="0">
                <a:solidFill>
                  <a:prstClr val="black"/>
                </a:solidFill>
              </a:rPr>
              <a:t>decyzja Przewodniczący Stałego Komitetu Rady Ministrów</a:t>
            </a:r>
          </a:p>
          <a:p>
            <a:pPr marL="285750" indent="-285750">
              <a:buFont typeface="Wingdings" panose="05000000000000000000" pitchFamily="2" charset="2"/>
              <a:buChar char="q"/>
            </a:pPr>
            <a:r>
              <a:rPr lang="pl-PL" dirty="0">
                <a:solidFill>
                  <a:prstClr val="black"/>
                </a:solidFill>
              </a:rPr>
              <a:t>rozstrzygnięcia zapadają zwykłą większością głosów obecnych osób wchodzących w skład SKRM </a:t>
            </a:r>
          </a:p>
          <a:p>
            <a:pPr marL="285750" indent="-285750">
              <a:buFont typeface="Wingdings" panose="05000000000000000000" pitchFamily="2" charset="2"/>
              <a:buChar char="q"/>
            </a:pPr>
            <a:r>
              <a:rPr lang="pl-PL" dirty="0">
                <a:solidFill>
                  <a:prstClr val="black"/>
                </a:solidFill>
              </a:rPr>
              <a:t>głos Przewodniczącego SKRM rozstrzygający w przypadku równej liczby głosów </a:t>
            </a:r>
          </a:p>
        </p:txBody>
      </p:sp>
    </p:spTree>
    <p:extLst>
      <p:ext uri="{BB962C8B-B14F-4D97-AF65-F5344CB8AC3E}">
        <p14:creationId xmlns:p14="http://schemas.microsoft.com/office/powerpoint/2010/main" val="253974319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18DE29-2CAA-471F-8162-69EED328D695}"/>
              </a:ext>
            </a:extLst>
          </p:cNvPr>
          <p:cNvSpPr>
            <a:spLocks noGrp="1"/>
          </p:cNvSpPr>
          <p:nvPr>
            <p:ph type="title"/>
          </p:nvPr>
        </p:nvSpPr>
        <p:spPr>
          <a:xfrm>
            <a:off x="838200" y="1281965"/>
            <a:ext cx="10515600" cy="381841"/>
          </a:xfrm>
        </p:spPr>
        <p:txBody>
          <a:bodyPr>
            <a:normAutofit fontScale="90000"/>
          </a:bodyPr>
          <a:lstStyle/>
          <a:p>
            <a:r>
              <a:rPr lang="pl-PL" sz="3100" b="1" dirty="0">
                <a:solidFill>
                  <a:srgbClr val="00B050"/>
                </a:solidFill>
              </a:rPr>
              <a:t>Protokół ustaleń</a:t>
            </a:r>
            <a:r>
              <a:rPr lang="pl-PL" sz="2000" b="1" dirty="0">
                <a:solidFill>
                  <a:srgbClr val="00B050"/>
                </a:solidFill>
              </a:rPr>
              <a:t>:</a:t>
            </a:r>
          </a:p>
        </p:txBody>
      </p:sp>
      <p:sp>
        <p:nvSpPr>
          <p:cNvPr id="3" name="Symbol zastępczy zawartości 2">
            <a:extLst>
              <a:ext uri="{FF2B5EF4-FFF2-40B4-BE49-F238E27FC236}">
                <a16:creationId xmlns:a16="http://schemas.microsoft.com/office/drawing/2014/main" id="{B36A9B51-A7DD-4A97-922B-F5716858E3FE}"/>
              </a:ext>
            </a:extLst>
          </p:cNvPr>
          <p:cNvSpPr>
            <a:spLocks noGrp="1"/>
          </p:cNvSpPr>
          <p:nvPr>
            <p:ph idx="1"/>
          </p:nvPr>
        </p:nvSpPr>
        <p:spPr/>
        <p:txBody>
          <a:bodyPr>
            <a:normAutofit fontScale="92500" lnSpcReduction="10000"/>
          </a:bodyPr>
          <a:lstStyle/>
          <a:p>
            <a:pPr algn="just">
              <a:buFont typeface="Wingdings" panose="05000000000000000000" pitchFamily="2" charset="2"/>
              <a:buChar char="q"/>
            </a:pPr>
            <a:r>
              <a:rPr lang="pl-PL" b="1" dirty="0"/>
              <a:t> sporządza się z posiedzenia SKRM na podstawie zapisu z posiedzenia </a:t>
            </a:r>
          </a:p>
          <a:p>
            <a:pPr algn="just">
              <a:buFont typeface="Wingdings" panose="05000000000000000000" pitchFamily="2" charset="2"/>
              <a:buChar char="q"/>
            </a:pPr>
            <a:r>
              <a:rPr lang="pl-PL" b="1" dirty="0"/>
              <a:t> nadzoruje Sekretarz SKRM</a:t>
            </a:r>
          </a:p>
          <a:p>
            <a:pPr algn="just">
              <a:buFont typeface="Wingdings" panose="05000000000000000000" pitchFamily="2" charset="2"/>
              <a:buChar char="q"/>
            </a:pPr>
            <a:r>
              <a:rPr lang="pl-PL" b="1" dirty="0"/>
              <a:t> zawiera pełne zestawienie rozstrzygnięć podjętych na posiedzeniu SKRM  </a:t>
            </a:r>
          </a:p>
          <a:p>
            <a:pPr algn="just">
              <a:buFont typeface="Wingdings" panose="05000000000000000000" pitchFamily="2" charset="2"/>
              <a:buChar char="q"/>
            </a:pPr>
            <a:r>
              <a:rPr lang="pl-PL" b="1" dirty="0"/>
              <a:t> zawiera zgłoszone do protokołu stanowiska odrębne </a:t>
            </a:r>
          </a:p>
          <a:p>
            <a:pPr algn="just">
              <a:buFont typeface="Wingdings" panose="05000000000000000000" pitchFamily="2" charset="2"/>
              <a:buChar char="q"/>
            </a:pPr>
            <a:r>
              <a:rPr lang="pl-PL" b="1" dirty="0"/>
              <a:t> jest podpisywany przez Przewodniczącego SKRM i Sekretarza SKRM, wiceprzewodniczący SKRM - w przypadku nieobecności Przewodniczącego Stałego Komitetu Rady Ministrów </a:t>
            </a:r>
          </a:p>
          <a:p>
            <a:pPr algn="just">
              <a:buFont typeface="Wingdings" panose="05000000000000000000" pitchFamily="2" charset="2"/>
              <a:buChar char="q"/>
            </a:pPr>
            <a:r>
              <a:rPr lang="pl-PL" b="1" dirty="0"/>
              <a:t> doręcza się organom i osobom wskazanym przez Przewodniczącego SKRM</a:t>
            </a:r>
          </a:p>
          <a:p>
            <a:pPr algn="just">
              <a:buFont typeface="Wingdings" panose="05000000000000000000" pitchFamily="2" charset="2"/>
              <a:buChar char="q"/>
            </a:pPr>
            <a:r>
              <a:rPr lang="pl-PL" b="1" dirty="0"/>
              <a:t> przechowuje się w KPRM.</a:t>
            </a:r>
          </a:p>
          <a:p>
            <a:pPr algn="just">
              <a:buFont typeface="Wingdings" panose="05000000000000000000" pitchFamily="2" charset="2"/>
              <a:buChar char="q"/>
            </a:pPr>
            <a:endParaRPr lang="pl-PL" b="1" dirty="0"/>
          </a:p>
        </p:txBody>
      </p:sp>
      <p:sp>
        <p:nvSpPr>
          <p:cNvPr id="4" name="Symbol zastępczy numeru slajdu 3">
            <a:extLst>
              <a:ext uri="{FF2B5EF4-FFF2-40B4-BE49-F238E27FC236}">
                <a16:creationId xmlns:a16="http://schemas.microsoft.com/office/drawing/2014/main" id="{1C93E2A2-607E-41DE-A9B9-1AAB256ABC1C}"/>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364</a:t>
            </a:fld>
            <a:endParaRPr lang="pl-PL">
              <a:solidFill>
                <a:prstClr val="black">
                  <a:tint val="75000"/>
                </a:prstClr>
              </a:solidFill>
            </a:endParaRPr>
          </a:p>
        </p:txBody>
      </p:sp>
    </p:spTree>
    <p:extLst>
      <p:ext uri="{BB962C8B-B14F-4D97-AF65-F5344CB8AC3E}">
        <p14:creationId xmlns:p14="http://schemas.microsoft.com/office/powerpoint/2010/main" val="1001116146"/>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8D0D0D-EF0D-4509-9E94-F1B2205A2882}"/>
              </a:ext>
            </a:extLst>
          </p:cNvPr>
          <p:cNvSpPr>
            <a:spLocks noGrp="1"/>
          </p:cNvSpPr>
          <p:nvPr>
            <p:ph type="title"/>
          </p:nvPr>
        </p:nvSpPr>
        <p:spPr>
          <a:xfrm>
            <a:off x="838200" y="1264024"/>
            <a:ext cx="10515600" cy="426664"/>
          </a:xfrm>
        </p:spPr>
        <p:txBody>
          <a:bodyPr>
            <a:normAutofit fontScale="90000"/>
          </a:bodyPr>
          <a:lstStyle/>
          <a:p>
            <a:endParaRPr lang="pl-PL" dirty="0"/>
          </a:p>
        </p:txBody>
      </p:sp>
      <p:sp>
        <p:nvSpPr>
          <p:cNvPr id="3" name="Symbol zastępczy zawartości 2">
            <a:extLst>
              <a:ext uri="{FF2B5EF4-FFF2-40B4-BE49-F238E27FC236}">
                <a16:creationId xmlns:a16="http://schemas.microsoft.com/office/drawing/2014/main" id="{4CB7B1FD-55F7-4E90-A3E4-610BB889FFF9}"/>
              </a:ext>
            </a:extLst>
          </p:cNvPr>
          <p:cNvSpPr>
            <a:spLocks noGrp="1"/>
          </p:cNvSpPr>
          <p:nvPr>
            <p:ph idx="1"/>
          </p:nvPr>
        </p:nvSpPr>
        <p:spPr/>
        <p:txBody>
          <a:bodyPr>
            <a:normAutofit/>
          </a:bodyPr>
          <a:lstStyle/>
          <a:p>
            <a:pPr marL="0" indent="0">
              <a:buNone/>
            </a:pPr>
            <a:r>
              <a:rPr lang="pl-PL" dirty="0">
                <a:solidFill>
                  <a:srgbClr val="00B050"/>
                </a:solidFill>
              </a:rPr>
              <a:t>Zapis posiedzenia</a:t>
            </a:r>
          </a:p>
          <a:p>
            <a:pPr>
              <a:buFont typeface="Wingdings" panose="05000000000000000000" pitchFamily="2" charset="2"/>
              <a:buChar char="q"/>
            </a:pPr>
            <a:r>
              <a:rPr lang="pl-PL" dirty="0"/>
              <a:t> </a:t>
            </a:r>
            <a:r>
              <a:rPr lang="pl-PL" b="1" dirty="0"/>
              <a:t>sporządza się z posiedzenia SKRM</a:t>
            </a:r>
          </a:p>
          <a:p>
            <a:pPr>
              <a:buFont typeface="Wingdings" panose="05000000000000000000" pitchFamily="2" charset="2"/>
              <a:buChar char="q"/>
            </a:pPr>
            <a:r>
              <a:rPr lang="pl-PL" b="1" dirty="0"/>
              <a:t> nadzoruje Sekretarz SKRM </a:t>
            </a:r>
          </a:p>
          <a:p>
            <a:pPr>
              <a:buFont typeface="Wingdings" panose="05000000000000000000" pitchFamily="2" charset="2"/>
              <a:buChar char="q"/>
            </a:pPr>
            <a:r>
              <a:rPr lang="pl-PL" b="1" dirty="0"/>
              <a:t> jest wewnętrznym dokumentem roboczym, na podstawie którego  sporządza się protokół ustaleń</a:t>
            </a:r>
          </a:p>
          <a:p>
            <a:pPr>
              <a:buFont typeface="Wingdings" panose="05000000000000000000" pitchFamily="2" charset="2"/>
              <a:buChar char="q"/>
            </a:pPr>
            <a:r>
              <a:rPr lang="pl-PL" b="1" dirty="0"/>
              <a:t> przechowuje się w Kancelarii Prezesa Rady Ministrów.</a:t>
            </a:r>
          </a:p>
          <a:p>
            <a:pPr>
              <a:buFont typeface="Wingdings" panose="05000000000000000000" pitchFamily="2" charset="2"/>
              <a:buChar char="q"/>
            </a:pPr>
            <a:endParaRPr lang="pl-PL" b="1" dirty="0"/>
          </a:p>
          <a:p>
            <a:endParaRPr lang="pl-PL" dirty="0"/>
          </a:p>
        </p:txBody>
      </p:sp>
      <p:sp>
        <p:nvSpPr>
          <p:cNvPr id="4" name="Symbol zastępczy numeru slajdu 3">
            <a:extLst>
              <a:ext uri="{FF2B5EF4-FFF2-40B4-BE49-F238E27FC236}">
                <a16:creationId xmlns:a16="http://schemas.microsoft.com/office/drawing/2014/main" id="{6348EAA5-ADB1-4B90-AFAF-AAC167FD2353}"/>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365</a:t>
            </a:fld>
            <a:endParaRPr lang="pl-PL">
              <a:solidFill>
                <a:prstClr val="black">
                  <a:tint val="75000"/>
                </a:prstClr>
              </a:solidFill>
            </a:endParaRPr>
          </a:p>
        </p:txBody>
      </p:sp>
    </p:spTree>
    <p:extLst>
      <p:ext uri="{BB962C8B-B14F-4D97-AF65-F5344CB8AC3E}">
        <p14:creationId xmlns:p14="http://schemas.microsoft.com/office/powerpoint/2010/main" val="2355356675"/>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9BA1FB-C774-46A1-B5E8-5E5ED88CCF86}"/>
              </a:ext>
            </a:extLst>
          </p:cNvPr>
          <p:cNvSpPr>
            <a:spLocks noGrp="1"/>
          </p:cNvSpPr>
          <p:nvPr>
            <p:ph type="title"/>
          </p:nvPr>
        </p:nvSpPr>
        <p:spPr>
          <a:xfrm>
            <a:off x="838200" y="1362647"/>
            <a:ext cx="10515600" cy="328053"/>
          </a:xfrm>
        </p:spPr>
        <p:txBody>
          <a:bodyPr>
            <a:noAutofit/>
          </a:bodyPr>
          <a:lstStyle/>
          <a:p>
            <a:endParaRPr lang="pl-PL" sz="2000" dirty="0"/>
          </a:p>
        </p:txBody>
      </p:sp>
      <p:sp>
        <p:nvSpPr>
          <p:cNvPr id="3" name="Symbol zastępczy zawartości 2">
            <a:extLst>
              <a:ext uri="{FF2B5EF4-FFF2-40B4-BE49-F238E27FC236}">
                <a16:creationId xmlns:a16="http://schemas.microsoft.com/office/drawing/2014/main" id="{32380812-CC3A-4B76-805E-BF4237B297D3}"/>
              </a:ext>
            </a:extLst>
          </p:cNvPr>
          <p:cNvSpPr>
            <a:spLocks noGrp="1"/>
          </p:cNvSpPr>
          <p:nvPr>
            <p:ph idx="1"/>
          </p:nvPr>
        </p:nvSpPr>
        <p:spPr/>
        <p:txBody>
          <a:bodyPr>
            <a:normAutofit/>
          </a:bodyPr>
          <a:lstStyle/>
          <a:p>
            <a:pPr marL="0" indent="0" algn="just">
              <a:buNone/>
            </a:pPr>
            <a:r>
              <a:rPr lang="pl-PL" dirty="0">
                <a:solidFill>
                  <a:srgbClr val="00B050"/>
                </a:solidFill>
              </a:rPr>
              <a:t>Sprostowanie protokołu ustaleń:</a:t>
            </a:r>
          </a:p>
          <a:p>
            <a:pPr algn="just">
              <a:buFont typeface="Wingdings" panose="05000000000000000000" pitchFamily="2" charset="2"/>
              <a:buChar char="q"/>
            </a:pPr>
            <a:r>
              <a:rPr lang="pl-PL" dirty="0"/>
              <a:t> w terminie 7 dni od dnia jego doręczenia </a:t>
            </a:r>
          </a:p>
          <a:p>
            <a:pPr algn="just">
              <a:buFont typeface="Wingdings" panose="05000000000000000000" pitchFamily="2" charset="2"/>
              <a:buChar char="q"/>
            </a:pPr>
            <a:r>
              <a:rPr lang="pl-PL" dirty="0"/>
              <a:t> za pośrednictwem Sekretarza SKRM</a:t>
            </a:r>
          </a:p>
          <a:p>
            <a:pPr algn="just">
              <a:buFont typeface="Wingdings" panose="05000000000000000000" pitchFamily="2" charset="2"/>
              <a:buChar char="q"/>
            </a:pPr>
            <a:r>
              <a:rPr lang="pl-PL" dirty="0"/>
              <a:t> na wniosek osoby wchodzącej w skład SKRM </a:t>
            </a:r>
          </a:p>
          <a:p>
            <a:pPr algn="just">
              <a:buFont typeface="Wingdings" panose="05000000000000000000" pitchFamily="2" charset="2"/>
              <a:buChar char="q"/>
            </a:pPr>
            <a:r>
              <a:rPr lang="pl-PL" dirty="0"/>
              <a:t> z urzędu w każdym czasie w przypadku oczywistych omyłek pisarskich </a:t>
            </a:r>
          </a:p>
          <a:p>
            <a:pPr algn="just">
              <a:buFont typeface="Wingdings" panose="05000000000000000000" pitchFamily="2" charset="2"/>
              <a:buChar char="q"/>
            </a:pPr>
            <a:r>
              <a:rPr lang="pl-PL" dirty="0"/>
              <a:t>dokonuje Sekretarz SKRM za zgodą Przewodniczącego SKRM.</a:t>
            </a:r>
          </a:p>
        </p:txBody>
      </p:sp>
      <p:sp>
        <p:nvSpPr>
          <p:cNvPr id="4" name="Symbol zastępczy numeru slajdu 3">
            <a:extLst>
              <a:ext uri="{FF2B5EF4-FFF2-40B4-BE49-F238E27FC236}">
                <a16:creationId xmlns:a16="http://schemas.microsoft.com/office/drawing/2014/main" id="{4CC8A919-B2D4-4E43-8F7A-47E5F91A790D}"/>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366</a:t>
            </a:fld>
            <a:endParaRPr lang="pl-PL">
              <a:solidFill>
                <a:prstClr val="black">
                  <a:tint val="75000"/>
                </a:prstClr>
              </a:solidFill>
            </a:endParaRPr>
          </a:p>
        </p:txBody>
      </p:sp>
    </p:spTree>
    <p:extLst>
      <p:ext uri="{BB962C8B-B14F-4D97-AF65-F5344CB8AC3E}">
        <p14:creationId xmlns:p14="http://schemas.microsoft.com/office/powerpoint/2010/main" val="3311171675"/>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EEE7A6-4BEF-4E1E-B59F-4AD189B2F199}"/>
              </a:ext>
            </a:extLst>
          </p:cNvPr>
          <p:cNvSpPr>
            <a:spLocks noGrp="1"/>
          </p:cNvSpPr>
          <p:nvPr>
            <p:ph type="title"/>
          </p:nvPr>
        </p:nvSpPr>
        <p:spPr>
          <a:xfrm>
            <a:off x="838200" y="1272988"/>
            <a:ext cx="10515600" cy="417700"/>
          </a:xfrm>
        </p:spPr>
        <p:txBody>
          <a:bodyPr>
            <a:normAutofit/>
          </a:bodyPr>
          <a:lstStyle/>
          <a:p>
            <a:endParaRPr lang="pl-PL" sz="2000" dirty="0"/>
          </a:p>
        </p:txBody>
      </p:sp>
      <p:sp>
        <p:nvSpPr>
          <p:cNvPr id="3" name="Symbol zastępczy zawartości 2">
            <a:extLst>
              <a:ext uri="{FF2B5EF4-FFF2-40B4-BE49-F238E27FC236}">
                <a16:creationId xmlns:a16="http://schemas.microsoft.com/office/drawing/2014/main" id="{918516A7-76FD-4FCA-B377-E1CC9CDD88A6}"/>
              </a:ext>
            </a:extLst>
          </p:cNvPr>
          <p:cNvSpPr>
            <a:spLocks noGrp="1"/>
          </p:cNvSpPr>
          <p:nvPr>
            <p:ph idx="1"/>
          </p:nvPr>
        </p:nvSpPr>
        <p:spPr/>
        <p:txBody>
          <a:bodyPr>
            <a:normAutofit/>
          </a:bodyPr>
          <a:lstStyle/>
          <a:p>
            <a:pPr marL="0" indent="0" algn="just">
              <a:buNone/>
            </a:pPr>
            <a:r>
              <a:rPr lang="pl-PL" dirty="0"/>
              <a:t>Stały Komitet Rady Ministrów albo jego Przewodniczący może powoływać </a:t>
            </a:r>
            <a:r>
              <a:rPr lang="pl-PL" dirty="0">
                <a:solidFill>
                  <a:srgbClr val="00B050"/>
                </a:solidFill>
              </a:rPr>
              <a:t>rzeczoznawców lub ekspertów</a:t>
            </a:r>
            <a:r>
              <a:rPr lang="pl-PL" dirty="0">
                <a:solidFill>
                  <a:srgbClr val="FF0000"/>
                </a:solidFill>
              </a:rPr>
              <a:t> </a:t>
            </a:r>
            <a:r>
              <a:rPr lang="pl-PL" dirty="0"/>
              <a:t>do opracowania analiz, prognoz, ekspertyz, opinii lub koncepcji i projektów rozwiązań programowych.</a:t>
            </a:r>
          </a:p>
        </p:txBody>
      </p:sp>
      <p:sp>
        <p:nvSpPr>
          <p:cNvPr id="4" name="Symbol zastępczy numeru slajdu 3">
            <a:extLst>
              <a:ext uri="{FF2B5EF4-FFF2-40B4-BE49-F238E27FC236}">
                <a16:creationId xmlns:a16="http://schemas.microsoft.com/office/drawing/2014/main" id="{B575720E-7831-449F-80BD-F8AD84B92299}"/>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367</a:t>
            </a:fld>
            <a:endParaRPr lang="pl-PL">
              <a:solidFill>
                <a:prstClr val="black">
                  <a:tint val="75000"/>
                </a:prstClr>
              </a:solidFill>
            </a:endParaRPr>
          </a:p>
        </p:txBody>
      </p:sp>
    </p:spTree>
    <p:extLst>
      <p:ext uri="{BB962C8B-B14F-4D97-AF65-F5344CB8AC3E}">
        <p14:creationId xmlns:p14="http://schemas.microsoft.com/office/powerpoint/2010/main" val="2451327616"/>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5AEB85-F5EF-48AB-BFB5-344B5138AA25}"/>
              </a:ext>
            </a:extLst>
          </p:cNvPr>
          <p:cNvSpPr>
            <a:spLocks noGrp="1"/>
          </p:cNvSpPr>
          <p:nvPr>
            <p:ph type="title"/>
          </p:nvPr>
        </p:nvSpPr>
        <p:spPr>
          <a:xfrm>
            <a:off x="838200" y="1039906"/>
            <a:ext cx="10515600" cy="650782"/>
          </a:xfrm>
        </p:spPr>
        <p:txBody>
          <a:bodyPr>
            <a:normAutofit/>
          </a:bodyPr>
          <a:lstStyle/>
          <a:p>
            <a:r>
              <a:rPr lang="pl-PL" sz="2800" b="1" dirty="0">
                <a:solidFill>
                  <a:srgbClr val="00B050"/>
                </a:solidFill>
                <a:effectLst>
                  <a:outerShdw blurRad="38100" dist="38100" dir="2700000" algn="tl">
                    <a:srgbClr val="000000">
                      <a:alpha val="43137"/>
                    </a:srgbClr>
                  </a:outerShdw>
                </a:effectLst>
              </a:rPr>
              <a:t>Etapy rozpatrywania projektu przez SKRM</a:t>
            </a:r>
            <a:endParaRPr lang="pl-PL" sz="2800" dirty="0">
              <a:solidFill>
                <a:srgbClr val="00B050"/>
              </a:solidFill>
            </a:endParaRPr>
          </a:p>
        </p:txBody>
      </p:sp>
      <p:graphicFrame>
        <p:nvGraphicFramePr>
          <p:cNvPr id="5" name="Symbol zastępczy zawartości 4">
            <a:extLst>
              <a:ext uri="{FF2B5EF4-FFF2-40B4-BE49-F238E27FC236}">
                <a16:creationId xmlns:a16="http://schemas.microsoft.com/office/drawing/2014/main" id="{12246813-8FAF-471F-8CE1-7F63097DA994}"/>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a:extLst>
              <a:ext uri="{FF2B5EF4-FFF2-40B4-BE49-F238E27FC236}">
                <a16:creationId xmlns:a16="http://schemas.microsoft.com/office/drawing/2014/main" id="{B8C49F3D-4285-4D0D-8D2C-E800DF124C7D}"/>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368</a:t>
            </a:fld>
            <a:endParaRPr lang="pl-PL">
              <a:solidFill>
                <a:prstClr val="black">
                  <a:tint val="75000"/>
                </a:prstClr>
              </a:solidFill>
            </a:endParaRPr>
          </a:p>
        </p:txBody>
      </p:sp>
      <p:sp>
        <p:nvSpPr>
          <p:cNvPr id="3" name="Strzałka: w prawo 2">
            <a:extLst>
              <a:ext uri="{FF2B5EF4-FFF2-40B4-BE49-F238E27FC236}">
                <a16:creationId xmlns:a16="http://schemas.microsoft.com/office/drawing/2014/main" id="{8BA3AF43-857F-403F-87BD-96439C305BC0}"/>
              </a:ext>
            </a:extLst>
          </p:cNvPr>
          <p:cNvSpPr/>
          <p:nvPr/>
        </p:nvSpPr>
        <p:spPr>
          <a:xfrm>
            <a:off x="6983513" y="3758978"/>
            <a:ext cx="259977" cy="484632"/>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3573888080"/>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749A67-8FF3-4340-82AB-5989EBBD82CD}"/>
              </a:ext>
            </a:extLst>
          </p:cNvPr>
          <p:cNvSpPr>
            <a:spLocks noGrp="1"/>
          </p:cNvSpPr>
          <p:nvPr>
            <p:ph type="title"/>
          </p:nvPr>
        </p:nvSpPr>
        <p:spPr>
          <a:xfrm>
            <a:off x="838200" y="950271"/>
            <a:ext cx="10515600" cy="740429"/>
          </a:xfrm>
        </p:spPr>
        <p:txBody>
          <a:bodyPr>
            <a:normAutofit fontScale="90000"/>
          </a:bodyPr>
          <a:lstStyle/>
          <a:p>
            <a:r>
              <a:rPr lang="pl-PL" sz="3100" b="1" dirty="0">
                <a:solidFill>
                  <a:srgbClr val="00B050"/>
                </a:solidFill>
                <a:effectLst>
                  <a:outerShdw blurRad="38100" dist="38100" dir="2700000" algn="tl">
                    <a:srgbClr val="000000">
                      <a:alpha val="43137"/>
                    </a:srgbClr>
                  </a:outerShdw>
                </a:effectLst>
              </a:rPr>
              <a:t>Wniosek o rozpatrzenie przez Stały Komitet Rady Ministrów projektu dokumentu rządowego</a:t>
            </a:r>
          </a:p>
        </p:txBody>
      </p:sp>
      <p:graphicFrame>
        <p:nvGraphicFramePr>
          <p:cNvPr id="5" name="Symbol zastępczy zawartości 4">
            <a:extLst>
              <a:ext uri="{FF2B5EF4-FFF2-40B4-BE49-F238E27FC236}">
                <a16:creationId xmlns:a16="http://schemas.microsoft.com/office/drawing/2014/main" id="{3C6056EB-40D5-4CAE-B90D-2CB0DFB06F90}"/>
              </a:ext>
            </a:extLst>
          </p:cNvPr>
          <p:cNvGraphicFramePr>
            <a:graphicFrameLocks noGrp="1"/>
          </p:cNvGraphicFramePr>
          <p:nvPr>
            <p:ph idx="1"/>
            <p:extLst/>
          </p:nvPr>
        </p:nvGraphicFramePr>
        <p:xfrm>
          <a:off x="838200" y="1819835"/>
          <a:ext cx="10515600" cy="4901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a:extLst>
              <a:ext uri="{FF2B5EF4-FFF2-40B4-BE49-F238E27FC236}">
                <a16:creationId xmlns:a16="http://schemas.microsoft.com/office/drawing/2014/main" id="{15FC6C62-E90B-4438-A750-C4AFD781E4CD}"/>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369</a:t>
            </a:fld>
            <a:endParaRPr lang="pl-PL">
              <a:solidFill>
                <a:prstClr val="black">
                  <a:tint val="75000"/>
                </a:prstClr>
              </a:solidFill>
            </a:endParaRPr>
          </a:p>
        </p:txBody>
      </p:sp>
    </p:spTree>
    <p:extLst>
      <p:ext uri="{BB962C8B-B14F-4D97-AF65-F5344CB8AC3E}">
        <p14:creationId xmlns:p14="http://schemas.microsoft.com/office/powerpoint/2010/main" val="781507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838200" y="965200"/>
            <a:ext cx="10515600" cy="725492"/>
          </a:xfrm>
        </p:spPr>
        <p:txBody>
          <a:bodyPr>
            <a:normAutofit/>
          </a:bodyPr>
          <a:lstStyle/>
          <a:p>
            <a:r>
              <a:rPr lang="pl-PL" dirty="0" smtClean="0"/>
              <a:t>Zmiana aktu prawnego</a:t>
            </a:r>
            <a:endParaRPr lang="pl-PL" dirty="0"/>
          </a:p>
        </p:txBody>
      </p:sp>
      <p:pic>
        <p:nvPicPr>
          <p:cNvPr id="8" name="Symbol zastępczy zawartości 7" descr="Wycinek ekranu"/>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5498"/>
          <a:stretch/>
        </p:blipFill>
        <p:spPr>
          <a:xfrm>
            <a:off x="344384" y="2309763"/>
            <a:ext cx="5827817" cy="2588809"/>
          </a:xfrm>
        </p:spPr>
      </p:pic>
      <p:pic>
        <p:nvPicPr>
          <p:cNvPr id="11" name="Symbol zastępczy zawartości 10" descr="Wycinek ekranu"/>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382704" y="2547258"/>
            <a:ext cx="5722210" cy="2080175"/>
          </a:xfrm>
        </p:spPr>
      </p:pic>
      <p:sp>
        <p:nvSpPr>
          <p:cNvPr id="4" name="Symbol zastępczy numeru slajdu 3"/>
          <p:cNvSpPr>
            <a:spLocks noGrp="1"/>
          </p:cNvSpPr>
          <p:nvPr>
            <p:ph type="sldNum" sz="quarter" idx="12"/>
          </p:nvPr>
        </p:nvSpPr>
        <p:spPr/>
        <p:txBody>
          <a:bodyPr/>
          <a:lstStyle/>
          <a:p>
            <a:fld id="{453BB134-82F7-4F0E-A3FF-CEA6FDEF8B86}" type="slidenum">
              <a:rPr lang="pl-PL" smtClean="0"/>
              <a:t>37</a:t>
            </a:fld>
            <a:endParaRPr lang="pl-PL"/>
          </a:p>
        </p:txBody>
      </p:sp>
      <p:sp>
        <p:nvSpPr>
          <p:cNvPr id="10" name="pole tekstowe 9"/>
          <p:cNvSpPr txBox="1"/>
          <p:nvPr/>
        </p:nvSpPr>
        <p:spPr>
          <a:xfrm>
            <a:off x="664029" y="1872343"/>
            <a:ext cx="4898571" cy="369332"/>
          </a:xfrm>
          <a:prstGeom prst="rect">
            <a:avLst/>
          </a:prstGeom>
          <a:noFill/>
        </p:spPr>
        <p:txBody>
          <a:bodyPr wrap="square" rtlCol="0">
            <a:spAutoFit/>
          </a:bodyPr>
          <a:lstStyle/>
          <a:p>
            <a:endParaRPr lang="pl-PL" dirty="0"/>
          </a:p>
        </p:txBody>
      </p:sp>
      <p:sp>
        <p:nvSpPr>
          <p:cNvPr id="12" name="pole tekstowe 11"/>
          <p:cNvSpPr txBox="1"/>
          <p:nvPr/>
        </p:nvSpPr>
        <p:spPr>
          <a:xfrm>
            <a:off x="762000" y="5324475"/>
            <a:ext cx="4324350" cy="369332"/>
          </a:xfrm>
          <a:prstGeom prst="rect">
            <a:avLst/>
          </a:prstGeom>
          <a:noFill/>
        </p:spPr>
        <p:txBody>
          <a:bodyPr wrap="square" rtlCol="0">
            <a:spAutoFit/>
          </a:bodyPr>
          <a:lstStyle/>
          <a:p>
            <a:r>
              <a:rPr lang="pl-PL" b="1" dirty="0" smtClean="0"/>
              <a:t>Dz. U. z 2022 r. poz. 1510 </a:t>
            </a:r>
            <a:endParaRPr lang="pl-PL" b="1" dirty="0"/>
          </a:p>
        </p:txBody>
      </p:sp>
      <p:sp>
        <p:nvSpPr>
          <p:cNvPr id="13" name="pole tekstowe 12"/>
          <p:cNvSpPr txBox="1"/>
          <p:nvPr/>
        </p:nvSpPr>
        <p:spPr>
          <a:xfrm>
            <a:off x="6953250" y="5324475"/>
            <a:ext cx="4648200" cy="369332"/>
          </a:xfrm>
          <a:prstGeom prst="rect">
            <a:avLst/>
          </a:prstGeom>
          <a:noFill/>
        </p:spPr>
        <p:txBody>
          <a:bodyPr wrap="square" rtlCol="0">
            <a:spAutoFit/>
          </a:bodyPr>
          <a:lstStyle/>
          <a:p>
            <a:r>
              <a:rPr lang="pl-PL" b="1" dirty="0" smtClean="0"/>
              <a:t>Dz. U. z 2022 r. poz. 1700</a:t>
            </a:r>
            <a:endParaRPr lang="pl-PL" b="1" dirty="0"/>
          </a:p>
        </p:txBody>
      </p:sp>
    </p:spTree>
    <p:extLst>
      <p:ext uri="{BB962C8B-B14F-4D97-AF65-F5344CB8AC3E}">
        <p14:creationId xmlns:p14="http://schemas.microsoft.com/office/powerpoint/2010/main" val="437083275"/>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B17856-0BFC-479F-BF4F-3331AC576E85}"/>
              </a:ext>
            </a:extLst>
          </p:cNvPr>
          <p:cNvSpPr>
            <a:spLocks noGrp="1"/>
          </p:cNvSpPr>
          <p:nvPr>
            <p:ph type="title"/>
          </p:nvPr>
        </p:nvSpPr>
        <p:spPr>
          <a:xfrm>
            <a:off x="838200" y="1192306"/>
            <a:ext cx="10515600" cy="498382"/>
          </a:xfrm>
        </p:spPr>
        <p:txBody>
          <a:bodyPr>
            <a:normAutofit/>
          </a:bodyPr>
          <a:lstStyle/>
          <a:p>
            <a:r>
              <a:rPr lang="pl-PL" sz="2800" b="1" dirty="0">
                <a:solidFill>
                  <a:srgbClr val="00B050"/>
                </a:solidFill>
                <a:effectLst>
                  <a:outerShdw blurRad="38100" dist="38100" dir="2700000" algn="tl">
                    <a:srgbClr val="000000">
                      <a:alpha val="43137"/>
                    </a:srgbClr>
                  </a:outerShdw>
                </a:effectLst>
              </a:rPr>
              <a:t>Zawartość wniosku o rozpatrzenie projektu przez SKRM</a:t>
            </a:r>
          </a:p>
        </p:txBody>
      </p:sp>
      <p:sp>
        <p:nvSpPr>
          <p:cNvPr id="3" name="Symbol zastępczy zawartości 2">
            <a:extLst>
              <a:ext uri="{FF2B5EF4-FFF2-40B4-BE49-F238E27FC236}">
                <a16:creationId xmlns:a16="http://schemas.microsoft.com/office/drawing/2014/main" id="{695D5AB8-FB4F-40D2-8030-B21E3EF5AC88}"/>
              </a:ext>
            </a:extLst>
          </p:cNvPr>
          <p:cNvSpPr>
            <a:spLocks noGrp="1"/>
          </p:cNvSpPr>
          <p:nvPr>
            <p:ph idx="1"/>
          </p:nvPr>
        </p:nvSpPr>
        <p:spPr/>
        <p:txBody>
          <a:bodyPr>
            <a:normAutofit fontScale="70000" lnSpcReduction="20000"/>
          </a:bodyPr>
          <a:lstStyle/>
          <a:p>
            <a:pPr marL="0" indent="0" algn="just">
              <a:buNone/>
            </a:pPr>
            <a:r>
              <a:rPr lang="pl-PL" b="1" dirty="0">
                <a:solidFill>
                  <a:srgbClr val="00B050"/>
                </a:solidFill>
              </a:rPr>
              <a:t>Wniosek o rozpatrzenie projektu zawiera:</a:t>
            </a:r>
          </a:p>
          <a:p>
            <a:pPr algn="just">
              <a:buFont typeface="Wingdings" panose="05000000000000000000" pitchFamily="2" charset="2"/>
              <a:buChar char="q"/>
            </a:pPr>
            <a:r>
              <a:rPr lang="pl-PL" b="1" dirty="0"/>
              <a:t> zwięzłe określenie istoty i celu projektu</a:t>
            </a:r>
          </a:p>
          <a:p>
            <a:pPr algn="just">
              <a:buFont typeface="Wingdings" panose="05000000000000000000" pitchFamily="2" charset="2"/>
              <a:buChar char="q"/>
            </a:pPr>
            <a:r>
              <a:rPr lang="pl-PL" b="1" dirty="0"/>
              <a:t> okoliczności mające istotny wpływ na podjęcie rozstrzygnięcia lub wyrażenie opinii przez SKRM</a:t>
            </a:r>
          </a:p>
          <a:p>
            <a:pPr algn="just">
              <a:buFont typeface="Wingdings" panose="05000000000000000000" pitchFamily="2" charset="2"/>
              <a:buChar char="q"/>
            </a:pPr>
            <a:r>
              <a:rPr lang="pl-PL" b="1" dirty="0"/>
              <a:t> informację o pozycji projektu we właściwym wykazie prac legislacyjnych lub wykazie prac programowych Rady Ministrów</a:t>
            </a:r>
          </a:p>
          <a:p>
            <a:pPr algn="just">
              <a:buFont typeface="Wingdings" panose="05000000000000000000" pitchFamily="2" charset="2"/>
              <a:buChar char="q"/>
            </a:pPr>
            <a:r>
              <a:rPr lang="pl-PL" b="1" dirty="0"/>
              <a:t> informację o terminie planowanego przyjęcia tego projektu, jeżeli termin został określony</a:t>
            </a:r>
          </a:p>
          <a:p>
            <a:pPr algn="just">
              <a:buFont typeface="Wingdings" panose="05000000000000000000" pitchFamily="2" charset="2"/>
              <a:buChar char="q"/>
            </a:pPr>
            <a:r>
              <a:rPr lang="pl-PL" b="1" dirty="0"/>
              <a:t> informację o opracowaniu projektu ustawy przez inny podmiot</a:t>
            </a:r>
          </a:p>
          <a:p>
            <a:pPr algn="just">
              <a:buFont typeface="Wingdings" panose="05000000000000000000" pitchFamily="2" charset="2"/>
              <a:buChar char="q"/>
            </a:pPr>
            <a:r>
              <a:rPr lang="pl-PL" b="1" dirty="0"/>
              <a:t>informację o przewidywanych skutkach społeczno-gospodarczych projektu, w tym o jego wpływie na sektor finansów publicznych – jeżeli do projektu nie sporządzono OSR</a:t>
            </a:r>
          </a:p>
          <a:p>
            <a:pPr algn="just">
              <a:buFont typeface="Wingdings" panose="05000000000000000000" pitchFamily="2" charset="2"/>
              <a:buChar char="q"/>
            </a:pPr>
            <a:r>
              <a:rPr lang="pl-PL" b="1" dirty="0"/>
              <a:t> informację o wynikach przeprowadzonych uzgodnień</a:t>
            </a:r>
          </a:p>
          <a:p>
            <a:pPr algn="just">
              <a:buFont typeface="Wingdings" panose="05000000000000000000" pitchFamily="2" charset="2"/>
              <a:buChar char="q"/>
            </a:pPr>
            <a:r>
              <a:rPr lang="pl-PL" b="1" dirty="0"/>
              <a:t> informację o stanowisku organu wnioskującego wobec opinii Komisji Wspólnej Rządu i Samorządu Terytorialnego</a:t>
            </a:r>
          </a:p>
          <a:p>
            <a:pPr algn="just">
              <a:buFont typeface="Wingdings" panose="05000000000000000000" pitchFamily="2" charset="2"/>
              <a:buChar char="q"/>
            </a:pPr>
            <a:r>
              <a:rPr lang="pl-PL" b="1" dirty="0"/>
              <a:t> informację na temat ustaleń właściwych komitetów – o ile projekt był przez nie rozpatrywany.</a:t>
            </a:r>
          </a:p>
        </p:txBody>
      </p:sp>
      <p:sp>
        <p:nvSpPr>
          <p:cNvPr id="4" name="Symbol zastępczy numeru slajdu 3">
            <a:extLst>
              <a:ext uri="{FF2B5EF4-FFF2-40B4-BE49-F238E27FC236}">
                <a16:creationId xmlns:a16="http://schemas.microsoft.com/office/drawing/2014/main" id="{AEDA9737-3889-48C2-B321-1CF823D92E59}"/>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370</a:t>
            </a:fld>
            <a:endParaRPr lang="pl-PL">
              <a:solidFill>
                <a:prstClr val="black">
                  <a:tint val="75000"/>
                </a:prstClr>
              </a:solidFill>
            </a:endParaRPr>
          </a:p>
        </p:txBody>
      </p:sp>
    </p:spTree>
    <p:extLst>
      <p:ext uri="{BB962C8B-B14F-4D97-AF65-F5344CB8AC3E}">
        <p14:creationId xmlns:p14="http://schemas.microsoft.com/office/powerpoint/2010/main" val="664636761"/>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F85F8E-AFE2-4C4F-8006-8BC7A1F4B00A}"/>
              </a:ext>
            </a:extLst>
          </p:cNvPr>
          <p:cNvSpPr>
            <a:spLocks noGrp="1"/>
          </p:cNvSpPr>
          <p:nvPr>
            <p:ph type="title"/>
          </p:nvPr>
        </p:nvSpPr>
        <p:spPr>
          <a:xfrm>
            <a:off x="927847" y="1147483"/>
            <a:ext cx="10515600" cy="609600"/>
          </a:xfrm>
        </p:spPr>
        <p:txBody>
          <a:bodyPr>
            <a:normAutofit/>
          </a:bodyPr>
          <a:lstStyle/>
          <a:p>
            <a:r>
              <a:rPr lang="pl-PL" sz="2800" b="1" dirty="0">
                <a:solidFill>
                  <a:srgbClr val="00B050"/>
                </a:solidFill>
                <a:effectLst>
                  <a:outerShdw blurRad="38100" dist="38100" dir="2700000" algn="tl">
                    <a:srgbClr val="000000">
                      <a:alpha val="43137"/>
                    </a:srgbClr>
                  </a:outerShdw>
                </a:effectLst>
              </a:rPr>
              <a:t>Co należy dołączyć do wniosku o rozpatrzenie projektu przez SKRM</a:t>
            </a:r>
          </a:p>
        </p:txBody>
      </p:sp>
      <p:sp>
        <p:nvSpPr>
          <p:cNvPr id="3" name="Symbol zastępczy zawartości 2">
            <a:extLst>
              <a:ext uri="{FF2B5EF4-FFF2-40B4-BE49-F238E27FC236}">
                <a16:creationId xmlns:a16="http://schemas.microsoft.com/office/drawing/2014/main" id="{25F5BDDF-BD5E-44B9-BEB6-107451FA9F3A}"/>
              </a:ext>
            </a:extLst>
          </p:cNvPr>
          <p:cNvSpPr>
            <a:spLocks noGrp="1"/>
          </p:cNvSpPr>
          <p:nvPr>
            <p:ph idx="1"/>
          </p:nvPr>
        </p:nvSpPr>
        <p:spPr/>
        <p:txBody>
          <a:bodyPr>
            <a:normAutofit fontScale="77500" lnSpcReduction="20000"/>
          </a:bodyPr>
          <a:lstStyle/>
          <a:p>
            <a:pPr algn="just">
              <a:buFont typeface="Wingdings" panose="05000000000000000000" pitchFamily="2" charset="2"/>
              <a:buChar char="q"/>
            </a:pPr>
            <a:r>
              <a:rPr lang="pl-PL" dirty="0"/>
              <a:t>tekst projektu wraz z jego uzasadnieniem i OSR</a:t>
            </a:r>
          </a:p>
          <a:p>
            <a:pPr algn="just">
              <a:buFont typeface="Wingdings" panose="05000000000000000000" pitchFamily="2" charset="2"/>
              <a:buChar char="q"/>
            </a:pPr>
            <a:r>
              <a:rPr lang="pl-PL" dirty="0"/>
              <a:t>protokół rozbieżności, zestawienie uwag, raport z konsultacji</a:t>
            </a:r>
          </a:p>
          <a:p>
            <a:pPr algn="just">
              <a:buFont typeface="Wingdings" panose="05000000000000000000" pitchFamily="2" charset="2"/>
              <a:buChar char="q"/>
            </a:pPr>
            <a:r>
              <a:rPr lang="pl-PL" dirty="0"/>
              <a:t>opinię o zgodności projektu z prawem Unii Europejskiej, wraz ze stanowiskiem organu wnioskującego w przypadku nieuwzględnienia uwag przedstawionych w tej opinii</a:t>
            </a:r>
          </a:p>
          <a:p>
            <a:pPr algn="just">
              <a:buFont typeface="Wingdings" panose="05000000000000000000" pitchFamily="2" charset="2"/>
              <a:buChar char="q"/>
            </a:pPr>
            <a:r>
              <a:rPr lang="pl-PL" dirty="0"/>
              <a:t>opinię Rady Legislacyjnej przy Prezesie Rady Ministrów wraz ze stanowiskiem organu wnioskującego</a:t>
            </a:r>
          </a:p>
          <a:p>
            <a:pPr algn="just">
              <a:buFont typeface="Wingdings" panose="05000000000000000000" pitchFamily="2" charset="2"/>
              <a:buChar char="q"/>
            </a:pPr>
            <a:r>
              <a:rPr lang="pl-PL" dirty="0"/>
              <a:t>tabelę zgodności, odwróconą tabelę zgodności oraz wyjaśnienie terminu wejścia w życie - w przypadku projektu mającego na celu wdrożenie prawa Unii Europejskiej</a:t>
            </a:r>
          </a:p>
          <a:p>
            <a:pPr algn="just">
              <a:buFont typeface="Wingdings" panose="05000000000000000000" pitchFamily="2" charset="2"/>
              <a:buChar char="q"/>
            </a:pPr>
            <a:r>
              <a:rPr lang="pl-PL" dirty="0"/>
              <a:t>projekty aktów wykonawczych o podstawowym znaczeniu dla proponowanej regulacji-  jeżeli projekt ustawy przewiduje wydanie aktów wykonawczych</a:t>
            </a:r>
          </a:p>
          <a:p>
            <a:pPr algn="just">
              <a:buFont typeface="Wingdings" panose="05000000000000000000" pitchFamily="2" charset="2"/>
              <a:buChar char="q"/>
            </a:pPr>
            <a:r>
              <a:rPr lang="pl-PL" dirty="0"/>
              <a:t>projekty aktów wykonawczych, których obowiązek wydania przewiduje projekt ustawy -jeżeli projekt ma na celu wdrożenie prawa Unii Europejskiej </a:t>
            </a:r>
          </a:p>
          <a:p>
            <a:pPr algn="just">
              <a:buFont typeface="Wingdings" panose="05000000000000000000" pitchFamily="2" charset="2"/>
              <a:buChar char="q"/>
            </a:pPr>
            <a:r>
              <a:rPr lang="pl-PL" dirty="0"/>
              <a:t>opinie, analizy i inne materiały wymagane lub niezbędne ze względu na przedmiot projektu.</a:t>
            </a:r>
          </a:p>
          <a:p>
            <a:endParaRPr lang="pl-PL" dirty="0"/>
          </a:p>
        </p:txBody>
      </p:sp>
      <p:sp>
        <p:nvSpPr>
          <p:cNvPr id="4" name="Symbol zastępczy numeru slajdu 3">
            <a:extLst>
              <a:ext uri="{FF2B5EF4-FFF2-40B4-BE49-F238E27FC236}">
                <a16:creationId xmlns:a16="http://schemas.microsoft.com/office/drawing/2014/main" id="{D14EF70C-5B8E-400A-BAF4-CCC64954E1A6}"/>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371</a:t>
            </a:fld>
            <a:endParaRPr lang="pl-PL">
              <a:solidFill>
                <a:prstClr val="black">
                  <a:tint val="75000"/>
                </a:prstClr>
              </a:solidFill>
            </a:endParaRPr>
          </a:p>
        </p:txBody>
      </p:sp>
    </p:spTree>
    <p:extLst>
      <p:ext uri="{BB962C8B-B14F-4D97-AF65-F5344CB8AC3E}">
        <p14:creationId xmlns:p14="http://schemas.microsoft.com/office/powerpoint/2010/main" val="1055720474"/>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1E27F4E-69D7-4E7A-BD69-7EEEF8D64BEC}"/>
              </a:ext>
            </a:extLst>
          </p:cNvPr>
          <p:cNvSpPr>
            <a:spLocks noGrp="1"/>
          </p:cNvSpPr>
          <p:nvPr>
            <p:ph type="title"/>
          </p:nvPr>
        </p:nvSpPr>
        <p:spPr>
          <a:xfrm>
            <a:off x="838200" y="1192306"/>
            <a:ext cx="10515600" cy="498382"/>
          </a:xfrm>
        </p:spPr>
        <p:txBody>
          <a:bodyPr>
            <a:normAutofit/>
          </a:bodyPr>
          <a:lstStyle/>
          <a:p>
            <a:r>
              <a:rPr lang="pl-PL" sz="2800" b="1" dirty="0">
                <a:solidFill>
                  <a:srgbClr val="00B050"/>
                </a:solidFill>
                <a:effectLst>
                  <a:outerShdw blurRad="38100" dist="38100" dir="2700000" algn="tl">
                    <a:srgbClr val="000000">
                      <a:alpha val="43137"/>
                    </a:srgbClr>
                  </a:outerShdw>
                </a:effectLst>
              </a:rPr>
              <a:t>Zwrócenie projektu organowi wnioskującemu</a:t>
            </a:r>
          </a:p>
        </p:txBody>
      </p:sp>
      <p:sp>
        <p:nvSpPr>
          <p:cNvPr id="3" name="Symbol zastępczy zawartości 2">
            <a:extLst>
              <a:ext uri="{FF2B5EF4-FFF2-40B4-BE49-F238E27FC236}">
                <a16:creationId xmlns:a16="http://schemas.microsoft.com/office/drawing/2014/main" id="{D506F977-0143-43D2-8780-C542B697EA33}"/>
              </a:ext>
            </a:extLst>
          </p:cNvPr>
          <p:cNvSpPr>
            <a:spLocks noGrp="1"/>
          </p:cNvSpPr>
          <p:nvPr>
            <p:ph idx="1"/>
          </p:nvPr>
        </p:nvSpPr>
        <p:spPr/>
        <p:txBody>
          <a:bodyPr>
            <a:normAutofit/>
          </a:bodyPr>
          <a:lstStyle/>
          <a:p>
            <a:pPr marL="0" indent="0" algn="just">
              <a:buNone/>
            </a:pPr>
            <a:r>
              <a:rPr lang="pl-PL" dirty="0">
                <a:solidFill>
                  <a:srgbClr val="00B050"/>
                </a:solidFill>
              </a:rPr>
              <a:t>Przewodniczący SKRM może zwrócić projekt organowi wnioskującemu:</a:t>
            </a:r>
          </a:p>
          <a:p>
            <a:pPr algn="just">
              <a:buFont typeface="Wingdings" panose="05000000000000000000" pitchFamily="2" charset="2"/>
              <a:buChar char="q"/>
            </a:pPr>
            <a:r>
              <a:rPr lang="pl-PL" dirty="0"/>
              <a:t> jeżeli z protokołu rozbieżności wynika, że jest zasadne ponowne przeprowadzenie uzgodnień w całości lub w określonym zakresie</a:t>
            </a:r>
          </a:p>
          <a:p>
            <a:pPr algn="just">
              <a:buFont typeface="Wingdings" panose="05000000000000000000" pitchFamily="2" charset="2"/>
              <a:buChar char="q"/>
            </a:pPr>
            <a:r>
              <a:rPr lang="pl-PL" dirty="0"/>
              <a:t> jeżeli projekt nie został przedstawiony do konsultacji publicznych i w OSR  nie wskazano przyczyn rezygnacji z konsultacji </a:t>
            </a:r>
          </a:p>
          <a:p>
            <a:pPr algn="just">
              <a:buFont typeface="Wingdings" panose="05000000000000000000" pitchFamily="2" charset="2"/>
              <a:buChar char="q"/>
            </a:pPr>
            <a:r>
              <a:rPr lang="pl-PL" dirty="0"/>
              <a:t> do wniosku nie dołączono raportu z konsultacji lub</a:t>
            </a:r>
          </a:p>
          <a:p>
            <a:pPr algn="just">
              <a:buFont typeface="Wingdings" panose="05000000000000000000" pitchFamily="2" charset="2"/>
              <a:buChar char="q"/>
            </a:pPr>
            <a:r>
              <a:rPr lang="pl-PL" dirty="0"/>
              <a:t> w ramach konsultacji publicznych lub opiniowania wyznaczono, bez szczegółowego uzasadnienia, krótsze terminy na zajęcie stanowiska niż określone w regulaminie pracy Rady Ministrów </a:t>
            </a:r>
          </a:p>
          <a:p>
            <a:pPr marL="0" indent="0" algn="just">
              <a:buNone/>
            </a:pPr>
            <a:endParaRPr lang="pl-PL" dirty="0"/>
          </a:p>
        </p:txBody>
      </p:sp>
      <p:sp>
        <p:nvSpPr>
          <p:cNvPr id="4" name="Symbol zastępczy numeru slajdu 3">
            <a:extLst>
              <a:ext uri="{FF2B5EF4-FFF2-40B4-BE49-F238E27FC236}">
                <a16:creationId xmlns:a16="http://schemas.microsoft.com/office/drawing/2014/main" id="{B3CDD178-9E78-4D2D-9C12-2444B52C935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372</a:t>
            </a:fld>
            <a:endParaRPr lang="pl-PL">
              <a:solidFill>
                <a:prstClr val="black">
                  <a:tint val="75000"/>
                </a:prstClr>
              </a:solidFill>
            </a:endParaRPr>
          </a:p>
        </p:txBody>
      </p:sp>
    </p:spTree>
    <p:extLst>
      <p:ext uri="{BB962C8B-B14F-4D97-AF65-F5344CB8AC3E}">
        <p14:creationId xmlns:p14="http://schemas.microsoft.com/office/powerpoint/2010/main" val="3875942172"/>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68E9152-3668-4F53-B7B2-FB9B48E30E67}"/>
              </a:ext>
            </a:extLst>
          </p:cNvPr>
          <p:cNvSpPr>
            <a:spLocks noGrp="1"/>
          </p:cNvSpPr>
          <p:nvPr>
            <p:ph type="title"/>
          </p:nvPr>
        </p:nvSpPr>
        <p:spPr>
          <a:xfrm>
            <a:off x="838200" y="1299882"/>
            <a:ext cx="10515600" cy="390806"/>
          </a:xfrm>
        </p:spPr>
        <p:txBody>
          <a:bodyPr>
            <a:noAutofit/>
          </a:bodyPr>
          <a:lstStyle/>
          <a:p>
            <a:r>
              <a:rPr lang="pl-PL" sz="2800" b="1" dirty="0">
                <a:solidFill>
                  <a:srgbClr val="00B050"/>
                </a:solidFill>
                <a:effectLst>
                  <a:outerShdw blurRad="38100" dist="38100" dir="2700000" algn="tl">
                    <a:srgbClr val="000000">
                      <a:alpha val="43137"/>
                    </a:srgbClr>
                  </a:outerShdw>
                </a:effectLst>
              </a:rPr>
              <a:t>Braki formalne wniosku o rozpatrzenie projektu przez SKRM</a:t>
            </a:r>
          </a:p>
        </p:txBody>
      </p:sp>
      <p:sp>
        <p:nvSpPr>
          <p:cNvPr id="3" name="Symbol zastępczy zawartości 2">
            <a:extLst>
              <a:ext uri="{FF2B5EF4-FFF2-40B4-BE49-F238E27FC236}">
                <a16:creationId xmlns:a16="http://schemas.microsoft.com/office/drawing/2014/main" id="{7113E8C0-C64C-44D9-BB1C-574113A0B2AE}"/>
              </a:ext>
            </a:extLst>
          </p:cNvPr>
          <p:cNvSpPr>
            <a:spLocks noGrp="1"/>
          </p:cNvSpPr>
          <p:nvPr>
            <p:ph idx="1"/>
          </p:nvPr>
        </p:nvSpPr>
        <p:spPr/>
        <p:txBody>
          <a:bodyPr>
            <a:normAutofit/>
          </a:bodyPr>
          <a:lstStyle/>
          <a:p>
            <a:pPr algn="just">
              <a:buFont typeface="Wingdings" panose="05000000000000000000" pitchFamily="2" charset="2"/>
              <a:buChar char="q"/>
            </a:pPr>
            <a:r>
              <a:rPr lang="pl-PL" dirty="0"/>
              <a:t>Sekretarz SKRM może wystąpić do organu wnioskującego o usunięcie braków formalnych wniosku w wyznaczonym terminie</a:t>
            </a:r>
          </a:p>
          <a:p>
            <a:pPr algn="just">
              <a:buFont typeface="Wingdings" panose="05000000000000000000" pitchFamily="2" charset="2"/>
              <a:buChar char="q"/>
            </a:pPr>
            <a:r>
              <a:rPr lang="pl-PL" dirty="0"/>
              <a:t>Sekretarz SKRM może zwrócić projekt organowi wnioskującemu, jeżeli nie usunie on braków formalnych w wyznaczonym terminie </a:t>
            </a:r>
          </a:p>
          <a:p>
            <a:pPr algn="just">
              <a:buFont typeface="Wingdings" panose="05000000000000000000" pitchFamily="2" charset="2"/>
              <a:buChar char="q"/>
            </a:pPr>
            <a:r>
              <a:rPr lang="pl-PL" dirty="0"/>
              <a:t>Stały Komitet Rady Ministrów może rozpatrzyć projekt niespełniający wymagań za zgodą Przewodniczącego SKRM.</a:t>
            </a:r>
          </a:p>
        </p:txBody>
      </p:sp>
      <p:sp>
        <p:nvSpPr>
          <p:cNvPr id="4" name="Symbol zastępczy numeru slajdu 3">
            <a:extLst>
              <a:ext uri="{FF2B5EF4-FFF2-40B4-BE49-F238E27FC236}">
                <a16:creationId xmlns:a16="http://schemas.microsoft.com/office/drawing/2014/main" id="{84A0CE3B-361C-4308-B77B-B7CBEC63B2B9}"/>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373</a:t>
            </a:fld>
            <a:endParaRPr lang="pl-PL">
              <a:solidFill>
                <a:prstClr val="black">
                  <a:tint val="75000"/>
                </a:prstClr>
              </a:solidFill>
            </a:endParaRPr>
          </a:p>
        </p:txBody>
      </p:sp>
    </p:spTree>
    <p:extLst>
      <p:ext uri="{BB962C8B-B14F-4D97-AF65-F5344CB8AC3E}">
        <p14:creationId xmlns:p14="http://schemas.microsoft.com/office/powerpoint/2010/main" val="3336712000"/>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A612B2D-8AE4-423F-885C-164AFC0B2CC7}"/>
              </a:ext>
            </a:extLst>
          </p:cNvPr>
          <p:cNvSpPr>
            <a:spLocks noGrp="1"/>
          </p:cNvSpPr>
          <p:nvPr>
            <p:ph type="title"/>
          </p:nvPr>
        </p:nvSpPr>
        <p:spPr>
          <a:xfrm>
            <a:off x="838200" y="1156459"/>
            <a:ext cx="10515600" cy="534241"/>
          </a:xfrm>
        </p:spPr>
        <p:txBody>
          <a:bodyPr>
            <a:noAutofit/>
          </a:bodyPr>
          <a:lstStyle/>
          <a:p>
            <a:r>
              <a:rPr lang="pl-PL" sz="2800" b="1" dirty="0">
                <a:solidFill>
                  <a:srgbClr val="00B050"/>
                </a:solidFill>
                <a:effectLst>
                  <a:outerShdw blurRad="38100" dist="38100" dir="2700000" algn="tl">
                    <a:srgbClr val="000000">
                      <a:alpha val="43137"/>
                    </a:srgbClr>
                  </a:outerShdw>
                </a:effectLst>
              </a:rPr>
              <a:t>Czynności Przewodniczącego SKRM przed zarządzeniem rozpatrzenia projektu </a:t>
            </a:r>
          </a:p>
        </p:txBody>
      </p:sp>
      <p:sp>
        <p:nvSpPr>
          <p:cNvPr id="3" name="Symbol zastępczy zawartości 2">
            <a:extLst>
              <a:ext uri="{FF2B5EF4-FFF2-40B4-BE49-F238E27FC236}">
                <a16:creationId xmlns:a16="http://schemas.microsoft.com/office/drawing/2014/main" id="{B6E4BFFE-3747-4E3C-97AF-C36246DBF0DB}"/>
              </a:ext>
            </a:extLst>
          </p:cNvPr>
          <p:cNvSpPr>
            <a:spLocks noGrp="1"/>
          </p:cNvSpPr>
          <p:nvPr>
            <p:ph idx="1"/>
          </p:nvPr>
        </p:nvSpPr>
        <p:spPr/>
        <p:txBody>
          <a:bodyPr>
            <a:normAutofit/>
          </a:bodyPr>
          <a:lstStyle/>
          <a:p>
            <a:pPr algn="just">
              <a:buFont typeface="Wingdings" panose="05000000000000000000" pitchFamily="2" charset="2"/>
              <a:buChar char="q"/>
            </a:pPr>
            <a:r>
              <a:rPr lang="pl-PL" dirty="0"/>
              <a:t>opinia Rządowego Centrum Analiz, </a:t>
            </a:r>
          </a:p>
          <a:p>
            <a:pPr algn="just">
              <a:buFont typeface="Wingdings" panose="05000000000000000000" pitchFamily="2" charset="2"/>
              <a:buChar char="q"/>
            </a:pPr>
            <a:r>
              <a:rPr lang="pl-PL" dirty="0"/>
              <a:t>opinia Prezesa Rządowego Centrum Legislacji</a:t>
            </a:r>
          </a:p>
          <a:p>
            <a:pPr algn="just">
              <a:buFont typeface="Wingdings" panose="05000000000000000000" pitchFamily="2" charset="2"/>
              <a:buChar char="q"/>
            </a:pPr>
            <a:r>
              <a:rPr lang="pl-PL" dirty="0"/>
              <a:t>opinia o zgodności projektu z prawem Unii Europejskiej</a:t>
            </a:r>
          </a:p>
        </p:txBody>
      </p:sp>
      <p:sp>
        <p:nvSpPr>
          <p:cNvPr id="4" name="Symbol zastępczy numeru slajdu 3">
            <a:extLst>
              <a:ext uri="{FF2B5EF4-FFF2-40B4-BE49-F238E27FC236}">
                <a16:creationId xmlns:a16="http://schemas.microsoft.com/office/drawing/2014/main" id="{BB94FCCE-23CA-4E84-9B34-C5CC1E94EDC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374</a:t>
            </a:fld>
            <a:endParaRPr lang="pl-PL">
              <a:solidFill>
                <a:prstClr val="black">
                  <a:tint val="75000"/>
                </a:prstClr>
              </a:solidFill>
            </a:endParaRPr>
          </a:p>
        </p:txBody>
      </p:sp>
    </p:spTree>
    <p:extLst>
      <p:ext uri="{BB962C8B-B14F-4D97-AF65-F5344CB8AC3E}">
        <p14:creationId xmlns:p14="http://schemas.microsoft.com/office/powerpoint/2010/main" val="136444255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48D97E-63D8-402E-822E-2550B055550E}"/>
              </a:ext>
            </a:extLst>
          </p:cNvPr>
          <p:cNvSpPr>
            <a:spLocks noGrp="1"/>
          </p:cNvSpPr>
          <p:nvPr>
            <p:ph type="title"/>
          </p:nvPr>
        </p:nvSpPr>
        <p:spPr>
          <a:xfrm>
            <a:off x="838200" y="1138530"/>
            <a:ext cx="10515600" cy="403411"/>
          </a:xfrm>
        </p:spPr>
        <p:txBody>
          <a:bodyPr>
            <a:noAutofit/>
          </a:bodyPr>
          <a:lstStyle/>
          <a:p>
            <a:r>
              <a:rPr lang="pl-PL" sz="2800" b="1" dirty="0">
                <a:solidFill>
                  <a:srgbClr val="00B050"/>
                </a:solidFill>
                <a:effectLst>
                  <a:outerShdw blurRad="38100" dist="38100" dir="2700000" algn="tl">
                    <a:srgbClr val="000000">
                      <a:alpha val="43137"/>
                    </a:srgbClr>
                  </a:outerShdw>
                </a:effectLst>
              </a:rPr>
              <a:t>Przekazanie projektu do rozpatrzenia przez SKRM</a:t>
            </a:r>
          </a:p>
        </p:txBody>
      </p:sp>
      <p:sp>
        <p:nvSpPr>
          <p:cNvPr id="3" name="Symbol zastępczy zawartości 2">
            <a:extLst>
              <a:ext uri="{FF2B5EF4-FFF2-40B4-BE49-F238E27FC236}">
                <a16:creationId xmlns:a16="http://schemas.microsoft.com/office/drawing/2014/main" id="{B4E44EE6-E206-4EC3-9AF0-87B7BD0B234F}"/>
              </a:ext>
            </a:extLst>
          </p:cNvPr>
          <p:cNvSpPr>
            <a:spLocks noGrp="1"/>
          </p:cNvSpPr>
          <p:nvPr>
            <p:ph idx="1"/>
          </p:nvPr>
        </p:nvSpPr>
        <p:spPr>
          <a:xfrm>
            <a:off x="838208" y="1766055"/>
            <a:ext cx="11035553" cy="4358761"/>
          </a:xfrm>
        </p:spPr>
        <p:txBody>
          <a:bodyPr/>
          <a:lstStyle/>
          <a:p>
            <a:pPr marL="0" indent="0" algn="just">
              <a:buNone/>
            </a:pPr>
            <a:r>
              <a:rPr lang="pl-PL" dirty="0">
                <a:solidFill>
                  <a:srgbClr val="00B050"/>
                </a:solidFill>
              </a:rPr>
              <a:t>Przekazanie projektu do rozpatrzenia:</a:t>
            </a:r>
          </a:p>
          <a:p>
            <a:pPr algn="just">
              <a:buFont typeface="Wingdings" panose="05000000000000000000" pitchFamily="2" charset="2"/>
              <a:buChar char="q"/>
            </a:pPr>
            <a:r>
              <a:rPr lang="pl-PL" dirty="0"/>
              <a:t>przez Sekretarza SKRM</a:t>
            </a:r>
          </a:p>
          <a:p>
            <a:pPr algn="just">
              <a:buFont typeface="Wingdings" panose="05000000000000000000" pitchFamily="2" charset="2"/>
              <a:buChar char="q"/>
            </a:pPr>
            <a:r>
              <a:rPr lang="pl-PL" dirty="0"/>
              <a:t>osobom wchodzącym w skład SKRM</a:t>
            </a:r>
          </a:p>
          <a:p>
            <a:pPr algn="just">
              <a:buFont typeface="Wingdings" panose="05000000000000000000" pitchFamily="2" charset="2"/>
              <a:buChar char="q"/>
            </a:pPr>
            <a:r>
              <a:rPr lang="pl-PL" dirty="0"/>
              <a:t>stałym uczestnikom posiedzeń SKRM</a:t>
            </a:r>
          </a:p>
        </p:txBody>
      </p:sp>
      <p:sp>
        <p:nvSpPr>
          <p:cNvPr id="4" name="Symbol zastępczy numeru slajdu 3">
            <a:extLst>
              <a:ext uri="{FF2B5EF4-FFF2-40B4-BE49-F238E27FC236}">
                <a16:creationId xmlns:a16="http://schemas.microsoft.com/office/drawing/2014/main" id="{1AD6319C-9305-4223-85DB-72102FB80570}"/>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375</a:t>
            </a:fld>
            <a:endParaRPr lang="pl-PL">
              <a:solidFill>
                <a:prstClr val="black">
                  <a:tint val="75000"/>
                </a:prstClr>
              </a:solidFill>
            </a:endParaRPr>
          </a:p>
        </p:txBody>
      </p:sp>
    </p:spTree>
    <p:extLst>
      <p:ext uri="{BB962C8B-B14F-4D97-AF65-F5344CB8AC3E}">
        <p14:creationId xmlns:p14="http://schemas.microsoft.com/office/powerpoint/2010/main" val="1359653065"/>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F55840-21FA-47D2-9233-45048F3ACAE7}"/>
              </a:ext>
            </a:extLst>
          </p:cNvPr>
          <p:cNvSpPr>
            <a:spLocks noGrp="1"/>
          </p:cNvSpPr>
          <p:nvPr>
            <p:ph type="title"/>
          </p:nvPr>
        </p:nvSpPr>
        <p:spPr>
          <a:xfrm>
            <a:off x="838200" y="1057847"/>
            <a:ext cx="10515600" cy="632853"/>
          </a:xfrm>
        </p:spPr>
        <p:txBody>
          <a:bodyPr>
            <a:normAutofit/>
          </a:bodyPr>
          <a:lstStyle/>
          <a:p>
            <a:r>
              <a:rPr lang="pl-PL" sz="2800" b="1" dirty="0">
                <a:solidFill>
                  <a:srgbClr val="00B050"/>
                </a:solidFill>
                <a:effectLst>
                  <a:outerShdw blurRad="38100" dist="38100" dir="2700000" algn="tl">
                    <a:srgbClr val="000000">
                      <a:alpha val="43137"/>
                    </a:srgbClr>
                  </a:outerShdw>
                </a:effectLst>
              </a:rPr>
              <a:t>Uwagi do projektu</a:t>
            </a:r>
          </a:p>
        </p:txBody>
      </p:sp>
      <p:sp>
        <p:nvSpPr>
          <p:cNvPr id="3" name="Symbol zastępczy zawartości 2">
            <a:extLst>
              <a:ext uri="{FF2B5EF4-FFF2-40B4-BE49-F238E27FC236}">
                <a16:creationId xmlns:a16="http://schemas.microsoft.com/office/drawing/2014/main" id="{D66406AF-85D1-4207-B697-F6A20D944170}"/>
              </a:ext>
            </a:extLst>
          </p:cNvPr>
          <p:cNvSpPr>
            <a:spLocks noGrp="1"/>
          </p:cNvSpPr>
          <p:nvPr>
            <p:ph idx="1"/>
          </p:nvPr>
        </p:nvSpPr>
        <p:spPr/>
        <p:txBody>
          <a:bodyPr>
            <a:normAutofit lnSpcReduction="10000"/>
          </a:bodyPr>
          <a:lstStyle/>
          <a:p>
            <a:pPr marL="0" indent="0" algn="just">
              <a:buNone/>
            </a:pPr>
            <a:r>
              <a:rPr lang="pl-PL" b="1" dirty="0">
                <a:solidFill>
                  <a:srgbClr val="00B050"/>
                </a:solidFill>
              </a:rPr>
              <a:t>prawo zgłoszenia uwag mają:</a:t>
            </a:r>
          </a:p>
          <a:p>
            <a:pPr algn="just">
              <a:buFont typeface="Wingdings" panose="05000000000000000000" pitchFamily="2" charset="2"/>
              <a:buChar char="q"/>
            </a:pPr>
            <a:r>
              <a:rPr lang="pl-PL" b="1" dirty="0"/>
              <a:t>osoby wchodzące w skład SKRM</a:t>
            </a:r>
          </a:p>
          <a:p>
            <a:pPr algn="just">
              <a:buFont typeface="Wingdings" panose="05000000000000000000" pitchFamily="2" charset="2"/>
              <a:buChar char="q"/>
            </a:pPr>
            <a:r>
              <a:rPr lang="pl-PL" b="1" dirty="0"/>
              <a:t>stali uczestnicy posiedzeń Komitetu</a:t>
            </a:r>
          </a:p>
          <a:p>
            <a:pPr marL="0" indent="0" algn="just">
              <a:buNone/>
            </a:pPr>
            <a:r>
              <a:rPr lang="pl-PL" dirty="0">
                <a:solidFill>
                  <a:srgbClr val="00B050"/>
                </a:solidFill>
              </a:rPr>
              <a:t>Opinię o projekcie przedstawiają:</a:t>
            </a:r>
          </a:p>
          <a:p>
            <a:pPr algn="just">
              <a:buFont typeface="Wingdings" panose="05000000000000000000" pitchFamily="2" charset="2"/>
              <a:buChar char="q"/>
            </a:pPr>
            <a:r>
              <a:rPr lang="pl-PL" dirty="0"/>
              <a:t>Szef Rządowego Centrum Analiz</a:t>
            </a:r>
          </a:p>
          <a:p>
            <a:pPr algn="just">
              <a:buFont typeface="Wingdings" panose="05000000000000000000" pitchFamily="2" charset="2"/>
              <a:buChar char="q"/>
            </a:pPr>
            <a:r>
              <a:rPr lang="pl-PL" dirty="0"/>
              <a:t>minister właściwy do spraw członkostwa Rzeczypospolitej Polskiej</a:t>
            </a:r>
          </a:p>
          <a:p>
            <a:pPr marL="0" indent="0" algn="just">
              <a:buNone/>
            </a:pPr>
            <a:r>
              <a:rPr lang="pl-PL" dirty="0">
                <a:solidFill>
                  <a:srgbClr val="00B050"/>
                </a:solidFill>
              </a:rPr>
              <a:t>Uwagi wnosi się za pośrednictwem Sekretarza SKRM w </a:t>
            </a:r>
            <a:r>
              <a:rPr lang="pl-PL" dirty="0">
                <a:solidFill>
                  <a:srgbClr val="0070C0"/>
                </a:solidFill>
              </a:rPr>
              <a:t>terminie 7 dni</a:t>
            </a:r>
            <a:r>
              <a:rPr lang="pl-PL" dirty="0">
                <a:solidFill>
                  <a:srgbClr val="00B050"/>
                </a:solidFill>
              </a:rPr>
              <a:t> od dnia przekazania projektu. </a:t>
            </a:r>
          </a:p>
          <a:p>
            <a:pPr marL="0" indent="0" algn="just">
              <a:buNone/>
            </a:pPr>
            <a:r>
              <a:rPr lang="pl-PL" dirty="0"/>
              <a:t>Termin ten może zostać zmieniony przez Przewodniczącego SKRM.</a:t>
            </a:r>
          </a:p>
        </p:txBody>
      </p:sp>
      <p:sp>
        <p:nvSpPr>
          <p:cNvPr id="4" name="Symbol zastępczy numeru slajdu 3">
            <a:extLst>
              <a:ext uri="{FF2B5EF4-FFF2-40B4-BE49-F238E27FC236}">
                <a16:creationId xmlns:a16="http://schemas.microsoft.com/office/drawing/2014/main" id="{1681BFB2-A80F-41C5-A1C1-589F72A95302}"/>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376</a:t>
            </a:fld>
            <a:endParaRPr lang="pl-PL">
              <a:solidFill>
                <a:prstClr val="black">
                  <a:tint val="75000"/>
                </a:prstClr>
              </a:solidFill>
            </a:endParaRPr>
          </a:p>
        </p:txBody>
      </p:sp>
    </p:spTree>
    <p:extLst>
      <p:ext uri="{BB962C8B-B14F-4D97-AF65-F5344CB8AC3E}">
        <p14:creationId xmlns:p14="http://schemas.microsoft.com/office/powerpoint/2010/main" val="149426641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5EA418-1364-4A33-90C3-ECFE53B8E32C}"/>
              </a:ext>
            </a:extLst>
          </p:cNvPr>
          <p:cNvSpPr>
            <a:spLocks noGrp="1"/>
          </p:cNvSpPr>
          <p:nvPr>
            <p:ph type="title"/>
          </p:nvPr>
        </p:nvSpPr>
        <p:spPr>
          <a:xfrm>
            <a:off x="838200" y="1228177"/>
            <a:ext cx="10515600" cy="462523"/>
          </a:xfrm>
        </p:spPr>
        <p:txBody>
          <a:bodyPr>
            <a:normAutofit/>
          </a:bodyPr>
          <a:lstStyle/>
          <a:p>
            <a:endParaRPr lang="pl-PL" sz="2000" dirty="0"/>
          </a:p>
        </p:txBody>
      </p:sp>
      <p:sp>
        <p:nvSpPr>
          <p:cNvPr id="3" name="Symbol zastępczy zawartości 2">
            <a:extLst>
              <a:ext uri="{FF2B5EF4-FFF2-40B4-BE49-F238E27FC236}">
                <a16:creationId xmlns:a16="http://schemas.microsoft.com/office/drawing/2014/main" id="{11ADF439-84AD-4502-836C-7F845B96BD8F}"/>
              </a:ext>
            </a:extLst>
          </p:cNvPr>
          <p:cNvSpPr>
            <a:spLocks noGrp="1"/>
          </p:cNvSpPr>
          <p:nvPr>
            <p:ph idx="1"/>
          </p:nvPr>
        </p:nvSpPr>
        <p:spPr/>
        <p:txBody>
          <a:bodyPr/>
          <a:lstStyle/>
          <a:p>
            <a:pPr algn="just">
              <a:buFont typeface="Wingdings" panose="05000000000000000000" pitchFamily="2" charset="2"/>
              <a:buChar char="q"/>
            </a:pPr>
            <a:r>
              <a:rPr lang="pl-PL" dirty="0"/>
              <a:t> Organ wnioskujący ustosunkowuje się do uwag zgłoszonych do projektu oraz do opinii Centrum Analiz </a:t>
            </a:r>
            <a:r>
              <a:rPr lang="pl-PL" dirty="0">
                <a:solidFill>
                  <a:srgbClr val="00B050"/>
                </a:solidFill>
              </a:rPr>
              <a:t>w terminie 2 dni </a:t>
            </a:r>
            <a:r>
              <a:rPr lang="pl-PL" dirty="0"/>
              <a:t>od dnia, w którym upłynął termin zgłaszania tych uwag lub przedstawienia tej opinii. </a:t>
            </a:r>
          </a:p>
          <a:p>
            <a:pPr algn="just">
              <a:buFont typeface="Wingdings" panose="05000000000000000000" pitchFamily="2" charset="2"/>
              <a:buChar char="q"/>
            </a:pPr>
            <a:r>
              <a:rPr lang="pl-PL" dirty="0"/>
              <a:t> W przypadku nieustosunkowania się w terminie do zgłoszonych uwag lub do przedstawionej opinii Centrum Analiz, Przewodniczący SKRM może skierować projekt do rozpatrzenia w innym terminie. </a:t>
            </a:r>
          </a:p>
          <a:p>
            <a:endParaRPr lang="pl-PL" dirty="0"/>
          </a:p>
        </p:txBody>
      </p:sp>
      <p:sp>
        <p:nvSpPr>
          <p:cNvPr id="4" name="Symbol zastępczy numeru slajdu 3">
            <a:extLst>
              <a:ext uri="{FF2B5EF4-FFF2-40B4-BE49-F238E27FC236}">
                <a16:creationId xmlns:a16="http://schemas.microsoft.com/office/drawing/2014/main" id="{E1523745-CF70-4CE4-A594-762DBAA57180}"/>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377</a:t>
            </a:fld>
            <a:endParaRPr lang="pl-PL">
              <a:solidFill>
                <a:prstClr val="black">
                  <a:tint val="75000"/>
                </a:prstClr>
              </a:solidFill>
            </a:endParaRPr>
          </a:p>
        </p:txBody>
      </p:sp>
    </p:spTree>
    <p:extLst>
      <p:ext uri="{BB962C8B-B14F-4D97-AF65-F5344CB8AC3E}">
        <p14:creationId xmlns:p14="http://schemas.microsoft.com/office/powerpoint/2010/main" val="1516639446"/>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9E7D72E-C2FE-4ED5-9D74-A58566FAA768}"/>
              </a:ext>
            </a:extLst>
          </p:cNvPr>
          <p:cNvSpPr>
            <a:spLocks noGrp="1"/>
          </p:cNvSpPr>
          <p:nvPr>
            <p:ph type="title"/>
          </p:nvPr>
        </p:nvSpPr>
        <p:spPr>
          <a:xfrm>
            <a:off x="838200" y="1326776"/>
            <a:ext cx="10515600" cy="363912"/>
          </a:xfrm>
        </p:spPr>
        <p:txBody>
          <a:bodyPr>
            <a:noAutofit/>
          </a:bodyPr>
          <a:lstStyle/>
          <a:p>
            <a:endParaRPr lang="pl-PL" sz="2000" dirty="0"/>
          </a:p>
        </p:txBody>
      </p:sp>
      <p:sp>
        <p:nvSpPr>
          <p:cNvPr id="3" name="Symbol zastępczy zawartości 2">
            <a:extLst>
              <a:ext uri="{FF2B5EF4-FFF2-40B4-BE49-F238E27FC236}">
                <a16:creationId xmlns:a16="http://schemas.microsoft.com/office/drawing/2014/main" id="{19F087DC-3A0C-4F28-80B3-ED141D04F179}"/>
              </a:ext>
            </a:extLst>
          </p:cNvPr>
          <p:cNvSpPr>
            <a:spLocks noGrp="1"/>
          </p:cNvSpPr>
          <p:nvPr>
            <p:ph idx="1"/>
          </p:nvPr>
        </p:nvSpPr>
        <p:spPr/>
        <p:txBody>
          <a:bodyPr>
            <a:normAutofit lnSpcReduction="10000"/>
          </a:bodyPr>
          <a:lstStyle/>
          <a:p>
            <a:pPr marL="0" indent="0" algn="just">
              <a:buNone/>
            </a:pPr>
            <a:r>
              <a:rPr lang="pl-PL" dirty="0"/>
              <a:t>Jeżeli analiza:</a:t>
            </a:r>
          </a:p>
          <a:p>
            <a:pPr algn="just">
              <a:buFont typeface="Wingdings" panose="05000000000000000000" pitchFamily="2" charset="2"/>
              <a:buChar char="q"/>
            </a:pPr>
            <a:r>
              <a:rPr lang="pl-PL" dirty="0"/>
              <a:t>opinii Centrum Analiz, </a:t>
            </a:r>
          </a:p>
          <a:p>
            <a:pPr algn="just">
              <a:buFont typeface="Wingdings" panose="05000000000000000000" pitchFamily="2" charset="2"/>
              <a:buChar char="q"/>
            </a:pPr>
            <a:r>
              <a:rPr lang="pl-PL" dirty="0"/>
              <a:t>opinii o zgodności projektu z prawem Unii Europejskiej</a:t>
            </a:r>
          </a:p>
          <a:p>
            <a:pPr algn="just">
              <a:buFont typeface="Wingdings" panose="05000000000000000000" pitchFamily="2" charset="2"/>
              <a:buChar char="q"/>
            </a:pPr>
            <a:r>
              <a:rPr lang="pl-PL" dirty="0"/>
              <a:t> uwag zgłoszonych do projektu </a:t>
            </a:r>
          </a:p>
          <a:p>
            <a:pPr algn="just">
              <a:buFont typeface="Wingdings" panose="05000000000000000000" pitchFamily="2" charset="2"/>
              <a:buChar char="q"/>
            </a:pPr>
            <a:r>
              <a:rPr lang="pl-PL" dirty="0"/>
              <a:t>stanowisk zawartych w ustosunkowaniu się do ww. opinii lub uwag</a:t>
            </a:r>
          </a:p>
          <a:p>
            <a:pPr marL="0" indent="0" algn="just">
              <a:buNone/>
            </a:pPr>
            <a:r>
              <a:rPr lang="pl-PL" dirty="0"/>
              <a:t>wskaże, że jest zasadne ponowne przeprowadzenie uzgodnień w całości lub w określonym zakresie, Przewodniczący SKRM </a:t>
            </a:r>
            <a:r>
              <a:rPr lang="pl-PL" dirty="0">
                <a:solidFill>
                  <a:srgbClr val="00B050"/>
                </a:solidFill>
              </a:rPr>
              <a:t>może zwrócić projekt organowi wnioskującemu</a:t>
            </a:r>
            <a:r>
              <a:rPr lang="pl-PL" dirty="0"/>
              <a:t>, zobowiązując go do ich przeprowadzenia, w szczególności może zobowiązać go do zorganizowania konferencji uzgodnieniowej.</a:t>
            </a:r>
          </a:p>
        </p:txBody>
      </p:sp>
      <p:sp>
        <p:nvSpPr>
          <p:cNvPr id="4" name="Symbol zastępczy numeru slajdu 3">
            <a:extLst>
              <a:ext uri="{FF2B5EF4-FFF2-40B4-BE49-F238E27FC236}">
                <a16:creationId xmlns:a16="http://schemas.microsoft.com/office/drawing/2014/main" id="{0FDB8049-35A2-41BF-9E45-133885F4A722}"/>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378</a:t>
            </a:fld>
            <a:endParaRPr lang="pl-PL">
              <a:solidFill>
                <a:prstClr val="black">
                  <a:tint val="75000"/>
                </a:prstClr>
              </a:solidFill>
            </a:endParaRPr>
          </a:p>
        </p:txBody>
      </p:sp>
    </p:spTree>
    <p:extLst>
      <p:ext uri="{BB962C8B-B14F-4D97-AF65-F5344CB8AC3E}">
        <p14:creationId xmlns:p14="http://schemas.microsoft.com/office/powerpoint/2010/main" val="2575203748"/>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AA6215-A492-43DC-9B52-85FE54D0F692}"/>
              </a:ext>
            </a:extLst>
          </p:cNvPr>
          <p:cNvSpPr>
            <a:spLocks noGrp="1"/>
          </p:cNvSpPr>
          <p:nvPr>
            <p:ph type="title"/>
          </p:nvPr>
        </p:nvSpPr>
        <p:spPr>
          <a:xfrm>
            <a:off x="838200" y="1264024"/>
            <a:ext cx="10515600" cy="382214"/>
          </a:xfrm>
        </p:spPr>
        <p:txBody>
          <a:bodyPr>
            <a:normAutofit/>
          </a:bodyPr>
          <a:lstStyle/>
          <a:p>
            <a:endParaRPr lang="pl-PL" sz="2000" dirty="0"/>
          </a:p>
        </p:txBody>
      </p:sp>
      <p:sp>
        <p:nvSpPr>
          <p:cNvPr id="3" name="Symbol zastępczy zawartości 2">
            <a:extLst>
              <a:ext uri="{FF2B5EF4-FFF2-40B4-BE49-F238E27FC236}">
                <a16:creationId xmlns:a16="http://schemas.microsoft.com/office/drawing/2014/main" id="{25153608-AC42-414E-B0BB-DB4BB98FBA0E}"/>
              </a:ext>
            </a:extLst>
          </p:cNvPr>
          <p:cNvSpPr>
            <a:spLocks noGrp="1"/>
          </p:cNvSpPr>
          <p:nvPr>
            <p:ph idx="1"/>
          </p:nvPr>
        </p:nvSpPr>
        <p:spPr/>
        <p:txBody>
          <a:bodyPr>
            <a:normAutofit/>
          </a:bodyPr>
          <a:lstStyle/>
          <a:p>
            <a:pPr marL="0" indent="0" algn="just">
              <a:buNone/>
            </a:pPr>
            <a:r>
              <a:rPr lang="pl-PL" dirty="0">
                <a:solidFill>
                  <a:srgbClr val="00B050"/>
                </a:solidFill>
              </a:rPr>
              <a:t>Na posiedzeniu SKRM rozpatruje się:</a:t>
            </a:r>
          </a:p>
          <a:p>
            <a:pPr algn="just">
              <a:buFont typeface="Wingdings" panose="05000000000000000000" pitchFamily="2" charset="2"/>
              <a:buChar char="q"/>
            </a:pPr>
            <a:r>
              <a:rPr lang="pl-PL" dirty="0"/>
              <a:t>opinię Centrum Analiz, jeżeli została przedstawiona</a:t>
            </a:r>
          </a:p>
          <a:p>
            <a:pPr algn="just">
              <a:buFont typeface="Wingdings" panose="05000000000000000000" pitchFamily="2" charset="2"/>
              <a:buChar char="q"/>
            </a:pPr>
            <a:r>
              <a:rPr lang="pl-PL" dirty="0"/>
              <a:t>rozbieżności stanowisk ujęte w protokole rozbieżności</a:t>
            </a:r>
          </a:p>
          <a:p>
            <a:pPr algn="just">
              <a:buFont typeface="Wingdings" panose="05000000000000000000" pitchFamily="2" charset="2"/>
              <a:buChar char="q"/>
            </a:pPr>
            <a:r>
              <a:rPr lang="pl-PL" dirty="0"/>
              <a:t>uwagi zgłoszone do projektu w określonym terminie</a:t>
            </a:r>
          </a:p>
        </p:txBody>
      </p:sp>
      <p:sp>
        <p:nvSpPr>
          <p:cNvPr id="4" name="Symbol zastępczy numeru slajdu 3">
            <a:extLst>
              <a:ext uri="{FF2B5EF4-FFF2-40B4-BE49-F238E27FC236}">
                <a16:creationId xmlns:a16="http://schemas.microsoft.com/office/drawing/2014/main" id="{5163725A-480B-4238-BDA1-30CBB25843D9}"/>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379</a:t>
            </a:fld>
            <a:endParaRPr lang="pl-PL">
              <a:solidFill>
                <a:prstClr val="black">
                  <a:tint val="75000"/>
                </a:prstClr>
              </a:solidFill>
            </a:endParaRPr>
          </a:p>
        </p:txBody>
      </p:sp>
    </p:spTree>
    <p:extLst>
      <p:ext uri="{BB962C8B-B14F-4D97-AF65-F5344CB8AC3E}">
        <p14:creationId xmlns:p14="http://schemas.microsoft.com/office/powerpoint/2010/main" val="2462516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9742" y="2538127"/>
            <a:ext cx="9632515" cy="2926334"/>
          </a:xfrm>
        </p:spPr>
      </p:pic>
      <p:sp>
        <p:nvSpPr>
          <p:cNvPr id="4" name="Symbol zastępczy numeru slajdu 3"/>
          <p:cNvSpPr>
            <a:spLocks noGrp="1"/>
          </p:cNvSpPr>
          <p:nvPr>
            <p:ph type="sldNum" sz="quarter" idx="12"/>
          </p:nvPr>
        </p:nvSpPr>
        <p:spPr/>
        <p:txBody>
          <a:bodyPr/>
          <a:lstStyle/>
          <a:p>
            <a:fld id="{453BB134-82F7-4F0E-A3FF-CEA6FDEF8B86}" type="slidenum">
              <a:rPr lang="pl-PL" smtClean="0"/>
              <a:t>38</a:t>
            </a:fld>
            <a:endParaRPr lang="pl-PL"/>
          </a:p>
        </p:txBody>
      </p:sp>
    </p:spTree>
    <p:extLst>
      <p:ext uri="{BB962C8B-B14F-4D97-AF65-F5344CB8AC3E}">
        <p14:creationId xmlns:p14="http://schemas.microsoft.com/office/powerpoint/2010/main" val="2459741720"/>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119564-D283-47D4-ACEE-90EA0AF3E4DC}"/>
              </a:ext>
            </a:extLst>
          </p:cNvPr>
          <p:cNvSpPr>
            <a:spLocks noGrp="1"/>
          </p:cNvSpPr>
          <p:nvPr>
            <p:ph type="title"/>
          </p:nvPr>
        </p:nvSpPr>
        <p:spPr>
          <a:xfrm>
            <a:off x="838200" y="1255071"/>
            <a:ext cx="10515600" cy="435629"/>
          </a:xfrm>
        </p:spPr>
        <p:txBody>
          <a:bodyPr>
            <a:normAutofit/>
          </a:bodyPr>
          <a:lstStyle/>
          <a:p>
            <a:endParaRPr lang="pl-PL" sz="2000" dirty="0"/>
          </a:p>
        </p:txBody>
      </p:sp>
      <p:sp>
        <p:nvSpPr>
          <p:cNvPr id="3" name="Symbol zastępczy zawartości 2">
            <a:extLst>
              <a:ext uri="{FF2B5EF4-FFF2-40B4-BE49-F238E27FC236}">
                <a16:creationId xmlns:a16="http://schemas.microsoft.com/office/drawing/2014/main" id="{90A6DAF3-0E0D-4218-BFE1-40CCC46B7BA0}"/>
              </a:ext>
            </a:extLst>
          </p:cNvPr>
          <p:cNvSpPr>
            <a:spLocks noGrp="1"/>
          </p:cNvSpPr>
          <p:nvPr>
            <p:ph idx="1"/>
          </p:nvPr>
        </p:nvSpPr>
        <p:spPr/>
        <p:txBody>
          <a:bodyPr/>
          <a:lstStyle/>
          <a:p>
            <a:pPr marL="0" indent="0" algn="just">
              <a:buNone/>
            </a:pPr>
            <a:r>
              <a:rPr lang="pl-PL" dirty="0">
                <a:solidFill>
                  <a:srgbClr val="00B050"/>
                </a:solidFill>
              </a:rPr>
              <a:t>Na posiedzeniu Stałego Komitetu Rady Ministrów nie podlegają rozpatrzeniu uwagi o charakterze legislacyjnym lub redakcyjnym</a:t>
            </a:r>
            <a:r>
              <a:rPr lang="pl-PL" dirty="0"/>
              <a:t>. </a:t>
            </a:r>
          </a:p>
          <a:p>
            <a:pPr marL="0" indent="0" algn="just">
              <a:buNone/>
            </a:pPr>
            <a:endParaRPr lang="pl-PL" dirty="0"/>
          </a:p>
          <a:p>
            <a:pPr marL="0" indent="0" algn="just">
              <a:buNone/>
            </a:pPr>
            <a:r>
              <a:rPr lang="pl-PL" dirty="0"/>
              <a:t>Uwagi o charakterze legislacyjnym lub redakcyjnym Sekretarz SKRM przekazuje odpowiednio Rządowemu Centrum Legislacji lub właściwym komórkom organizacyjnym Kancelarii Prezesa Rady Ministrów.</a:t>
            </a:r>
          </a:p>
        </p:txBody>
      </p:sp>
      <p:sp>
        <p:nvSpPr>
          <p:cNvPr id="4" name="Symbol zastępczy numeru slajdu 3">
            <a:extLst>
              <a:ext uri="{FF2B5EF4-FFF2-40B4-BE49-F238E27FC236}">
                <a16:creationId xmlns:a16="http://schemas.microsoft.com/office/drawing/2014/main" id="{D6F0073A-202A-4B2B-B971-BDD594824ED4}"/>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380</a:t>
            </a:fld>
            <a:endParaRPr lang="pl-PL">
              <a:solidFill>
                <a:prstClr val="black">
                  <a:tint val="75000"/>
                </a:prstClr>
              </a:solidFill>
            </a:endParaRPr>
          </a:p>
        </p:txBody>
      </p:sp>
    </p:spTree>
    <p:extLst>
      <p:ext uri="{BB962C8B-B14F-4D97-AF65-F5344CB8AC3E}">
        <p14:creationId xmlns:p14="http://schemas.microsoft.com/office/powerpoint/2010/main" val="3637995305"/>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FF87CC-12D6-44A0-BDA6-3F781E3E44C2}"/>
              </a:ext>
            </a:extLst>
          </p:cNvPr>
          <p:cNvSpPr>
            <a:spLocks noGrp="1"/>
          </p:cNvSpPr>
          <p:nvPr>
            <p:ph type="title"/>
          </p:nvPr>
        </p:nvSpPr>
        <p:spPr>
          <a:xfrm>
            <a:off x="838200" y="1299882"/>
            <a:ext cx="10515600" cy="390806"/>
          </a:xfrm>
        </p:spPr>
        <p:txBody>
          <a:bodyPr>
            <a:normAutofit/>
          </a:bodyPr>
          <a:lstStyle/>
          <a:p>
            <a:endParaRPr lang="pl-PL" sz="2000" dirty="0"/>
          </a:p>
        </p:txBody>
      </p:sp>
      <p:sp>
        <p:nvSpPr>
          <p:cNvPr id="3" name="Symbol zastępczy zawartości 2">
            <a:extLst>
              <a:ext uri="{FF2B5EF4-FFF2-40B4-BE49-F238E27FC236}">
                <a16:creationId xmlns:a16="http://schemas.microsoft.com/office/drawing/2014/main" id="{59E6581D-D342-49DE-86A0-735280A63EAA}"/>
              </a:ext>
            </a:extLst>
          </p:cNvPr>
          <p:cNvSpPr>
            <a:spLocks noGrp="1"/>
          </p:cNvSpPr>
          <p:nvPr>
            <p:ph idx="1"/>
          </p:nvPr>
        </p:nvSpPr>
        <p:spPr/>
        <p:txBody>
          <a:bodyPr/>
          <a:lstStyle/>
          <a:p>
            <a:pPr marL="0" indent="0" algn="just">
              <a:buNone/>
            </a:pPr>
            <a:r>
              <a:rPr lang="pl-PL" dirty="0"/>
              <a:t>Projekt dokumentu rządowego jest referowany na posiedzeniu 	przez Przewodniczącego SKRM lub przedstawiciela organu wnioskującego.</a:t>
            </a:r>
          </a:p>
          <a:p>
            <a:pPr marL="0" indent="0" algn="just">
              <a:buNone/>
            </a:pPr>
            <a:r>
              <a:rPr lang="pl-PL" dirty="0"/>
              <a:t>	</a:t>
            </a:r>
          </a:p>
          <a:p>
            <a:pPr marL="0" indent="0" algn="just">
              <a:buNone/>
            </a:pPr>
            <a:r>
              <a:rPr lang="pl-PL" dirty="0"/>
              <a:t>Do czasu podjęcia przez Stały Komitet Rady Ministrów 	rozstrzygnięć organ wnioskujący </a:t>
            </a:r>
            <a:r>
              <a:rPr lang="pl-PL" dirty="0">
                <a:solidFill>
                  <a:srgbClr val="00B050"/>
                </a:solidFill>
              </a:rPr>
              <a:t>może wycofać projekt </a:t>
            </a:r>
            <a:r>
              <a:rPr lang="pl-PL" dirty="0">
                <a:solidFill>
                  <a:srgbClr val="C00000"/>
                </a:solidFill>
              </a:rPr>
              <a:t>	</a:t>
            </a:r>
            <a:r>
              <a:rPr lang="pl-PL" dirty="0"/>
              <a:t>dokumentu rządowego z rozpatrzenia przez Komitet.</a:t>
            </a:r>
          </a:p>
          <a:p>
            <a:pPr marL="0" indent="0" algn="just">
              <a:buNone/>
            </a:pPr>
            <a:endParaRPr lang="pl-PL" dirty="0"/>
          </a:p>
        </p:txBody>
      </p:sp>
      <p:sp>
        <p:nvSpPr>
          <p:cNvPr id="4" name="Symbol zastępczy numeru slajdu 3">
            <a:extLst>
              <a:ext uri="{FF2B5EF4-FFF2-40B4-BE49-F238E27FC236}">
                <a16:creationId xmlns:a16="http://schemas.microsoft.com/office/drawing/2014/main" id="{3230DD46-215B-4058-9906-678883290F04}"/>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381</a:t>
            </a:fld>
            <a:endParaRPr lang="pl-PL">
              <a:solidFill>
                <a:prstClr val="black">
                  <a:tint val="75000"/>
                </a:prstClr>
              </a:solidFill>
            </a:endParaRPr>
          </a:p>
        </p:txBody>
      </p:sp>
    </p:spTree>
    <p:extLst>
      <p:ext uri="{BB962C8B-B14F-4D97-AF65-F5344CB8AC3E}">
        <p14:creationId xmlns:p14="http://schemas.microsoft.com/office/powerpoint/2010/main" val="3664938936"/>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379D296-6607-4D8F-804D-FC8426B06243}"/>
              </a:ext>
            </a:extLst>
          </p:cNvPr>
          <p:cNvSpPr>
            <a:spLocks noGrp="1"/>
          </p:cNvSpPr>
          <p:nvPr>
            <p:ph type="title"/>
          </p:nvPr>
        </p:nvSpPr>
        <p:spPr>
          <a:xfrm>
            <a:off x="838200" y="1272988"/>
            <a:ext cx="10515600" cy="417700"/>
          </a:xfrm>
        </p:spPr>
        <p:txBody>
          <a:bodyPr>
            <a:normAutofit/>
          </a:bodyPr>
          <a:lstStyle/>
          <a:p>
            <a:endParaRPr lang="pl-PL" sz="2000" dirty="0"/>
          </a:p>
        </p:txBody>
      </p:sp>
      <p:sp>
        <p:nvSpPr>
          <p:cNvPr id="3" name="Symbol zastępczy zawartości 2">
            <a:extLst>
              <a:ext uri="{FF2B5EF4-FFF2-40B4-BE49-F238E27FC236}">
                <a16:creationId xmlns:a16="http://schemas.microsoft.com/office/drawing/2014/main" id="{49E8C862-C8F4-4354-9D30-CA4AD6AACB42}"/>
              </a:ext>
            </a:extLst>
          </p:cNvPr>
          <p:cNvSpPr>
            <a:spLocks noGrp="1"/>
          </p:cNvSpPr>
          <p:nvPr>
            <p:ph idx="1"/>
          </p:nvPr>
        </p:nvSpPr>
        <p:spPr/>
        <p:txBody>
          <a:bodyPr>
            <a:normAutofit/>
          </a:bodyPr>
          <a:lstStyle/>
          <a:p>
            <a:pPr marL="0" indent="0" algn="just">
              <a:buNone/>
            </a:pPr>
            <a:r>
              <a:rPr lang="pl-PL" dirty="0">
                <a:solidFill>
                  <a:srgbClr val="00B050"/>
                </a:solidFill>
              </a:rPr>
              <a:t>Po rozpatrzeniu projektu dokumentu rządowego SKRM :</a:t>
            </a:r>
          </a:p>
          <a:p>
            <a:pPr algn="just">
              <a:buFont typeface="Wingdings" panose="05000000000000000000" pitchFamily="2" charset="2"/>
              <a:buChar char="q"/>
            </a:pPr>
            <a:r>
              <a:rPr lang="pl-PL" dirty="0"/>
              <a:t>przyjmuje projekt bez zmian i rekomenduje go Radzie Ministrów</a:t>
            </a:r>
          </a:p>
          <a:p>
            <a:pPr algn="just">
              <a:buFont typeface="Wingdings" panose="05000000000000000000" pitchFamily="2" charset="2"/>
              <a:buChar char="q"/>
            </a:pPr>
            <a:r>
              <a:rPr lang="pl-PL" dirty="0"/>
              <a:t>przyjmuje projekt ze zmianami i rekomenduje go Radzie Ministrów</a:t>
            </a:r>
          </a:p>
          <a:p>
            <a:pPr algn="just">
              <a:buFont typeface="Wingdings" panose="05000000000000000000" pitchFamily="2" charset="2"/>
              <a:buChar char="q"/>
            </a:pPr>
            <a:r>
              <a:rPr lang="pl-PL" dirty="0"/>
              <a:t>rekomenduje Radzie Ministrów odrzucenie projektu</a:t>
            </a:r>
          </a:p>
          <a:p>
            <a:pPr algn="just">
              <a:buFont typeface="Wingdings" panose="05000000000000000000" pitchFamily="2" charset="2"/>
              <a:buChar char="q"/>
            </a:pPr>
            <a:r>
              <a:rPr lang="pl-PL" dirty="0"/>
              <a:t>wyraża opinię o projekcie</a:t>
            </a:r>
          </a:p>
        </p:txBody>
      </p:sp>
      <p:sp>
        <p:nvSpPr>
          <p:cNvPr id="4" name="Symbol zastępczy numeru slajdu 3">
            <a:extLst>
              <a:ext uri="{FF2B5EF4-FFF2-40B4-BE49-F238E27FC236}">
                <a16:creationId xmlns:a16="http://schemas.microsoft.com/office/drawing/2014/main" id="{5917645D-3074-4AD2-894B-B5955A5417A9}"/>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382</a:t>
            </a:fld>
            <a:endParaRPr lang="pl-PL">
              <a:solidFill>
                <a:prstClr val="black">
                  <a:tint val="75000"/>
                </a:prstClr>
              </a:solidFill>
            </a:endParaRPr>
          </a:p>
        </p:txBody>
      </p:sp>
    </p:spTree>
    <p:extLst>
      <p:ext uri="{BB962C8B-B14F-4D97-AF65-F5344CB8AC3E}">
        <p14:creationId xmlns:p14="http://schemas.microsoft.com/office/powerpoint/2010/main" val="37487807"/>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5DA123-96EB-42A9-A8D3-4A23EF5746E6}"/>
              </a:ext>
            </a:extLst>
          </p:cNvPr>
          <p:cNvSpPr>
            <a:spLocks noGrp="1"/>
          </p:cNvSpPr>
          <p:nvPr>
            <p:ph type="title"/>
          </p:nvPr>
        </p:nvSpPr>
        <p:spPr>
          <a:xfrm>
            <a:off x="838200" y="1317812"/>
            <a:ext cx="10515600" cy="372876"/>
          </a:xfrm>
        </p:spPr>
        <p:txBody>
          <a:bodyPr>
            <a:noAutofit/>
          </a:bodyPr>
          <a:lstStyle/>
          <a:p>
            <a:r>
              <a:rPr lang="pl-PL" sz="2400" b="1" dirty="0">
                <a:solidFill>
                  <a:srgbClr val="00B050"/>
                </a:solidFill>
              </a:rPr>
              <a:t>Ponowne rozpatrzenie projektu przez SKRM </a:t>
            </a:r>
          </a:p>
        </p:txBody>
      </p:sp>
      <p:sp>
        <p:nvSpPr>
          <p:cNvPr id="3" name="Symbol zastępczy zawartości 2">
            <a:extLst>
              <a:ext uri="{FF2B5EF4-FFF2-40B4-BE49-F238E27FC236}">
                <a16:creationId xmlns:a16="http://schemas.microsoft.com/office/drawing/2014/main" id="{0B33223D-E173-4E28-BAFD-A5AC8E9EAB57}"/>
              </a:ext>
            </a:extLst>
          </p:cNvPr>
          <p:cNvSpPr>
            <a:spLocks noGrp="1"/>
          </p:cNvSpPr>
          <p:nvPr>
            <p:ph idx="1"/>
          </p:nvPr>
        </p:nvSpPr>
        <p:spPr>
          <a:xfrm>
            <a:off x="869576" y="1825625"/>
            <a:ext cx="10515600" cy="4351338"/>
          </a:xfrm>
        </p:spPr>
        <p:txBody>
          <a:bodyPr>
            <a:normAutofit/>
          </a:bodyPr>
          <a:lstStyle/>
          <a:p>
            <a:pPr marL="0" indent="0" algn="just">
              <a:buNone/>
            </a:pPr>
            <a:r>
              <a:rPr lang="pl-PL" dirty="0">
                <a:solidFill>
                  <a:srgbClr val="00B050"/>
                </a:solidFill>
              </a:rPr>
              <a:t>SKRM może rozstrzygnąć o ponownym rozpatrzeniu projektu, w takim przypadku:</a:t>
            </a:r>
          </a:p>
          <a:p>
            <a:pPr marL="0" indent="0" algn="just">
              <a:buNone/>
            </a:pPr>
            <a:r>
              <a:rPr lang="pl-PL" dirty="0"/>
              <a:t>	zobowiązuje organ wnioskujący do przeprowadzenia procesu   	uzgodnień, konsultacji publicznych lub opiniowania  </a:t>
            </a:r>
          </a:p>
          <a:p>
            <a:pPr marL="0" indent="0" algn="just">
              <a:buNone/>
            </a:pPr>
            <a:r>
              <a:rPr lang="pl-PL" dirty="0"/>
              <a:t>	zobowiązuje organu wnioskujący do opracowania i wniesienia 	do rozpatrzenia w określonym terminie nowego tekstu projektu 	albo dokonania w nim niezbędnych zmian i uzupełnień</a:t>
            </a:r>
          </a:p>
          <a:p>
            <a:pPr marL="0" indent="0" algn="just">
              <a:buNone/>
            </a:pPr>
            <a:r>
              <a:rPr lang="pl-PL" dirty="0"/>
              <a:t>	kieruje projektu do zaopiniowania przez Radę Legislacyjną 	przy Prezesie Rady Ministrów lub wskazany organ wewnętrzny 	Rady Ministrów.</a:t>
            </a:r>
          </a:p>
          <a:p>
            <a:pPr marL="0" indent="0">
              <a:buNone/>
            </a:pPr>
            <a:endParaRPr lang="pl-PL" dirty="0"/>
          </a:p>
        </p:txBody>
      </p:sp>
      <p:sp>
        <p:nvSpPr>
          <p:cNvPr id="4" name="Symbol zastępczy numeru slajdu 3">
            <a:extLst>
              <a:ext uri="{FF2B5EF4-FFF2-40B4-BE49-F238E27FC236}">
                <a16:creationId xmlns:a16="http://schemas.microsoft.com/office/drawing/2014/main" id="{556ACDDD-3D3D-4ACF-BD45-D41B675EB8B4}"/>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383</a:t>
            </a:fld>
            <a:endParaRPr lang="pl-PL">
              <a:solidFill>
                <a:prstClr val="black">
                  <a:tint val="75000"/>
                </a:prstClr>
              </a:solidFill>
            </a:endParaRPr>
          </a:p>
        </p:txBody>
      </p:sp>
      <p:sp>
        <p:nvSpPr>
          <p:cNvPr id="6" name="Strzałka: w prawo 5">
            <a:extLst>
              <a:ext uri="{FF2B5EF4-FFF2-40B4-BE49-F238E27FC236}">
                <a16:creationId xmlns:a16="http://schemas.microsoft.com/office/drawing/2014/main" id="{A9701478-508A-4610-A883-86558B049880}"/>
              </a:ext>
            </a:extLst>
          </p:cNvPr>
          <p:cNvSpPr/>
          <p:nvPr/>
        </p:nvSpPr>
        <p:spPr>
          <a:xfrm>
            <a:off x="1286442" y="2715951"/>
            <a:ext cx="47512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7" name="Strzałka: w prawo 6">
            <a:extLst>
              <a:ext uri="{FF2B5EF4-FFF2-40B4-BE49-F238E27FC236}">
                <a16:creationId xmlns:a16="http://schemas.microsoft.com/office/drawing/2014/main" id="{3055EE62-A96F-4E8A-8D0D-29D622C372CA}"/>
              </a:ext>
            </a:extLst>
          </p:cNvPr>
          <p:cNvSpPr/>
          <p:nvPr/>
        </p:nvSpPr>
        <p:spPr>
          <a:xfrm>
            <a:off x="1268505" y="3660453"/>
            <a:ext cx="49305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8" name="Strzałka: w prawo 7">
            <a:extLst>
              <a:ext uri="{FF2B5EF4-FFF2-40B4-BE49-F238E27FC236}">
                <a16:creationId xmlns:a16="http://schemas.microsoft.com/office/drawing/2014/main" id="{C5252D39-3BAE-449A-A967-8A980FC0B25E}"/>
              </a:ext>
            </a:extLst>
          </p:cNvPr>
          <p:cNvSpPr/>
          <p:nvPr/>
        </p:nvSpPr>
        <p:spPr>
          <a:xfrm>
            <a:off x="1250577" y="4941601"/>
            <a:ext cx="49305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2317905558"/>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74A42B-7B9B-42B7-8D60-5465EE4F9843}"/>
              </a:ext>
            </a:extLst>
          </p:cNvPr>
          <p:cNvSpPr>
            <a:spLocks noGrp="1"/>
          </p:cNvSpPr>
          <p:nvPr>
            <p:ph type="title"/>
          </p:nvPr>
        </p:nvSpPr>
        <p:spPr>
          <a:xfrm>
            <a:off x="838200" y="1380577"/>
            <a:ext cx="10515600" cy="310123"/>
          </a:xfrm>
        </p:spPr>
        <p:txBody>
          <a:bodyPr>
            <a:noAutofit/>
          </a:bodyPr>
          <a:lstStyle/>
          <a:p>
            <a:endParaRPr lang="pl-PL" sz="2000" dirty="0"/>
          </a:p>
        </p:txBody>
      </p:sp>
      <p:sp>
        <p:nvSpPr>
          <p:cNvPr id="3" name="Symbol zastępczy zawartości 2">
            <a:extLst>
              <a:ext uri="{FF2B5EF4-FFF2-40B4-BE49-F238E27FC236}">
                <a16:creationId xmlns:a16="http://schemas.microsoft.com/office/drawing/2014/main" id="{7CC0298E-C4F1-4493-ABDD-E2D8556F002A}"/>
              </a:ext>
            </a:extLst>
          </p:cNvPr>
          <p:cNvSpPr>
            <a:spLocks noGrp="1"/>
          </p:cNvSpPr>
          <p:nvPr>
            <p:ph idx="1"/>
          </p:nvPr>
        </p:nvSpPr>
        <p:spPr/>
        <p:txBody>
          <a:bodyPr/>
          <a:lstStyle/>
          <a:p>
            <a:pPr marL="0" indent="0" algn="just">
              <a:buNone/>
            </a:pPr>
            <a:r>
              <a:rPr lang="pl-PL" dirty="0">
                <a:solidFill>
                  <a:srgbClr val="00B050"/>
                </a:solidFill>
              </a:rPr>
              <a:t>Rozstrzygnięcie o ponownym rozpatrzeniu projektu:</a:t>
            </a:r>
          </a:p>
          <a:p>
            <a:pPr algn="just">
              <a:buFont typeface="Wingdings" panose="05000000000000000000" pitchFamily="2" charset="2"/>
              <a:buChar char="q"/>
            </a:pPr>
            <a:r>
              <a:rPr lang="pl-PL" dirty="0"/>
              <a:t> projekt wymaga wprowadzenia zmian</a:t>
            </a:r>
          </a:p>
          <a:p>
            <a:pPr algn="just">
              <a:buFont typeface="Wingdings" panose="05000000000000000000" pitchFamily="2" charset="2"/>
              <a:buChar char="q"/>
            </a:pPr>
            <a:r>
              <a:rPr lang="pl-PL" dirty="0"/>
              <a:t> zobowiązanie organu wnioskującego do opracowania i wniesienia nowego tekstu projektu, w terminie wyznaczonym przez Przewodniczącego SKRM </a:t>
            </a:r>
          </a:p>
          <a:p>
            <a:pPr algn="just">
              <a:buFont typeface="Wingdings" panose="05000000000000000000" pitchFamily="2" charset="2"/>
              <a:buChar char="q"/>
            </a:pPr>
            <a:r>
              <a:rPr lang="pl-PL" dirty="0"/>
              <a:t> ponowne rozpatrzenie projektu następuje </a:t>
            </a:r>
            <a:r>
              <a:rPr lang="pl-PL" dirty="0">
                <a:solidFill>
                  <a:srgbClr val="00B050"/>
                </a:solidFill>
              </a:rPr>
              <a:t>w trybie obiegowym</a:t>
            </a:r>
            <a:r>
              <a:rPr lang="pl-PL" dirty="0"/>
              <a:t>, w terminie wyznaczonym przez Przewodniczącego SKRM </a:t>
            </a:r>
          </a:p>
        </p:txBody>
      </p:sp>
      <p:sp>
        <p:nvSpPr>
          <p:cNvPr id="4" name="Symbol zastępczy numeru slajdu 3">
            <a:extLst>
              <a:ext uri="{FF2B5EF4-FFF2-40B4-BE49-F238E27FC236}">
                <a16:creationId xmlns:a16="http://schemas.microsoft.com/office/drawing/2014/main" id="{3BD52B91-D176-424E-A2FF-6E7AFF7462E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384</a:t>
            </a:fld>
            <a:endParaRPr lang="pl-PL">
              <a:solidFill>
                <a:prstClr val="black">
                  <a:tint val="75000"/>
                </a:prstClr>
              </a:solidFill>
            </a:endParaRPr>
          </a:p>
        </p:txBody>
      </p:sp>
    </p:spTree>
    <p:extLst>
      <p:ext uri="{BB962C8B-B14F-4D97-AF65-F5344CB8AC3E}">
        <p14:creationId xmlns:p14="http://schemas.microsoft.com/office/powerpoint/2010/main" val="3949174827"/>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EBAC96-1E0B-4E8E-9647-7AC093A2D8D9}"/>
              </a:ext>
            </a:extLst>
          </p:cNvPr>
          <p:cNvSpPr>
            <a:spLocks noGrp="1"/>
          </p:cNvSpPr>
          <p:nvPr>
            <p:ph type="title"/>
          </p:nvPr>
        </p:nvSpPr>
        <p:spPr>
          <a:xfrm>
            <a:off x="838200" y="1021976"/>
            <a:ext cx="10515600" cy="668712"/>
          </a:xfrm>
        </p:spPr>
        <p:txBody>
          <a:bodyPr>
            <a:normAutofit/>
          </a:bodyPr>
          <a:lstStyle/>
          <a:p>
            <a:r>
              <a:rPr lang="pl-PL" sz="2800" b="1" dirty="0">
                <a:solidFill>
                  <a:srgbClr val="00B050"/>
                </a:solidFill>
                <a:effectLst>
                  <a:outerShdw blurRad="38100" dist="38100" dir="2700000" algn="tl">
                    <a:srgbClr val="000000">
                      <a:alpha val="43137"/>
                    </a:srgbClr>
                  </a:outerShdw>
                </a:effectLst>
              </a:rPr>
              <a:t>Tryb obiegowy</a:t>
            </a:r>
          </a:p>
        </p:txBody>
      </p:sp>
      <p:sp>
        <p:nvSpPr>
          <p:cNvPr id="3" name="Symbol zastępczy zawartości 2">
            <a:extLst>
              <a:ext uri="{FF2B5EF4-FFF2-40B4-BE49-F238E27FC236}">
                <a16:creationId xmlns:a16="http://schemas.microsoft.com/office/drawing/2014/main" id="{E8A8921E-25C7-4F9B-8BD0-6CB0C9264150}"/>
              </a:ext>
            </a:extLst>
          </p:cNvPr>
          <p:cNvSpPr>
            <a:spLocks noGrp="1"/>
          </p:cNvSpPr>
          <p:nvPr>
            <p:ph idx="1"/>
          </p:nvPr>
        </p:nvSpPr>
        <p:spPr/>
        <p:txBody>
          <a:bodyPr>
            <a:normAutofit lnSpcReduction="10000"/>
          </a:bodyPr>
          <a:lstStyle/>
          <a:p>
            <a:pPr marL="0" indent="0" algn="just">
              <a:buNone/>
            </a:pPr>
            <a:r>
              <a:rPr lang="pl-PL" dirty="0">
                <a:solidFill>
                  <a:srgbClr val="00B050"/>
                </a:solidFill>
              </a:rPr>
              <a:t>Korespondencyjne uzgodnienie stanowisk (tryb obiegowy)</a:t>
            </a:r>
          </a:p>
          <a:p>
            <a:pPr algn="just">
              <a:buFont typeface="Wingdings" panose="05000000000000000000" pitchFamily="2" charset="2"/>
              <a:buChar char="q"/>
            </a:pPr>
            <a:r>
              <a:rPr lang="pl-PL" dirty="0"/>
              <a:t>decyduje Przewodniczący SKRM albo działający z jego upoważnienia Sekretarz SKRM</a:t>
            </a:r>
          </a:p>
          <a:p>
            <a:pPr marL="0" indent="0" algn="just">
              <a:buNone/>
            </a:pPr>
            <a:r>
              <a:rPr lang="pl-PL" dirty="0"/>
              <a:t>- na wniosek organu wnioskującego</a:t>
            </a:r>
          </a:p>
          <a:p>
            <a:pPr marL="0" indent="0" algn="just">
              <a:buNone/>
            </a:pPr>
            <a:r>
              <a:rPr lang="pl-PL" dirty="0"/>
              <a:t>- z własnej inicjatywy</a:t>
            </a:r>
          </a:p>
          <a:p>
            <a:pPr algn="just">
              <a:buFont typeface="Wingdings" panose="05000000000000000000" pitchFamily="2" charset="2"/>
              <a:buChar char="q"/>
            </a:pPr>
            <a:r>
              <a:rPr lang="pl-PL" dirty="0"/>
              <a:t>wyznacza termin do zajęcia stanowiska</a:t>
            </a:r>
          </a:p>
          <a:p>
            <a:pPr marL="0" indent="0" algn="just">
              <a:buNone/>
            </a:pPr>
            <a:r>
              <a:rPr lang="pl-PL" b="1" dirty="0"/>
              <a:t>Wyznaczenie terminu </a:t>
            </a:r>
            <a:r>
              <a:rPr lang="pl-PL" b="1" dirty="0">
                <a:solidFill>
                  <a:srgbClr val="00B050"/>
                </a:solidFill>
              </a:rPr>
              <a:t>krótszego niż jeden dzień</a:t>
            </a:r>
            <a:r>
              <a:rPr lang="pl-PL" dirty="0"/>
              <a:t>, a </a:t>
            </a:r>
            <a:r>
              <a:rPr lang="pl-PL" b="1" dirty="0"/>
              <a:t>w przypadku projektu aktu normatywnego - </a:t>
            </a:r>
            <a:r>
              <a:rPr lang="pl-PL" b="1" dirty="0">
                <a:solidFill>
                  <a:srgbClr val="00B050"/>
                </a:solidFill>
              </a:rPr>
              <a:t>krótszego niż trzy dni</a:t>
            </a:r>
            <a:r>
              <a:rPr lang="pl-PL" dirty="0"/>
              <a:t>, od przekazania projektu </a:t>
            </a:r>
            <a:r>
              <a:rPr lang="pl-PL" b="1" dirty="0"/>
              <a:t>jest dopuszczalne wyłącznie w szczególnie uzasadnionych przypadkach</a:t>
            </a:r>
            <a:r>
              <a:rPr lang="pl-PL" dirty="0"/>
              <a:t>. </a:t>
            </a:r>
          </a:p>
        </p:txBody>
      </p:sp>
      <p:sp>
        <p:nvSpPr>
          <p:cNvPr id="4" name="Symbol zastępczy numeru slajdu 3">
            <a:extLst>
              <a:ext uri="{FF2B5EF4-FFF2-40B4-BE49-F238E27FC236}">
                <a16:creationId xmlns:a16="http://schemas.microsoft.com/office/drawing/2014/main" id="{DAA246BC-E7FF-4A7A-8630-B8CB48477DF8}"/>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385</a:t>
            </a:fld>
            <a:endParaRPr lang="pl-PL">
              <a:solidFill>
                <a:prstClr val="black">
                  <a:tint val="75000"/>
                </a:prstClr>
              </a:solidFill>
            </a:endParaRPr>
          </a:p>
        </p:txBody>
      </p:sp>
    </p:spTree>
    <p:extLst>
      <p:ext uri="{BB962C8B-B14F-4D97-AF65-F5344CB8AC3E}">
        <p14:creationId xmlns:p14="http://schemas.microsoft.com/office/powerpoint/2010/main" val="3649776052"/>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7B1E88-43F1-4BA5-8B30-A70BAE11C527}"/>
              </a:ext>
            </a:extLst>
          </p:cNvPr>
          <p:cNvSpPr>
            <a:spLocks noGrp="1"/>
          </p:cNvSpPr>
          <p:nvPr>
            <p:ph type="title"/>
          </p:nvPr>
        </p:nvSpPr>
        <p:spPr>
          <a:xfrm>
            <a:off x="838200" y="1219200"/>
            <a:ext cx="10515600" cy="471488"/>
          </a:xfrm>
        </p:spPr>
        <p:txBody>
          <a:bodyPr>
            <a:normAutofit/>
          </a:bodyPr>
          <a:lstStyle/>
          <a:p>
            <a:endParaRPr lang="pl-PL" sz="2000" dirty="0"/>
          </a:p>
        </p:txBody>
      </p:sp>
      <p:sp>
        <p:nvSpPr>
          <p:cNvPr id="3" name="Symbol zastępczy zawartości 2">
            <a:extLst>
              <a:ext uri="{FF2B5EF4-FFF2-40B4-BE49-F238E27FC236}">
                <a16:creationId xmlns:a16="http://schemas.microsoft.com/office/drawing/2014/main" id="{6C428818-6568-4D5A-8676-B922A4CD0A89}"/>
              </a:ext>
            </a:extLst>
          </p:cNvPr>
          <p:cNvSpPr>
            <a:spLocks noGrp="1"/>
          </p:cNvSpPr>
          <p:nvPr>
            <p:ph idx="1"/>
          </p:nvPr>
        </p:nvSpPr>
        <p:spPr/>
        <p:txBody>
          <a:bodyPr>
            <a:normAutofit/>
          </a:bodyPr>
          <a:lstStyle/>
          <a:p>
            <a:pPr algn="just">
              <a:buFont typeface="Wingdings" panose="05000000000000000000" pitchFamily="2" charset="2"/>
              <a:buChar char="q"/>
            </a:pPr>
            <a:r>
              <a:rPr lang="pl-PL" dirty="0"/>
              <a:t>Projekt uważa się za przyjęty w trybie obiegowym, jeżeli w wyznaczonym terminie nie zgłoszono do niego uwag </a:t>
            </a:r>
          </a:p>
          <a:p>
            <a:pPr algn="just">
              <a:buFont typeface="Wingdings" panose="05000000000000000000" pitchFamily="2" charset="2"/>
              <a:buChar char="q"/>
            </a:pPr>
            <a:r>
              <a:rPr lang="pl-PL" dirty="0"/>
              <a:t>Jeżeli zgłoszono uwagi do projektu i nie zostały one uwzględnione lub wyjaśnione, projekt jest rozpatrywany przez SKRM na posiedzeniu </a:t>
            </a:r>
          </a:p>
          <a:p>
            <a:pPr algn="just">
              <a:buFont typeface="Wingdings" panose="05000000000000000000" pitchFamily="2" charset="2"/>
              <a:buChar char="q"/>
            </a:pPr>
            <a:r>
              <a:rPr lang="pl-PL" dirty="0"/>
              <a:t>O przyjęciu przez SKRM projektu w trybie obiegowym Sekretarz SKRM informuje na najbliższym posiedzeniu SKRM </a:t>
            </a:r>
          </a:p>
          <a:p>
            <a:pPr algn="just">
              <a:buFont typeface="Wingdings" panose="05000000000000000000" pitchFamily="2" charset="2"/>
              <a:buChar char="q"/>
            </a:pPr>
            <a:r>
              <a:rPr lang="pl-PL" dirty="0"/>
              <a:t>Sekretarz SKRM prowadzi rejestr projektów przyjętych przez SKRM w trybie obiegowym</a:t>
            </a:r>
          </a:p>
        </p:txBody>
      </p:sp>
      <p:sp>
        <p:nvSpPr>
          <p:cNvPr id="4" name="Symbol zastępczy numeru slajdu 3">
            <a:extLst>
              <a:ext uri="{FF2B5EF4-FFF2-40B4-BE49-F238E27FC236}">
                <a16:creationId xmlns:a16="http://schemas.microsoft.com/office/drawing/2014/main" id="{5F9BFFB3-68E6-41F5-B536-13CBD33AEE56}"/>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386</a:t>
            </a:fld>
            <a:endParaRPr lang="pl-PL">
              <a:solidFill>
                <a:prstClr val="black">
                  <a:tint val="75000"/>
                </a:prstClr>
              </a:solidFill>
            </a:endParaRPr>
          </a:p>
        </p:txBody>
      </p:sp>
    </p:spTree>
    <p:extLst>
      <p:ext uri="{BB962C8B-B14F-4D97-AF65-F5344CB8AC3E}">
        <p14:creationId xmlns:p14="http://schemas.microsoft.com/office/powerpoint/2010/main" val="4035964150"/>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E8C47B-C64A-4E29-87F9-EFB94EF7AA8F}"/>
              </a:ext>
            </a:extLst>
          </p:cNvPr>
          <p:cNvSpPr>
            <a:spLocks noGrp="1"/>
          </p:cNvSpPr>
          <p:nvPr>
            <p:ph type="title"/>
          </p:nvPr>
        </p:nvSpPr>
        <p:spPr>
          <a:xfrm>
            <a:off x="838200" y="1344706"/>
            <a:ext cx="10515600" cy="345982"/>
          </a:xfrm>
        </p:spPr>
        <p:txBody>
          <a:bodyPr>
            <a:noAutofit/>
          </a:bodyPr>
          <a:lstStyle/>
          <a:p>
            <a:endParaRPr lang="pl-PL" sz="2000" dirty="0"/>
          </a:p>
        </p:txBody>
      </p:sp>
      <p:sp>
        <p:nvSpPr>
          <p:cNvPr id="3" name="Symbol zastępczy zawartości 2">
            <a:extLst>
              <a:ext uri="{FF2B5EF4-FFF2-40B4-BE49-F238E27FC236}">
                <a16:creationId xmlns:a16="http://schemas.microsoft.com/office/drawing/2014/main" id="{1B2EF256-41D2-4CC3-BE28-DB6958C323BE}"/>
              </a:ext>
            </a:extLst>
          </p:cNvPr>
          <p:cNvSpPr>
            <a:spLocks noGrp="1"/>
          </p:cNvSpPr>
          <p:nvPr>
            <p:ph idx="1"/>
          </p:nvPr>
        </p:nvSpPr>
        <p:spPr>
          <a:xfrm>
            <a:off x="838200" y="1847850"/>
            <a:ext cx="10515600" cy="4351338"/>
          </a:xfrm>
        </p:spPr>
        <p:txBody>
          <a:bodyPr>
            <a:normAutofit/>
          </a:bodyPr>
          <a:lstStyle/>
          <a:p>
            <a:pPr marL="0" indent="0" algn="just">
              <a:buNone/>
            </a:pPr>
            <a:r>
              <a:rPr lang="pl-PL" dirty="0">
                <a:solidFill>
                  <a:srgbClr val="00B050"/>
                </a:solidFill>
              </a:rPr>
              <a:t>W przypadku dołączonego protokołu rozbieżności - SKRM:</a:t>
            </a:r>
          </a:p>
          <a:p>
            <a:pPr algn="just">
              <a:buFont typeface="Wingdings" panose="05000000000000000000" pitchFamily="2" charset="2"/>
              <a:buChar char="q"/>
            </a:pPr>
            <a:r>
              <a:rPr lang="pl-PL" dirty="0"/>
              <a:t>podejmuje działania w celu usunięcia rozbieżności</a:t>
            </a:r>
          </a:p>
          <a:p>
            <a:pPr algn="just">
              <a:buFont typeface="Wingdings" panose="05000000000000000000" pitchFamily="2" charset="2"/>
              <a:buChar char="q"/>
            </a:pPr>
            <a:r>
              <a:rPr lang="pl-PL" dirty="0"/>
              <a:t>nie jest związany ustaleniami przyjętymi w toku uzgodnień</a:t>
            </a:r>
          </a:p>
          <a:p>
            <a:pPr algn="just">
              <a:buFont typeface="Wingdings" panose="05000000000000000000" pitchFamily="2" charset="2"/>
              <a:buChar char="q"/>
            </a:pPr>
            <a:r>
              <a:rPr lang="pl-PL" dirty="0"/>
              <a:t>może przejąć sprawę do prowadzenia w razie nieusunięcia rozbieżności - wówczas w  imieniu organu wnioskującego działa Przewodniczący SKRM</a:t>
            </a:r>
          </a:p>
          <a:p>
            <a:pPr algn="just">
              <a:buFont typeface="Wingdings" panose="05000000000000000000" pitchFamily="2" charset="2"/>
              <a:buChar char="q"/>
            </a:pPr>
            <a:r>
              <a:rPr lang="pl-PL" dirty="0"/>
              <a:t>wniosek Przewodniczącego SKRM o rozpatrzenie projektu przez Radę Ministrów wymaga szczegółowego omówienia nieusuniętych rozbieżności.</a:t>
            </a:r>
          </a:p>
        </p:txBody>
      </p:sp>
      <p:sp>
        <p:nvSpPr>
          <p:cNvPr id="4" name="Symbol zastępczy numeru slajdu 3">
            <a:extLst>
              <a:ext uri="{FF2B5EF4-FFF2-40B4-BE49-F238E27FC236}">
                <a16:creationId xmlns:a16="http://schemas.microsoft.com/office/drawing/2014/main" id="{DAC060FC-8692-4572-BDCF-DF4E4C96E725}"/>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387</a:t>
            </a:fld>
            <a:endParaRPr lang="pl-PL">
              <a:solidFill>
                <a:prstClr val="black">
                  <a:tint val="75000"/>
                </a:prstClr>
              </a:solidFill>
            </a:endParaRPr>
          </a:p>
        </p:txBody>
      </p:sp>
    </p:spTree>
    <p:extLst>
      <p:ext uri="{BB962C8B-B14F-4D97-AF65-F5344CB8AC3E}">
        <p14:creationId xmlns:p14="http://schemas.microsoft.com/office/powerpoint/2010/main" val="51679607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9E1CE6-A978-4D87-B286-E67B63ABFE16}"/>
              </a:ext>
            </a:extLst>
          </p:cNvPr>
          <p:cNvSpPr>
            <a:spLocks noGrp="1"/>
          </p:cNvSpPr>
          <p:nvPr>
            <p:ph type="title"/>
          </p:nvPr>
        </p:nvSpPr>
        <p:spPr>
          <a:xfrm>
            <a:off x="836645" y="830682"/>
            <a:ext cx="10591800" cy="1305206"/>
          </a:xfrm>
        </p:spPr>
        <p:txBody>
          <a:bodyPr>
            <a:noAutofit/>
          </a:bodyPr>
          <a:lstStyle/>
          <a:p>
            <a:r>
              <a:rPr lang="pl-PL" sz="2000" b="1" dirty="0">
                <a:solidFill>
                  <a:srgbClr val="00B050"/>
                </a:solidFill>
              </a:rPr>
              <a:t>Projekty</a:t>
            </a:r>
            <a:r>
              <a:rPr lang="pl-PL" sz="2000" b="1" dirty="0">
                <a:solidFill>
                  <a:srgbClr val="FF0000"/>
                </a:solidFill>
              </a:rPr>
              <a:t> </a:t>
            </a:r>
            <a:r>
              <a:rPr lang="pl-PL" sz="2000" dirty="0"/>
              <a:t>ustaw albo rozporządzeń, będące przedmiot prac SKRM, wraz z wszelkimi dokumentami dotyczącymi prac nad projektami </a:t>
            </a:r>
            <a:r>
              <a:rPr lang="pl-PL" sz="2000" dirty="0">
                <a:solidFill>
                  <a:srgbClr val="00B050"/>
                </a:solidFill>
              </a:rPr>
              <a:t>są </a:t>
            </a:r>
            <a:r>
              <a:rPr lang="pl-PL" sz="2000" b="1" dirty="0">
                <a:solidFill>
                  <a:srgbClr val="00B050"/>
                </a:solidFill>
              </a:rPr>
              <a:t>udostępniane w RPL przez Sekretarza SKRM</a:t>
            </a:r>
            <a:r>
              <a:rPr lang="pl-PL" sz="2000" dirty="0"/>
              <a:t>. </a:t>
            </a:r>
            <a:r>
              <a:rPr lang="pl-PL" sz="2400" dirty="0"/>
              <a:t/>
            </a:r>
            <a:br>
              <a:rPr lang="pl-PL" sz="2400" dirty="0"/>
            </a:br>
            <a:endParaRPr lang="pl-PL" sz="2400" dirty="0"/>
          </a:p>
        </p:txBody>
      </p:sp>
      <p:sp>
        <p:nvSpPr>
          <p:cNvPr id="3" name="Symbol zastępczy zawartości 2">
            <a:extLst>
              <a:ext uri="{FF2B5EF4-FFF2-40B4-BE49-F238E27FC236}">
                <a16:creationId xmlns:a16="http://schemas.microsoft.com/office/drawing/2014/main" id="{63F63574-E734-4DC3-BFEC-D974AB02CFA4}"/>
              </a:ext>
            </a:extLst>
          </p:cNvPr>
          <p:cNvSpPr>
            <a:spLocks noGrp="1"/>
          </p:cNvSpPr>
          <p:nvPr>
            <p:ph idx="1"/>
          </p:nvPr>
        </p:nvSpPr>
        <p:spPr/>
        <p:txBody>
          <a:bodyPr/>
          <a:lstStyle/>
          <a:p>
            <a:pPr marL="0" indent="0">
              <a:buNone/>
            </a:pPr>
            <a:endParaRPr lang="pl-PL" b="1" dirty="0"/>
          </a:p>
        </p:txBody>
      </p:sp>
      <p:sp>
        <p:nvSpPr>
          <p:cNvPr id="4" name="Symbol zastępczy numeru slajdu 3">
            <a:extLst>
              <a:ext uri="{FF2B5EF4-FFF2-40B4-BE49-F238E27FC236}">
                <a16:creationId xmlns:a16="http://schemas.microsoft.com/office/drawing/2014/main" id="{C8707066-280B-4BAF-A208-B879F3FE3E53}"/>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388</a:t>
            </a:fld>
            <a:endParaRPr lang="pl-PL">
              <a:solidFill>
                <a:prstClr val="black">
                  <a:tint val="75000"/>
                </a:prstClr>
              </a:solidFill>
            </a:endParaRPr>
          </a:p>
        </p:txBody>
      </p:sp>
      <p:pic>
        <p:nvPicPr>
          <p:cNvPr id="5" name="Symbol zastępczy zawartości 5">
            <a:extLst>
              <a:ext uri="{FF2B5EF4-FFF2-40B4-BE49-F238E27FC236}">
                <a16:creationId xmlns:a16="http://schemas.microsoft.com/office/drawing/2014/main" id="{30FDC429-C425-4403-AD6E-331826CFCE6E}"/>
              </a:ext>
            </a:extLst>
          </p:cNvPr>
          <p:cNvPicPr>
            <a:picLocks noChangeAspect="1"/>
          </p:cNvPicPr>
          <p:nvPr/>
        </p:nvPicPr>
        <p:blipFill>
          <a:blip r:embed="rId2"/>
          <a:stretch>
            <a:fillRect/>
          </a:stretch>
        </p:blipFill>
        <p:spPr>
          <a:xfrm>
            <a:off x="2043800" y="1975270"/>
            <a:ext cx="7131745" cy="4052048"/>
          </a:xfrm>
          <a:prstGeom prst="rect">
            <a:avLst/>
          </a:prstGeom>
          <a:ln>
            <a:solidFill>
              <a:schemeClr val="tx1"/>
            </a:solidFill>
            <a:extLst>
              <a:ext uri="{C807C97D-BFC1-408E-A445-0C87EB9F89A2}">
                <ask:lineSketchStyleProps xmlns:ask="http://schemas.microsoft.com/office/drawing/2018/sketchyshapes" xmlns="">
                  <ask:type>
                    <ask:lineSketchNone/>
                  </ask:type>
                </ask:lineSketchStyleProps>
              </a:ext>
            </a:extLst>
          </a:ln>
        </p:spPr>
      </p:pic>
    </p:spTree>
    <p:extLst>
      <p:ext uri="{BB962C8B-B14F-4D97-AF65-F5344CB8AC3E}">
        <p14:creationId xmlns:p14="http://schemas.microsoft.com/office/powerpoint/2010/main" val="181051036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a:t>Pytania</a:t>
            </a:r>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389</a:t>
            </a:fld>
            <a:endParaRPr lang="pl-PL">
              <a:solidFill>
                <a:prstClr val="black">
                  <a:tint val="75000"/>
                </a:prstClr>
              </a:solidFill>
            </a:endParaRPr>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3000882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85837"/>
            <a:ext cx="10515600" cy="804863"/>
          </a:xfrm>
        </p:spPr>
        <p:txBody>
          <a:bodyPr/>
          <a:lstStyle/>
          <a:p>
            <a:r>
              <a:rPr lang="pl-PL" dirty="0"/>
              <a:t>Skorowidz aktów prawnych</a:t>
            </a:r>
          </a:p>
        </p:txBody>
      </p:sp>
      <p:pic>
        <p:nvPicPr>
          <p:cNvPr id="5" name="Symbol zastępczy zawartości 4" descr="Wycinek ekranu"/>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t="2262"/>
          <a:stretch/>
        </p:blipFill>
        <p:spPr>
          <a:xfrm>
            <a:off x="1085849" y="1924054"/>
            <a:ext cx="9726819" cy="4252913"/>
          </a:xfrm>
        </p:spPr>
      </p:pic>
      <p:sp>
        <p:nvSpPr>
          <p:cNvPr id="4" name="Symbol zastępczy numeru slajdu 3"/>
          <p:cNvSpPr>
            <a:spLocks noGrp="1"/>
          </p:cNvSpPr>
          <p:nvPr>
            <p:ph type="sldNum" sz="quarter" idx="12"/>
          </p:nvPr>
        </p:nvSpPr>
        <p:spPr/>
        <p:txBody>
          <a:bodyPr/>
          <a:lstStyle/>
          <a:p>
            <a:fld id="{453BB134-82F7-4F0E-A3FF-CEA6FDEF8B86}" type="slidenum">
              <a:rPr lang="pl-PL" smtClean="0"/>
              <a:t>39</a:t>
            </a:fld>
            <a:endParaRPr lang="pl-PL"/>
          </a:p>
        </p:txBody>
      </p:sp>
      <p:sp>
        <p:nvSpPr>
          <p:cNvPr id="6" name="Prostokąt zaokrąglony 5"/>
          <p:cNvSpPr/>
          <p:nvPr/>
        </p:nvSpPr>
        <p:spPr>
          <a:xfrm>
            <a:off x="3905251" y="2828937"/>
            <a:ext cx="1333500" cy="390525"/>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674101117"/>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a:t>Ćwiczenie</a:t>
            </a:r>
          </a:p>
        </p:txBody>
      </p:sp>
      <p:sp>
        <p:nvSpPr>
          <p:cNvPr id="3" name="Symbol zastępczy zawartości 2"/>
          <p:cNvSpPr>
            <a:spLocks noGrp="1"/>
          </p:cNvSpPr>
          <p:nvPr>
            <p:ph idx="1"/>
          </p:nvPr>
        </p:nvSpPr>
        <p:spPr>
          <a:xfrm>
            <a:off x="4457700" y="3291840"/>
            <a:ext cx="6896100" cy="2885122"/>
          </a:xfrm>
        </p:spPr>
        <p:txBody>
          <a:bodyPr/>
          <a:lstStyle/>
          <a:p>
            <a:pPr marL="0" indent="0">
              <a:buNone/>
            </a:pPr>
            <a:r>
              <a:rPr lang="pl-PL" dirty="0"/>
              <a:t>Na podstawie załączonych materiałów proszę określić przez jakie komitety (i w jakiej kolejności) projekt powinien zostać rozpatrzony</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390</a:t>
            </a:fld>
            <a:endParaRPr lang="pl-PL">
              <a:solidFill>
                <a:prstClr val="black">
                  <a:tint val="75000"/>
                </a:prstClr>
              </a:solidFill>
            </a:endParaRPr>
          </a:p>
        </p:txBody>
      </p:sp>
      <mc:AlternateContent xmlns:mc="http://schemas.openxmlformats.org/markup-compatibility/2006">
        <mc:Choice xmlns:am3d="http://schemas.microsoft.com/office/drawing/2017/model3d" xmlns="" Requires="am3d">
          <p:graphicFrame>
            <p:nvGraphicFramePr>
              <p:cNvPr id="14" name="Model 3D 13" descr="Chalkboard">
                <a:extLst>
                  <a:ext uri="{FF2B5EF4-FFF2-40B4-BE49-F238E27FC236}">
                    <a16:creationId xmlns:a16="http://schemas.microsoft.com/office/drawing/2014/main" id="{164C7F1A-737F-4B51-BE9D-88D3F0BFFF24}"/>
                  </a:ext>
                </a:extLst>
              </p:cNvPr>
              <p:cNvGraphicFramePr>
                <a:graphicFrameLocks noChangeAspect="1"/>
              </p:cNvGraphicFramePr>
              <p:nvPr>
                <p:extLst>
                  <p:ext uri="{D42A27DB-BD31-4B8C-83A1-F6EECF244321}">
                    <p14:modId xmlns:p14="http://schemas.microsoft.com/office/powerpoint/2010/main" val="292947342"/>
                  </p:ext>
                </p:extLst>
              </p:nvPr>
            </p:nvGraphicFramePr>
            <p:xfrm>
              <a:off x="611071" y="1438499"/>
              <a:ext cx="3542199" cy="3706682"/>
            </p:xfrm>
            <a:graphic>
              <a:graphicData uri="http://schemas.microsoft.com/office/drawing/2017/model3d">
                <am3d:model3d r:embed="rId3">
                  <am3d:spPr>
                    <a:xfrm>
                      <a:off x="0" y="0"/>
                      <a:ext cx="3542199" cy="3706682"/>
                    </a:xfrm>
                    <a:prstGeom prst="rect">
                      <a:avLst/>
                    </a:prstGeom>
                  </am3d:spPr>
                  <am3d:camera>
                    <am3d:pos x="0" y="0" z="62845281"/>
                    <am3d:up dx="0" dy="36000000" dz="0"/>
                    <am3d:lookAt x="0" y="0" z="0"/>
                    <am3d:perspective fov="2700000"/>
                  </am3d:camera>
                  <am3d:trans>
                    <am3d:meterPerModelUnit n="3296437" d="1000000"/>
                    <am3d:preTrans dx="0" dy="-14982022" dz="-97061"/>
                    <am3d:scale>
                      <am3d:sx n="1000000" d="1000000"/>
                      <am3d:sy n="1000000" d="1000000"/>
                      <am3d:sz n="1000000" d="1000000"/>
                    </am3d:scale>
                    <am3d:rot ax="477194" ay="1833086" az="243717"/>
                    <am3d:postTrans dx="0" dy="0" dz="0"/>
                  </am3d:trans>
                  <am3d:raster rName="Office3DRenderer" rVer="16.0.8326">
                    <am3d:blip r:embed="rId4"/>
                  </am3d:raster>
                  <am3d:objViewport viewportSz="47229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Model 3D 13" descr="Chalkboard">
                <a:extLst>
                  <a:ext uri="{FF2B5EF4-FFF2-40B4-BE49-F238E27FC236}">
                    <a16:creationId xmlns:a16="http://schemas.microsoft.com/office/drawing/2014/main" id="{164C7F1A-737F-4B51-BE9D-88D3F0BFFF24}"/>
                  </a:ext>
                </a:extLst>
              </p:cNvPr>
              <p:cNvPicPr>
                <a:picLocks noGrp="1" noRot="1" noChangeAspect="1" noMove="1" noResize="1" noEditPoints="1" noAdjustHandles="1" noChangeArrowheads="1" noChangeShapeType="1" noCrop="1"/>
              </p:cNvPicPr>
              <p:nvPr/>
            </p:nvPicPr>
            <p:blipFill>
              <a:blip r:embed="rId5"/>
              <a:stretch>
                <a:fillRect/>
              </a:stretch>
            </p:blipFill>
            <p:spPr>
              <a:xfrm>
                <a:off x="611071" y="1438499"/>
                <a:ext cx="3542199" cy="3706682"/>
              </a:xfrm>
              <a:prstGeom prst="rect">
                <a:avLst/>
              </a:prstGeom>
            </p:spPr>
          </p:pic>
        </mc:Fallback>
      </mc:AlternateContent>
    </p:spTree>
    <p:extLst>
      <p:ext uri="{BB962C8B-B14F-4D97-AF65-F5344CB8AC3E}">
        <p14:creationId xmlns:p14="http://schemas.microsoft.com/office/powerpoint/2010/main" val="129211299"/>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8. Komisja prawnicza</a:t>
            </a:r>
          </a:p>
        </p:txBody>
      </p:sp>
      <p:sp>
        <p:nvSpPr>
          <p:cNvPr id="3" name="Symbol zastępczy tekstu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391</a:t>
            </a:fld>
            <a:endParaRPr lang="pl-PL">
              <a:solidFill>
                <a:prstClr val="black">
                  <a:tint val="75000"/>
                </a:prstClr>
              </a:solidFill>
            </a:endParaRPr>
          </a:p>
        </p:txBody>
      </p:sp>
    </p:spTree>
    <p:extLst>
      <p:ext uri="{BB962C8B-B14F-4D97-AF65-F5344CB8AC3E}">
        <p14:creationId xmlns:p14="http://schemas.microsoft.com/office/powerpoint/2010/main" val="3067132623"/>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a:t>Rządowy proces legislacyjny - etapy</a:t>
            </a:r>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392</a:t>
            </a:fld>
            <a:endParaRPr lang="pl-PL">
              <a:solidFill>
                <a:prstClr val="black">
                  <a:tint val="75000"/>
                </a:prstClr>
              </a:solidFill>
            </a:endParaRPr>
          </a:p>
        </p:txBody>
      </p:sp>
      <p:graphicFrame>
        <p:nvGraphicFramePr>
          <p:cNvPr id="5" name="Diagram 4"/>
          <p:cNvGraphicFramePr/>
          <p:nvPr>
            <p:extLst/>
          </p:nvPr>
        </p:nvGraphicFramePr>
        <p:xfrm>
          <a:off x="1725284" y="2035834"/>
          <a:ext cx="9420045" cy="4102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rostokąt: zaokrąglone rogi 6">
            <a:extLst>
              <a:ext uri="{FF2B5EF4-FFF2-40B4-BE49-F238E27FC236}">
                <a16:creationId xmlns:a16="http://schemas.microsoft.com/office/drawing/2014/main" id="{09AC7D6E-0845-4684-A6FF-3F4573E3785A}"/>
              </a:ext>
            </a:extLst>
          </p:cNvPr>
          <p:cNvSpPr/>
          <p:nvPr/>
        </p:nvSpPr>
        <p:spPr>
          <a:xfrm>
            <a:off x="5268860" y="2989385"/>
            <a:ext cx="2332892" cy="229772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1616334032"/>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256538-6AE1-4516-B858-82A7062C21E7}"/>
              </a:ext>
            </a:extLst>
          </p:cNvPr>
          <p:cNvSpPr>
            <a:spLocks noGrp="1"/>
          </p:cNvSpPr>
          <p:nvPr>
            <p:ph type="title"/>
          </p:nvPr>
        </p:nvSpPr>
        <p:spPr>
          <a:xfrm>
            <a:off x="838200" y="1067640"/>
            <a:ext cx="10515600" cy="784788"/>
          </a:xfrm>
        </p:spPr>
        <p:txBody>
          <a:bodyPr>
            <a:normAutofit/>
          </a:bodyPr>
          <a:lstStyle/>
          <a:p>
            <a:pPr algn="ctr"/>
            <a:r>
              <a:rPr lang="pl-PL" sz="3600" b="1" dirty="0">
                <a:solidFill>
                  <a:srgbClr val="00B050"/>
                </a:solidFill>
                <a:effectLst>
                  <a:outerShdw blurRad="38100" dist="38100" dir="2700000" algn="tl">
                    <a:srgbClr val="000000">
                      <a:alpha val="43137"/>
                    </a:srgbClr>
                  </a:outerShdw>
                </a:effectLst>
              </a:rPr>
              <a:t>Komisja prawnicza </a:t>
            </a:r>
          </a:p>
        </p:txBody>
      </p:sp>
      <p:sp>
        <p:nvSpPr>
          <p:cNvPr id="3" name="Symbol zastępczy zawartości 2">
            <a:extLst>
              <a:ext uri="{FF2B5EF4-FFF2-40B4-BE49-F238E27FC236}">
                <a16:creationId xmlns:a16="http://schemas.microsoft.com/office/drawing/2014/main" id="{11250833-51F5-4DF1-93D2-F923515BC3AB}"/>
              </a:ext>
            </a:extLst>
          </p:cNvPr>
          <p:cNvSpPr>
            <a:spLocks noGrp="1"/>
          </p:cNvSpPr>
          <p:nvPr>
            <p:ph idx="1"/>
          </p:nvPr>
        </p:nvSpPr>
        <p:spPr>
          <a:xfrm>
            <a:off x="838200" y="2344615"/>
            <a:ext cx="10515600" cy="3832348"/>
          </a:xfrm>
        </p:spPr>
        <p:txBody>
          <a:bodyPr>
            <a:normAutofit/>
          </a:bodyPr>
          <a:lstStyle/>
          <a:p>
            <a:pPr marL="0" indent="0" algn="ctr">
              <a:buNone/>
            </a:pPr>
            <a:r>
              <a:rPr lang="pl-PL" dirty="0"/>
              <a:t>Gospodarzem tego etapu jest Rządowe Centrum Legislacji</a:t>
            </a:r>
          </a:p>
        </p:txBody>
      </p:sp>
      <p:sp>
        <p:nvSpPr>
          <p:cNvPr id="4" name="Symbol zastępczy numeru slajdu 3">
            <a:extLst>
              <a:ext uri="{FF2B5EF4-FFF2-40B4-BE49-F238E27FC236}">
                <a16:creationId xmlns:a16="http://schemas.microsoft.com/office/drawing/2014/main" id="{BD55A69A-34F9-437B-A091-D2670FA8DAD2}"/>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393</a:t>
            </a:fld>
            <a:endParaRPr lang="pl-PL">
              <a:solidFill>
                <a:prstClr val="black">
                  <a:tint val="75000"/>
                </a:prstClr>
              </a:solidFill>
            </a:endParaRPr>
          </a:p>
        </p:txBody>
      </p:sp>
      <p:pic>
        <p:nvPicPr>
          <p:cNvPr id="6" name="Obraz 5">
            <a:extLst>
              <a:ext uri="{FF2B5EF4-FFF2-40B4-BE49-F238E27FC236}">
                <a16:creationId xmlns:a16="http://schemas.microsoft.com/office/drawing/2014/main" id="{E5CE1C4F-6FBA-43FA-B35F-12130088C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0322" y="2836801"/>
            <a:ext cx="3810000" cy="2847975"/>
          </a:xfrm>
          <a:prstGeom prst="rect">
            <a:avLst/>
          </a:prstGeom>
        </p:spPr>
      </p:pic>
    </p:spTree>
    <p:extLst>
      <p:ext uri="{BB962C8B-B14F-4D97-AF65-F5344CB8AC3E}">
        <p14:creationId xmlns:p14="http://schemas.microsoft.com/office/powerpoint/2010/main" val="378611310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3E3809-C316-4758-AEC6-BEB4CEB0727C}"/>
              </a:ext>
            </a:extLst>
          </p:cNvPr>
          <p:cNvSpPr>
            <a:spLocks noGrp="1"/>
          </p:cNvSpPr>
          <p:nvPr>
            <p:ph type="title"/>
          </p:nvPr>
        </p:nvSpPr>
        <p:spPr>
          <a:xfrm>
            <a:off x="838200" y="1137139"/>
            <a:ext cx="10515600" cy="752854"/>
          </a:xfrm>
        </p:spPr>
        <p:txBody>
          <a:bodyPr>
            <a:noAutofit/>
          </a:bodyPr>
          <a:lstStyle/>
          <a:p>
            <a:pPr algn="ctr"/>
            <a:r>
              <a:rPr lang="pl-PL" sz="3600" b="1" dirty="0">
                <a:solidFill>
                  <a:srgbClr val="00B050"/>
                </a:solidFill>
                <a:effectLst>
                  <a:outerShdw blurRad="38100" dist="38100" dir="2700000" algn="tl">
                    <a:srgbClr val="000000">
                      <a:alpha val="43137"/>
                    </a:srgbClr>
                  </a:outerShdw>
                </a:effectLst>
              </a:rPr>
              <a:t>Rządowe Centrum Legislacji </a:t>
            </a:r>
            <a:endParaRPr lang="pl-PL" sz="2800" b="1" dirty="0">
              <a:highlight>
                <a:srgbClr val="00FFFF"/>
              </a:highlight>
            </a:endParaRPr>
          </a:p>
        </p:txBody>
      </p:sp>
      <p:sp>
        <p:nvSpPr>
          <p:cNvPr id="3" name="Symbol zastępczy zawartości 2">
            <a:extLst>
              <a:ext uri="{FF2B5EF4-FFF2-40B4-BE49-F238E27FC236}">
                <a16:creationId xmlns:a16="http://schemas.microsoft.com/office/drawing/2014/main" id="{9202100E-ED73-4131-AEB7-247706C46955}"/>
              </a:ext>
            </a:extLst>
          </p:cNvPr>
          <p:cNvSpPr>
            <a:spLocks noGrp="1"/>
          </p:cNvSpPr>
          <p:nvPr>
            <p:ph idx="1"/>
          </p:nvPr>
        </p:nvSpPr>
        <p:spPr>
          <a:xfrm>
            <a:off x="838200" y="3106615"/>
            <a:ext cx="10515600" cy="3070347"/>
          </a:xfrm>
        </p:spPr>
        <p:txBody>
          <a:bodyPr>
            <a:normAutofit/>
          </a:bodyPr>
          <a:lstStyle/>
          <a:p>
            <a:pPr algn="just">
              <a:buFont typeface="Wingdings" panose="05000000000000000000" pitchFamily="2" charset="2"/>
              <a:buChar char="q"/>
            </a:pPr>
            <a:r>
              <a:rPr lang="pl-PL" dirty="0"/>
              <a:t> działa przy Prezesie Rady Ministrów</a:t>
            </a:r>
          </a:p>
          <a:p>
            <a:pPr algn="just">
              <a:buFont typeface="Wingdings" panose="05000000000000000000" pitchFamily="2" charset="2"/>
              <a:buChar char="q"/>
            </a:pPr>
            <a:endParaRPr lang="pl-PL" dirty="0"/>
          </a:p>
          <a:p>
            <a:pPr algn="just">
              <a:buFont typeface="Wingdings" panose="05000000000000000000" pitchFamily="2" charset="2"/>
              <a:buChar char="q"/>
            </a:pPr>
            <a:r>
              <a:rPr lang="pl-PL" dirty="0"/>
              <a:t> jest państwową jednostką organizacyjną podległą Prezesowi Rady Ministrów. </a:t>
            </a:r>
          </a:p>
        </p:txBody>
      </p:sp>
      <p:sp>
        <p:nvSpPr>
          <p:cNvPr id="4" name="Symbol zastępczy numeru slajdu 3">
            <a:extLst>
              <a:ext uri="{FF2B5EF4-FFF2-40B4-BE49-F238E27FC236}">
                <a16:creationId xmlns:a16="http://schemas.microsoft.com/office/drawing/2014/main" id="{E7B496A3-9045-4EF7-9F30-E13DE25FF99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394</a:t>
            </a:fld>
            <a:endParaRPr lang="pl-PL">
              <a:solidFill>
                <a:prstClr val="black">
                  <a:tint val="75000"/>
                </a:prstClr>
              </a:solidFill>
            </a:endParaRPr>
          </a:p>
        </p:txBody>
      </p:sp>
    </p:spTree>
    <p:extLst>
      <p:ext uri="{BB962C8B-B14F-4D97-AF65-F5344CB8AC3E}">
        <p14:creationId xmlns:p14="http://schemas.microsoft.com/office/powerpoint/2010/main" val="613995124"/>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3E3809-C316-4758-AEC6-BEB4CEB0727C}"/>
              </a:ext>
            </a:extLst>
          </p:cNvPr>
          <p:cNvSpPr>
            <a:spLocks noGrp="1"/>
          </p:cNvSpPr>
          <p:nvPr>
            <p:ph type="title"/>
          </p:nvPr>
        </p:nvSpPr>
        <p:spPr>
          <a:xfrm>
            <a:off x="838200" y="1137139"/>
            <a:ext cx="10515600" cy="553562"/>
          </a:xfrm>
        </p:spPr>
        <p:txBody>
          <a:bodyPr>
            <a:noAutofit/>
          </a:bodyPr>
          <a:lstStyle/>
          <a:p>
            <a:pPr algn="ctr"/>
            <a:r>
              <a:rPr lang="pl-PL" sz="3600" b="1" dirty="0">
                <a:solidFill>
                  <a:srgbClr val="00B050"/>
                </a:solidFill>
                <a:effectLst>
                  <a:outerShdw blurRad="38100" dist="38100" dir="2700000" algn="tl">
                    <a:srgbClr val="000000">
                      <a:alpha val="43137"/>
                    </a:srgbClr>
                  </a:outerShdw>
                </a:effectLst>
              </a:rPr>
              <a:t>Rządowe Centrum Legislacji </a:t>
            </a:r>
            <a:endParaRPr lang="pl-PL" sz="3600" b="1" dirty="0">
              <a:highlight>
                <a:srgbClr val="00FFFF"/>
              </a:highlight>
            </a:endParaRPr>
          </a:p>
        </p:txBody>
      </p:sp>
      <p:sp>
        <p:nvSpPr>
          <p:cNvPr id="3" name="Symbol zastępczy zawartości 2">
            <a:extLst>
              <a:ext uri="{FF2B5EF4-FFF2-40B4-BE49-F238E27FC236}">
                <a16:creationId xmlns:a16="http://schemas.microsoft.com/office/drawing/2014/main" id="{9202100E-ED73-4131-AEB7-247706C46955}"/>
              </a:ext>
            </a:extLst>
          </p:cNvPr>
          <p:cNvSpPr>
            <a:spLocks noGrp="1"/>
          </p:cNvSpPr>
          <p:nvPr>
            <p:ph idx="1"/>
          </p:nvPr>
        </p:nvSpPr>
        <p:spPr>
          <a:xfrm>
            <a:off x="838200" y="2133599"/>
            <a:ext cx="10515600" cy="4043363"/>
          </a:xfrm>
        </p:spPr>
        <p:txBody>
          <a:bodyPr>
            <a:normAutofit/>
          </a:bodyPr>
          <a:lstStyle/>
          <a:p>
            <a:pPr algn="just">
              <a:buFont typeface="Wingdings" panose="05000000000000000000" pitchFamily="2" charset="2"/>
              <a:buChar char="q"/>
            </a:pPr>
            <a:r>
              <a:rPr lang="pl-PL" dirty="0"/>
              <a:t>zapewnia koordynację działalności legislacyjnej Rady Ministrów, Prezesa Rady Ministrów i innych organów administracji rządowej</a:t>
            </a:r>
          </a:p>
          <a:p>
            <a:pPr algn="just">
              <a:buFont typeface="Wingdings" panose="05000000000000000000" pitchFamily="2" charset="2"/>
              <a:buChar char="q"/>
            </a:pPr>
            <a:endParaRPr lang="pl-PL" dirty="0"/>
          </a:p>
          <a:p>
            <a:pPr algn="just">
              <a:buFont typeface="Wingdings" panose="05000000000000000000" pitchFamily="2" charset="2"/>
              <a:buChar char="q"/>
            </a:pPr>
            <a:r>
              <a:rPr lang="pl-PL" dirty="0"/>
              <a:t> zapewnia obsługę Rady Legislacyjnej</a:t>
            </a:r>
          </a:p>
          <a:p>
            <a:pPr algn="just">
              <a:buFont typeface="Wingdings" panose="05000000000000000000" pitchFamily="2" charset="2"/>
              <a:buChar char="q"/>
            </a:pPr>
            <a:endParaRPr lang="pl-PL" dirty="0"/>
          </a:p>
          <a:p>
            <a:pPr algn="just">
              <a:buFont typeface="Wingdings" panose="05000000000000000000" pitchFamily="2" charset="2"/>
              <a:buChar char="q"/>
            </a:pPr>
            <a:r>
              <a:rPr lang="pl-PL" dirty="0"/>
              <a:t> prowadzi aplikację legislacyjną oraz działalność edukacyjną i szkoleniową w zakresie upowszechniania i popularyzowania wiedzy o legislacji, a także ujednolicania praktyki legislacyjnej </a:t>
            </a:r>
          </a:p>
        </p:txBody>
      </p:sp>
      <p:sp>
        <p:nvSpPr>
          <p:cNvPr id="4" name="Symbol zastępczy numeru slajdu 3">
            <a:extLst>
              <a:ext uri="{FF2B5EF4-FFF2-40B4-BE49-F238E27FC236}">
                <a16:creationId xmlns:a16="http://schemas.microsoft.com/office/drawing/2014/main" id="{E7B496A3-9045-4EF7-9F30-E13DE25FF99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395</a:t>
            </a:fld>
            <a:endParaRPr lang="pl-PL">
              <a:solidFill>
                <a:prstClr val="black">
                  <a:tint val="75000"/>
                </a:prstClr>
              </a:solidFill>
            </a:endParaRPr>
          </a:p>
        </p:txBody>
      </p:sp>
    </p:spTree>
    <p:extLst>
      <p:ext uri="{BB962C8B-B14F-4D97-AF65-F5344CB8AC3E}">
        <p14:creationId xmlns:p14="http://schemas.microsoft.com/office/powerpoint/2010/main" val="417074117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3E3809-C316-4758-AEC6-BEB4CEB0727C}"/>
              </a:ext>
            </a:extLst>
          </p:cNvPr>
          <p:cNvSpPr>
            <a:spLocks noGrp="1"/>
          </p:cNvSpPr>
          <p:nvPr>
            <p:ph type="title"/>
          </p:nvPr>
        </p:nvSpPr>
        <p:spPr>
          <a:xfrm>
            <a:off x="838200" y="1137139"/>
            <a:ext cx="10515600" cy="553562"/>
          </a:xfrm>
        </p:spPr>
        <p:txBody>
          <a:bodyPr>
            <a:noAutofit/>
          </a:bodyPr>
          <a:lstStyle/>
          <a:p>
            <a:r>
              <a:rPr lang="pl-PL" sz="3600" b="1" dirty="0">
                <a:solidFill>
                  <a:srgbClr val="00B050"/>
                </a:solidFill>
                <a:effectLst>
                  <a:outerShdw blurRad="38100" dist="38100" dir="2700000" algn="tl">
                    <a:srgbClr val="000000">
                      <a:alpha val="43137"/>
                    </a:srgbClr>
                  </a:outerShdw>
                </a:effectLst>
              </a:rPr>
              <a:t>Rządowe Centrum Legislacji </a:t>
            </a:r>
            <a:endParaRPr lang="pl-PL" sz="3600" b="1" dirty="0">
              <a:highlight>
                <a:srgbClr val="00FFFF"/>
              </a:highlight>
            </a:endParaRPr>
          </a:p>
        </p:txBody>
      </p:sp>
      <p:sp>
        <p:nvSpPr>
          <p:cNvPr id="3" name="Symbol zastępczy zawartości 2">
            <a:extLst>
              <a:ext uri="{FF2B5EF4-FFF2-40B4-BE49-F238E27FC236}">
                <a16:creationId xmlns:a16="http://schemas.microsoft.com/office/drawing/2014/main" id="{9202100E-ED73-4131-AEB7-247706C46955}"/>
              </a:ext>
            </a:extLst>
          </p:cNvPr>
          <p:cNvSpPr>
            <a:spLocks noGrp="1"/>
          </p:cNvSpPr>
          <p:nvPr>
            <p:ph idx="1"/>
          </p:nvPr>
        </p:nvSpPr>
        <p:spPr>
          <a:xfrm>
            <a:off x="838200" y="2133599"/>
            <a:ext cx="10515600" cy="4043363"/>
          </a:xfrm>
        </p:spPr>
        <p:txBody>
          <a:bodyPr>
            <a:normAutofit/>
          </a:bodyPr>
          <a:lstStyle/>
          <a:p>
            <a:pPr algn="just">
              <a:lnSpc>
                <a:spcPct val="150000"/>
              </a:lnSpc>
              <a:buFont typeface="Wingdings" panose="05000000000000000000" pitchFamily="2" charset="2"/>
              <a:buChar char="q"/>
            </a:pPr>
            <a:r>
              <a:rPr lang="pl-PL" dirty="0"/>
              <a:t>zapewnia obsługę prawną Rady Ministrów m. in. Przez:</a:t>
            </a:r>
          </a:p>
          <a:p>
            <a:pPr lvl="1" algn="just">
              <a:buFont typeface="Wingdings" panose="05000000000000000000" pitchFamily="2" charset="2"/>
              <a:buChar char="Ø"/>
            </a:pPr>
            <a:r>
              <a:rPr lang="pl-PL" dirty="0"/>
              <a:t>opracowywanie rządowych projektów ustaw na zasadach i w trybie określonych w regulaminie pracy Rady Ministrów</a:t>
            </a:r>
          </a:p>
          <a:p>
            <a:pPr lvl="1" algn="just">
              <a:buFont typeface="Wingdings" panose="05000000000000000000" pitchFamily="2" charset="2"/>
              <a:buChar char="Ø"/>
            </a:pPr>
            <a:r>
              <a:rPr lang="pl-PL" dirty="0"/>
              <a:t>opracowywanie stanowisk prawno-legislacyjnych do rządowych projektów aktów prawnych innych niż określone w pkt 1 oraz do projektów założeń projektów ustaw</a:t>
            </a:r>
          </a:p>
          <a:p>
            <a:pPr lvl="1" algn="just">
              <a:buFont typeface="Wingdings" panose="05000000000000000000" pitchFamily="2" charset="2"/>
              <a:buChar char="Ø"/>
            </a:pPr>
            <a:r>
              <a:rPr lang="pl-PL" dirty="0">
                <a:solidFill>
                  <a:srgbClr val="0070C0"/>
                </a:solidFill>
              </a:rPr>
              <a:t>opracowywanie pod względem legislacyjnym rządowych projektów aktów prawnych innych niż określone w pkt 1, skierowanych do rozpatrzenia przez </a:t>
            </a:r>
            <a:r>
              <a:rPr lang="pl-PL" i="1" dirty="0">
                <a:solidFill>
                  <a:srgbClr val="0070C0"/>
                </a:solidFill>
              </a:rPr>
              <a:t>Radę Ministrów</a:t>
            </a:r>
            <a:r>
              <a:rPr lang="pl-PL" dirty="0">
                <a:solidFill>
                  <a:srgbClr val="0070C0"/>
                </a:solidFill>
              </a:rPr>
              <a:t>, w tym poprzez ich ocenę pod względem prawnym i redakcyjnym przez Komisję Prawniczą prowadzoną przez Centrum</a:t>
            </a:r>
          </a:p>
        </p:txBody>
      </p:sp>
      <p:sp>
        <p:nvSpPr>
          <p:cNvPr id="4" name="Symbol zastępczy numeru slajdu 3">
            <a:extLst>
              <a:ext uri="{FF2B5EF4-FFF2-40B4-BE49-F238E27FC236}">
                <a16:creationId xmlns:a16="http://schemas.microsoft.com/office/drawing/2014/main" id="{E7B496A3-9045-4EF7-9F30-E13DE25FF99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396</a:t>
            </a:fld>
            <a:endParaRPr lang="pl-PL">
              <a:solidFill>
                <a:prstClr val="black">
                  <a:tint val="75000"/>
                </a:prstClr>
              </a:solidFill>
            </a:endParaRPr>
          </a:p>
        </p:txBody>
      </p:sp>
    </p:spTree>
    <p:extLst>
      <p:ext uri="{BB962C8B-B14F-4D97-AF65-F5344CB8AC3E}">
        <p14:creationId xmlns:p14="http://schemas.microsoft.com/office/powerpoint/2010/main" val="1309377798"/>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38200" y="2933205"/>
            <a:ext cx="10515600" cy="3243758"/>
          </a:xfrm>
        </p:spPr>
        <p:txBody>
          <a:bodyPr>
            <a:normAutofit/>
          </a:bodyPr>
          <a:lstStyle/>
          <a:p>
            <a:pPr marL="0" indent="0">
              <a:buNone/>
            </a:pPr>
            <a:r>
              <a:rPr lang="pl-PL" sz="4000" dirty="0"/>
              <a:t>Organizacje pozarządowe </a:t>
            </a:r>
            <a:r>
              <a:rPr lang="pl-PL" sz="4000" b="1" dirty="0">
                <a:solidFill>
                  <a:srgbClr val="0070C0"/>
                </a:solidFill>
              </a:rPr>
              <a:t>nie mogą uczestniczyć </a:t>
            </a:r>
            <a:r>
              <a:rPr lang="pl-PL" sz="4000" dirty="0"/>
              <a:t>w procesie legislacyjnym na etapie rozpatrywania projektu przez komisję prawniczą. </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397</a:t>
            </a:fld>
            <a:endParaRPr lang="pl-PL">
              <a:solidFill>
                <a:prstClr val="black">
                  <a:tint val="75000"/>
                </a:prstClr>
              </a:solidFill>
            </a:endParaRPr>
          </a:p>
        </p:txBody>
      </p:sp>
      <p:sp>
        <p:nvSpPr>
          <p:cNvPr id="5" name="Tytuł 1">
            <a:extLst>
              <a:ext uri="{FF2B5EF4-FFF2-40B4-BE49-F238E27FC236}">
                <a16:creationId xmlns:a16="http://schemas.microsoft.com/office/drawing/2014/main" id="{39A7FBEA-5B7A-4413-AE13-EDF5CF06DAC3}"/>
              </a:ext>
            </a:extLst>
          </p:cNvPr>
          <p:cNvSpPr txBox="1">
            <a:spLocks/>
          </p:cNvSpPr>
          <p:nvPr/>
        </p:nvSpPr>
        <p:spPr>
          <a:xfrm>
            <a:off x="838200" y="1137138"/>
            <a:ext cx="10515600" cy="9261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3600" b="1" dirty="0">
                <a:solidFill>
                  <a:srgbClr val="00B050"/>
                </a:solidFill>
                <a:effectLst>
                  <a:outerShdw blurRad="38100" dist="38100" dir="2700000" algn="tl">
                    <a:srgbClr val="000000">
                      <a:alpha val="43137"/>
                    </a:srgbClr>
                  </a:outerShdw>
                </a:effectLst>
              </a:rPr>
              <a:t>Rola organizacji pozarządowych na etapie rozpatrywania projektu przez komisję prawniczą</a:t>
            </a:r>
          </a:p>
        </p:txBody>
      </p:sp>
    </p:spTree>
    <p:extLst>
      <p:ext uri="{BB962C8B-B14F-4D97-AF65-F5344CB8AC3E}">
        <p14:creationId xmlns:p14="http://schemas.microsoft.com/office/powerpoint/2010/main" val="384931448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256538-6AE1-4516-B858-82A7062C21E7}"/>
              </a:ext>
            </a:extLst>
          </p:cNvPr>
          <p:cNvSpPr>
            <a:spLocks noGrp="1"/>
          </p:cNvSpPr>
          <p:nvPr>
            <p:ph type="title"/>
          </p:nvPr>
        </p:nvSpPr>
        <p:spPr>
          <a:xfrm>
            <a:off x="838200" y="1067640"/>
            <a:ext cx="10515600" cy="578598"/>
          </a:xfrm>
        </p:spPr>
        <p:txBody>
          <a:bodyPr>
            <a:noAutofit/>
          </a:bodyPr>
          <a:lstStyle/>
          <a:p>
            <a:pPr algn="ctr"/>
            <a:r>
              <a:rPr lang="pl-PL" sz="3600" b="1" dirty="0">
                <a:solidFill>
                  <a:srgbClr val="00B050"/>
                </a:solidFill>
                <a:effectLst>
                  <a:outerShdw blurRad="38100" dist="38100" dir="2700000" algn="tl">
                    <a:srgbClr val="000000">
                      <a:alpha val="43137"/>
                    </a:srgbClr>
                  </a:outerShdw>
                </a:effectLst>
              </a:rPr>
              <a:t>Komisja prawnicza </a:t>
            </a:r>
          </a:p>
        </p:txBody>
      </p:sp>
      <p:sp>
        <p:nvSpPr>
          <p:cNvPr id="3" name="Symbol zastępczy zawartości 2">
            <a:extLst>
              <a:ext uri="{FF2B5EF4-FFF2-40B4-BE49-F238E27FC236}">
                <a16:creationId xmlns:a16="http://schemas.microsoft.com/office/drawing/2014/main" id="{11250833-51F5-4DF1-93D2-F923515BC3AB}"/>
              </a:ext>
            </a:extLst>
          </p:cNvPr>
          <p:cNvSpPr>
            <a:spLocks noGrp="1"/>
          </p:cNvSpPr>
          <p:nvPr>
            <p:ph idx="1"/>
          </p:nvPr>
        </p:nvSpPr>
        <p:spPr/>
        <p:txBody>
          <a:bodyPr>
            <a:normAutofit fontScale="92500" lnSpcReduction="10000"/>
          </a:bodyPr>
          <a:lstStyle/>
          <a:p>
            <a:pPr algn="just">
              <a:buFont typeface="Wingdings" panose="05000000000000000000" pitchFamily="2" charset="2"/>
              <a:buChar char="q"/>
            </a:pPr>
            <a:r>
              <a:rPr lang="pl-PL" dirty="0"/>
              <a:t> ocenia projekty ustaw/rozporządzeń pod względem prawnym i redakcyjnym </a:t>
            </a:r>
          </a:p>
          <a:p>
            <a:pPr algn="just">
              <a:buFont typeface="Wingdings" panose="05000000000000000000" pitchFamily="2" charset="2"/>
              <a:buChar char="q"/>
            </a:pPr>
            <a:r>
              <a:rPr lang="pl-PL" dirty="0"/>
              <a:t>etap po uzgodnieniach, komitetach właściwych i SKRM </a:t>
            </a:r>
          </a:p>
          <a:p>
            <a:pPr algn="just">
              <a:buFont typeface="Wingdings" panose="05000000000000000000" pitchFamily="2" charset="2"/>
              <a:buChar char="q"/>
            </a:pPr>
            <a:r>
              <a:rPr lang="pl-PL" dirty="0"/>
              <a:t> przed wniesieniem projektu do rozpatrzenia przez Radę Ministrów albo przed podpisaniem rozporządzenia przez ministra </a:t>
            </a:r>
          </a:p>
          <a:p>
            <a:pPr algn="just">
              <a:buFont typeface="Wingdings" panose="05000000000000000000" pitchFamily="2" charset="2"/>
              <a:buChar char="q"/>
            </a:pPr>
            <a:r>
              <a:rPr lang="pl-PL" dirty="0"/>
              <a:t> wyznaczana na wniosek:</a:t>
            </a:r>
          </a:p>
          <a:p>
            <a:pPr marL="0" indent="0" algn="just">
              <a:buNone/>
            </a:pPr>
            <a:r>
              <a:rPr lang="pl-PL" dirty="0"/>
              <a:t>-  organu wnioskującego przesłanego do Rządowego Centrum Legislacji</a:t>
            </a:r>
          </a:p>
          <a:p>
            <a:pPr marL="0" indent="0" algn="just">
              <a:buNone/>
            </a:pPr>
            <a:r>
              <a:rPr lang="pl-PL" dirty="0"/>
              <a:t>-  składany w </a:t>
            </a:r>
            <a:r>
              <a:rPr lang="pl-PL" dirty="0">
                <a:solidFill>
                  <a:srgbClr val="00B050"/>
                </a:solidFill>
              </a:rPr>
              <a:t>terminie 5 dni </a:t>
            </a:r>
            <a:r>
              <a:rPr lang="pl-PL" dirty="0"/>
              <a:t>od dnia przyjęcia projektu przez SKRM </a:t>
            </a:r>
          </a:p>
          <a:p>
            <a:pPr marL="0" indent="0" algn="just">
              <a:buNone/>
            </a:pPr>
            <a:r>
              <a:rPr lang="pl-PL" dirty="0"/>
              <a:t>- w przypadku przyjęcia projektu przez SKRM ze zmianami </a:t>
            </a:r>
            <a:r>
              <a:rPr lang="pl-PL" dirty="0">
                <a:solidFill>
                  <a:srgbClr val="00B050"/>
                </a:solidFill>
              </a:rPr>
              <a:t>termin</a:t>
            </a:r>
            <a:r>
              <a:rPr lang="pl-PL" dirty="0"/>
              <a:t> na skierowanie projektu do rozpatrzenia przez komisję prawniczą  </a:t>
            </a:r>
            <a:r>
              <a:rPr lang="pl-PL" dirty="0">
                <a:solidFill>
                  <a:srgbClr val="00B050"/>
                </a:solidFill>
              </a:rPr>
              <a:t>wyznacza Przewodniczący SKRM</a:t>
            </a:r>
          </a:p>
        </p:txBody>
      </p:sp>
      <p:sp>
        <p:nvSpPr>
          <p:cNvPr id="4" name="Symbol zastępczy numeru slajdu 3">
            <a:extLst>
              <a:ext uri="{FF2B5EF4-FFF2-40B4-BE49-F238E27FC236}">
                <a16:creationId xmlns:a16="http://schemas.microsoft.com/office/drawing/2014/main" id="{BD55A69A-34F9-437B-A091-D2670FA8DAD2}"/>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398</a:t>
            </a:fld>
            <a:endParaRPr lang="pl-PL">
              <a:solidFill>
                <a:prstClr val="black">
                  <a:tint val="75000"/>
                </a:prstClr>
              </a:solidFill>
            </a:endParaRPr>
          </a:p>
        </p:txBody>
      </p:sp>
    </p:spTree>
    <p:extLst>
      <p:ext uri="{BB962C8B-B14F-4D97-AF65-F5344CB8AC3E}">
        <p14:creationId xmlns:p14="http://schemas.microsoft.com/office/powerpoint/2010/main" val="4265412906"/>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6E2DCB-FF24-4F8E-B2AE-5CCBF4191E2F}"/>
              </a:ext>
            </a:extLst>
          </p:cNvPr>
          <p:cNvSpPr>
            <a:spLocks noGrp="1"/>
          </p:cNvSpPr>
          <p:nvPr>
            <p:ph type="title"/>
          </p:nvPr>
        </p:nvSpPr>
        <p:spPr>
          <a:xfrm>
            <a:off x="838200" y="966886"/>
            <a:ext cx="10515600" cy="846638"/>
          </a:xfrm>
        </p:spPr>
        <p:txBody>
          <a:bodyPr>
            <a:noAutofit/>
          </a:bodyPr>
          <a:lstStyle/>
          <a:p>
            <a:pPr algn="ctr"/>
            <a:r>
              <a:rPr lang="pl-PL" sz="3600" b="1" dirty="0">
                <a:solidFill>
                  <a:srgbClr val="00B050"/>
                </a:solidFill>
                <a:effectLst>
                  <a:outerShdw blurRad="38100" dist="38100" dir="2700000" algn="tl">
                    <a:srgbClr val="000000">
                      <a:alpha val="43137"/>
                    </a:srgbClr>
                  </a:outerShdw>
                </a:effectLst>
              </a:rPr>
              <a:t>Skierowanie projektu do rozpatrzenia przez komisję prawniczą </a:t>
            </a:r>
          </a:p>
        </p:txBody>
      </p:sp>
      <p:sp>
        <p:nvSpPr>
          <p:cNvPr id="3" name="Symbol zastępczy zawartości 2">
            <a:extLst>
              <a:ext uri="{FF2B5EF4-FFF2-40B4-BE49-F238E27FC236}">
                <a16:creationId xmlns:a16="http://schemas.microsoft.com/office/drawing/2014/main" id="{E91E5D80-6D17-4874-9719-B145AD2E9F25}"/>
              </a:ext>
            </a:extLst>
          </p:cNvPr>
          <p:cNvSpPr>
            <a:spLocks noGrp="1"/>
          </p:cNvSpPr>
          <p:nvPr>
            <p:ph idx="1"/>
          </p:nvPr>
        </p:nvSpPr>
        <p:spPr>
          <a:xfrm>
            <a:off x="838200" y="1992923"/>
            <a:ext cx="10515600" cy="4184040"/>
          </a:xfrm>
        </p:spPr>
        <p:txBody>
          <a:bodyPr>
            <a:normAutofit lnSpcReduction="10000"/>
          </a:bodyPr>
          <a:lstStyle/>
          <a:p>
            <a:pPr algn="just">
              <a:buFont typeface="Wingdings" panose="05000000000000000000" pitchFamily="2" charset="2"/>
              <a:buChar char="q"/>
            </a:pPr>
            <a:r>
              <a:rPr lang="pl-PL" dirty="0"/>
              <a:t> Wniosek organu wnioskującego</a:t>
            </a:r>
          </a:p>
          <a:p>
            <a:pPr algn="just">
              <a:buFont typeface="Wingdings" panose="05000000000000000000" pitchFamily="2" charset="2"/>
              <a:buChar char="q"/>
            </a:pPr>
            <a:r>
              <a:rPr lang="pl-PL" dirty="0"/>
              <a:t> Projekt powinien uwzględniać ustalenia właściwych komitetów i SKRM</a:t>
            </a:r>
          </a:p>
          <a:p>
            <a:pPr algn="just">
              <a:buFont typeface="Wingdings" panose="05000000000000000000" pitchFamily="2" charset="2"/>
              <a:buChar char="q"/>
            </a:pPr>
            <a:r>
              <a:rPr lang="pl-PL" dirty="0"/>
              <a:t> Do projektu załącza się: </a:t>
            </a:r>
          </a:p>
          <a:p>
            <a:pPr algn="just">
              <a:buFont typeface="Wingdings" panose="05000000000000000000" pitchFamily="2" charset="2"/>
              <a:buChar char="§"/>
            </a:pPr>
            <a:r>
              <a:rPr lang="pl-PL" dirty="0"/>
              <a:t>uzasadnienie i OSR</a:t>
            </a:r>
          </a:p>
          <a:p>
            <a:pPr algn="just">
              <a:buFont typeface="Wingdings" panose="05000000000000000000" pitchFamily="2" charset="2"/>
              <a:buChar char="§"/>
            </a:pPr>
            <a:r>
              <a:rPr lang="pl-PL" dirty="0"/>
              <a:t>opinie o zgodności projektu z prawem Unii Europejskiej, jeżeli została przedstawiona </a:t>
            </a:r>
          </a:p>
          <a:p>
            <a:pPr algn="just">
              <a:buFont typeface="Wingdings" panose="05000000000000000000" pitchFamily="2" charset="2"/>
              <a:buChar char="§"/>
            </a:pPr>
            <a:r>
              <a:rPr lang="pl-PL" dirty="0"/>
              <a:t>projekty aktów wykonawczych - w przypadku projektu ustawy, która przewiduje wydanie aktów wykonawczych lub wdraża prawo Unii Europejskiej.</a:t>
            </a:r>
          </a:p>
        </p:txBody>
      </p:sp>
      <p:sp>
        <p:nvSpPr>
          <p:cNvPr id="4" name="Symbol zastępczy numeru slajdu 3">
            <a:extLst>
              <a:ext uri="{FF2B5EF4-FFF2-40B4-BE49-F238E27FC236}">
                <a16:creationId xmlns:a16="http://schemas.microsoft.com/office/drawing/2014/main" id="{54B53762-C758-4C2B-B5E8-576864DC2EB3}"/>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399</a:t>
            </a:fld>
            <a:endParaRPr lang="pl-PL">
              <a:solidFill>
                <a:prstClr val="black">
                  <a:tint val="75000"/>
                </a:prstClr>
              </a:solidFill>
            </a:endParaRPr>
          </a:p>
        </p:txBody>
      </p:sp>
    </p:spTree>
    <p:extLst>
      <p:ext uri="{BB962C8B-B14F-4D97-AF65-F5344CB8AC3E}">
        <p14:creationId xmlns:p14="http://schemas.microsoft.com/office/powerpoint/2010/main" val="2764555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41872"/>
            <a:ext cx="10515600" cy="948816"/>
          </a:xfrm>
        </p:spPr>
        <p:txBody>
          <a:bodyPr/>
          <a:lstStyle/>
          <a:p>
            <a:r>
              <a:rPr lang="pl-PL" dirty="0" smtClean="0"/>
              <a:t>System źródeł prawa</a:t>
            </a:r>
            <a:endParaRPr lang="pl-PL" dirty="0"/>
          </a:p>
        </p:txBody>
      </p:sp>
      <p:sp>
        <p:nvSpPr>
          <p:cNvPr id="3" name="Symbol zastępczy zawartości 2"/>
          <p:cNvSpPr>
            <a:spLocks noGrp="1"/>
          </p:cNvSpPr>
          <p:nvPr>
            <p:ph idx="1"/>
          </p:nvPr>
        </p:nvSpPr>
        <p:spPr/>
        <p:txBody>
          <a:bodyPr>
            <a:normAutofit/>
          </a:bodyPr>
          <a:lstStyle/>
          <a:p>
            <a:pPr marL="0" indent="0" algn="just">
              <a:buNone/>
            </a:pPr>
            <a:endParaRPr lang="pl-PL" dirty="0" smtClean="0"/>
          </a:p>
        </p:txBody>
      </p:sp>
      <p:sp>
        <p:nvSpPr>
          <p:cNvPr id="4" name="Symbol zastępczy numeru slajdu 3"/>
          <p:cNvSpPr>
            <a:spLocks noGrp="1"/>
          </p:cNvSpPr>
          <p:nvPr>
            <p:ph type="sldNum" sz="quarter" idx="12"/>
          </p:nvPr>
        </p:nvSpPr>
        <p:spPr/>
        <p:txBody>
          <a:bodyPr/>
          <a:lstStyle/>
          <a:p>
            <a:fld id="{453BB134-82F7-4F0E-A3FF-CEA6FDEF8B86}" type="slidenum">
              <a:rPr lang="pl-PL" smtClean="0"/>
              <a:t>4</a:t>
            </a:fld>
            <a:endParaRPr lang="pl-PL"/>
          </a:p>
        </p:txBody>
      </p:sp>
      <p:pic>
        <p:nvPicPr>
          <p:cNvPr id="6" name="Obraz 5" descr="Wycinek ekran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97" y="1690689"/>
            <a:ext cx="11371003" cy="4456980"/>
          </a:xfrm>
          <a:prstGeom prst="rect">
            <a:avLst/>
          </a:prstGeom>
        </p:spPr>
      </p:pic>
    </p:spTree>
    <p:extLst>
      <p:ext uri="{BB962C8B-B14F-4D97-AF65-F5344CB8AC3E}">
        <p14:creationId xmlns:p14="http://schemas.microsoft.com/office/powerpoint/2010/main" val="1295043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43197" y="745147"/>
            <a:ext cx="10515600" cy="1325563"/>
          </a:xfrm>
        </p:spPr>
        <p:txBody>
          <a:bodyPr/>
          <a:lstStyle/>
          <a:p>
            <a:r>
              <a:rPr lang="pl-PL" b="1" dirty="0" smtClean="0"/>
              <a:t>Internetowy System </a:t>
            </a:r>
            <a:r>
              <a:rPr lang="pl-PL" b="1" dirty="0"/>
              <a:t>A</a:t>
            </a:r>
            <a:r>
              <a:rPr lang="pl-PL" b="1" dirty="0" smtClean="0"/>
              <a:t>któw </a:t>
            </a:r>
            <a:r>
              <a:rPr lang="pl-PL" b="1" dirty="0"/>
              <a:t>P</a:t>
            </a:r>
            <a:r>
              <a:rPr lang="pl-PL" b="1" dirty="0" smtClean="0"/>
              <a:t>rawnych</a:t>
            </a:r>
            <a:endParaRPr lang="pl-PL" b="1" dirty="0"/>
          </a:p>
        </p:txBody>
      </p:sp>
      <p:sp>
        <p:nvSpPr>
          <p:cNvPr id="3" name="Symbol zastępczy zawartości 2"/>
          <p:cNvSpPr>
            <a:spLocks noGrp="1"/>
          </p:cNvSpPr>
          <p:nvPr>
            <p:ph idx="1"/>
          </p:nvPr>
        </p:nvSpPr>
        <p:spPr/>
        <p:txBody>
          <a:bodyPr anchor="t"/>
          <a:lstStyle/>
          <a:p>
            <a:pPr marL="0" indent="0" algn="ctr">
              <a:buNone/>
            </a:pPr>
            <a:r>
              <a:rPr lang="pl-PL" dirty="0" smtClean="0">
                <a:hlinkClick r:id="rId3"/>
              </a:rPr>
              <a:t>https</a:t>
            </a:r>
            <a:r>
              <a:rPr lang="pl-PL" dirty="0">
                <a:hlinkClick r:id="rId3"/>
              </a:rPr>
              <a:t>://isap.sejm.gov.pl</a:t>
            </a:r>
            <a:r>
              <a:rPr lang="pl-PL" dirty="0" smtClean="0">
                <a:hlinkClick r:id="rId3"/>
              </a:rPr>
              <a:t>/</a:t>
            </a:r>
            <a:endParaRPr lang="pl-PL" dirty="0" smtClean="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40</a:t>
            </a:fld>
            <a:endParaRPr lang="pl-PL"/>
          </a:p>
        </p:txBody>
      </p:sp>
      <p:pic>
        <p:nvPicPr>
          <p:cNvPr id="5" name="Obraz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3657" y="2676037"/>
            <a:ext cx="2056835" cy="2970983"/>
          </a:xfrm>
          <a:prstGeom prst="rect">
            <a:avLst/>
          </a:prstGeom>
        </p:spPr>
      </p:pic>
      <p:pic>
        <p:nvPicPr>
          <p:cNvPr id="7" name="Obraz 6" descr="Wycinek ekranu"/>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293" y="2389520"/>
            <a:ext cx="4708571" cy="3493699"/>
          </a:xfrm>
          <a:prstGeom prst="rect">
            <a:avLst/>
          </a:prstGeom>
        </p:spPr>
      </p:pic>
    </p:spTree>
    <p:extLst>
      <p:ext uri="{BB962C8B-B14F-4D97-AF65-F5344CB8AC3E}">
        <p14:creationId xmlns:p14="http://schemas.microsoft.com/office/powerpoint/2010/main" val="3980042332"/>
      </p:ext>
    </p:extLst>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326742F-DE9F-4E79-8F02-20259BF7CE86}"/>
              </a:ext>
            </a:extLst>
          </p:cNvPr>
          <p:cNvSpPr>
            <a:spLocks noGrp="1"/>
          </p:cNvSpPr>
          <p:nvPr>
            <p:ph type="title"/>
          </p:nvPr>
        </p:nvSpPr>
        <p:spPr>
          <a:xfrm>
            <a:off x="838200" y="1004698"/>
            <a:ext cx="10515600" cy="764565"/>
          </a:xfrm>
        </p:spPr>
        <p:txBody>
          <a:bodyPr>
            <a:noAutofit/>
          </a:bodyPr>
          <a:lstStyle/>
          <a:p>
            <a:pPr algn="ctr"/>
            <a:r>
              <a:rPr lang="pl-PL" sz="3600" b="1" dirty="0">
                <a:solidFill>
                  <a:srgbClr val="00B050"/>
                </a:solidFill>
                <a:effectLst>
                  <a:outerShdw blurRad="38100" dist="38100" dir="2700000" algn="tl">
                    <a:srgbClr val="000000">
                      <a:alpha val="43137"/>
                    </a:srgbClr>
                  </a:outerShdw>
                </a:effectLst>
              </a:rPr>
              <a:t>Wniosek lub projekt niespełniający wymogów</a:t>
            </a:r>
            <a:r>
              <a:rPr lang="pl-PL" sz="1200" dirty="0">
                <a:solidFill>
                  <a:srgbClr val="00B050"/>
                </a:solidFill>
              </a:rPr>
              <a:t/>
            </a:r>
            <a:br>
              <a:rPr lang="pl-PL" sz="1200" dirty="0">
                <a:solidFill>
                  <a:srgbClr val="00B050"/>
                </a:solidFill>
              </a:rPr>
            </a:br>
            <a:endParaRPr lang="pl-PL" sz="2000" dirty="0"/>
          </a:p>
        </p:txBody>
      </p:sp>
      <p:sp>
        <p:nvSpPr>
          <p:cNvPr id="3" name="Symbol zastępczy zawartości 2">
            <a:extLst>
              <a:ext uri="{FF2B5EF4-FFF2-40B4-BE49-F238E27FC236}">
                <a16:creationId xmlns:a16="http://schemas.microsoft.com/office/drawing/2014/main" id="{EC8FADCA-926E-46B0-929C-D44DF8199643}"/>
              </a:ext>
            </a:extLst>
          </p:cNvPr>
          <p:cNvSpPr>
            <a:spLocks noGrp="1"/>
          </p:cNvSpPr>
          <p:nvPr>
            <p:ph idx="1"/>
          </p:nvPr>
        </p:nvSpPr>
        <p:spPr>
          <a:xfrm>
            <a:off x="838200" y="1847850"/>
            <a:ext cx="10515600" cy="4351338"/>
          </a:xfrm>
        </p:spPr>
        <p:txBody>
          <a:bodyPr>
            <a:normAutofit/>
          </a:bodyPr>
          <a:lstStyle/>
          <a:p>
            <a:pPr marL="0" indent="0" algn="just">
              <a:buNone/>
            </a:pPr>
            <a:r>
              <a:rPr lang="pl-PL" dirty="0"/>
              <a:t>wystąpienie Prezesa Rządowego Centrum Legislacji do organu wnioskującego o uzupełnienie projektu lub braków formalnych wniosku w wyznaczonym terminie</a:t>
            </a:r>
          </a:p>
          <a:p>
            <a:pPr algn="just">
              <a:buFont typeface="Wingdings" panose="05000000000000000000" pitchFamily="2" charset="2"/>
              <a:buChar char="q"/>
            </a:pPr>
            <a:r>
              <a:rPr lang="pl-PL" dirty="0"/>
              <a:t> zwrócenie projektu organowi wnioskującemu, jeżeli projekt lub wniosek nie zostaną uzupełnione w terminie</a:t>
            </a:r>
          </a:p>
          <a:p>
            <a:pPr algn="just">
              <a:buFont typeface="Wingdings" panose="05000000000000000000" pitchFamily="2" charset="2"/>
              <a:buChar char="q"/>
            </a:pPr>
            <a:r>
              <a:rPr lang="pl-PL" dirty="0"/>
              <a:t> wystąpienie Prezesa Rządowego Centrum Legislacji do ministra właściwego do spraw członkostwa Rzeczypospolitej Polskiej w Unii Europejskiej o przekazanie opinii do projektu wdrażającego prawo Unii Europejskiej, jeżeli jej nie wydano</a:t>
            </a:r>
          </a:p>
          <a:p>
            <a:pPr marL="0" indent="0">
              <a:buNone/>
            </a:pPr>
            <a:endParaRPr lang="pl-PL" dirty="0"/>
          </a:p>
        </p:txBody>
      </p:sp>
      <p:sp>
        <p:nvSpPr>
          <p:cNvPr id="4" name="Symbol zastępczy numeru slajdu 3">
            <a:extLst>
              <a:ext uri="{FF2B5EF4-FFF2-40B4-BE49-F238E27FC236}">
                <a16:creationId xmlns:a16="http://schemas.microsoft.com/office/drawing/2014/main" id="{53BA6B6C-5E05-4C02-8C85-7CE124AFD5E4}"/>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400</a:t>
            </a:fld>
            <a:endParaRPr lang="pl-PL">
              <a:solidFill>
                <a:prstClr val="black">
                  <a:tint val="75000"/>
                </a:prstClr>
              </a:solidFill>
            </a:endParaRPr>
          </a:p>
        </p:txBody>
      </p:sp>
    </p:spTree>
    <p:extLst>
      <p:ext uri="{BB962C8B-B14F-4D97-AF65-F5344CB8AC3E}">
        <p14:creationId xmlns:p14="http://schemas.microsoft.com/office/powerpoint/2010/main" val="1282330731"/>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4819BC9-F31C-4C11-B7B4-AF756F684ED7}"/>
              </a:ext>
            </a:extLst>
          </p:cNvPr>
          <p:cNvSpPr>
            <a:spLocks noGrp="1"/>
          </p:cNvSpPr>
          <p:nvPr>
            <p:ph type="title"/>
          </p:nvPr>
        </p:nvSpPr>
        <p:spPr>
          <a:xfrm>
            <a:off x="838200" y="808892"/>
            <a:ext cx="10515600" cy="881800"/>
          </a:xfrm>
        </p:spPr>
        <p:txBody>
          <a:bodyPr>
            <a:normAutofit/>
          </a:bodyPr>
          <a:lstStyle/>
          <a:p>
            <a:pPr algn="ctr"/>
            <a:r>
              <a:rPr lang="pl-PL" sz="3600" b="1" dirty="0">
                <a:solidFill>
                  <a:srgbClr val="00B050"/>
                </a:solidFill>
                <a:effectLst>
                  <a:outerShdw blurRad="38100" dist="38100" dir="2700000" algn="tl">
                    <a:srgbClr val="000000">
                      <a:alpha val="43137"/>
                    </a:srgbClr>
                  </a:outerShdw>
                </a:effectLst>
              </a:rPr>
              <a:t>Etapy komisji prawniczej</a:t>
            </a:r>
            <a:endParaRPr lang="pl-PL" sz="3600" dirty="0"/>
          </a:p>
        </p:txBody>
      </p:sp>
      <p:sp>
        <p:nvSpPr>
          <p:cNvPr id="3" name="Symbol zastępczy zawartości 2">
            <a:extLst>
              <a:ext uri="{FF2B5EF4-FFF2-40B4-BE49-F238E27FC236}">
                <a16:creationId xmlns:a16="http://schemas.microsoft.com/office/drawing/2014/main" id="{EE670AC7-A145-47B6-B511-D4BAD2F6471A}"/>
              </a:ext>
            </a:extLst>
          </p:cNvPr>
          <p:cNvSpPr>
            <a:spLocks noGrp="1"/>
          </p:cNvSpPr>
          <p:nvPr>
            <p:ph idx="1"/>
          </p:nvPr>
        </p:nvSpPr>
        <p:spPr/>
        <p:txBody>
          <a:bodyPr/>
          <a:lstStyle/>
          <a:p>
            <a:pPr marL="0" indent="0">
              <a:buNone/>
            </a:pPr>
            <a:r>
              <a:rPr lang="pl-PL" b="1" dirty="0">
                <a:solidFill>
                  <a:schemeClr val="accent1"/>
                </a:solidFill>
                <a:effectLst>
                  <a:outerShdw blurRad="38100" dist="38100" dir="2700000" algn="tl">
                    <a:srgbClr val="000000">
                      <a:alpha val="43137"/>
                    </a:srgbClr>
                  </a:outerShdw>
                </a:effectLst>
              </a:rPr>
              <a:t>			</a:t>
            </a:r>
            <a:endParaRPr lang="pl-PL" b="1" dirty="0">
              <a:solidFill>
                <a:srgbClr val="00B050"/>
              </a:solidFill>
              <a:effectLst>
                <a:outerShdw blurRad="38100" dist="38100" dir="2700000" algn="tl">
                  <a:srgbClr val="000000">
                    <a:alpha val="43137"/>
                  </a:srgbClr>
                </a:outerShdw>
              </a:effectLst>
            </a:endParaRPr>
          </a:p>
        </p:txBody>
      </p:sp>
      <p:sp>
        <p:nvSpPr>
          <p:cNvPr id="4" name="Symbol zastępczy numeru slajdu 3">
            <a:extLst>
              <a:ext uri="{FF2B5EF4-FFF2-40B4-BE49-F238E27FC236}">
                <a16:creationId xmlns:a16="http://schemas.microsoft.com/office/drawing/2014/main" id="{6764F355-233F-4465-AAFC-C8717DC41DD8}"/>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401</a:t>
            </a:fld>
            <a:endParaRPr lang="pl-PL">
              <a:solidFill>
                <a:prstClr val="black">
                  <a:tint val="75000"/>
                </a:prstClr>
              </a:solidFill>
            </a:endParaRPr>
          </a:p>
        </p:txBody>
      </p:sp>
      <p:graphicFrame>
        <p:nvGraphicFramePr>
          <p:cNvPr id="5" name="Diagram 4">
            <a:extLst>
              <a:ext uri="{FF2B5EF4-FFF2-40B4-BE49-F238E27FC236}">
                <a16:creationId xmlns:a16="http://schemas.microsoft.com/office/drawing/2014/main" id="{6144C88E-3D9B-49B3-A5F1-9D4C7070B12A}"/>
              </a:ext>
            </a:extLst>
          </p:cNvPr>
          <p:cNvGraphicFramePr/>
          <p:nvPr>
            <p:extLst/>
          </p:nvPr>
        </p:nvGraphicFramePr>
        <p:xfrm>
          <a:off x="2031999" y="2223247"/>
          <a:ext cx="9389036" cy="3915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995031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E151E679-744D-486B-ABB1-3BB94DE998A6}"/>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402</a:t>
            </a:fld>
            <a:endParaRPr lang="pl-PL">
              <a:solidFill>
                <a:prstClr val="black">
                  <a:tint val="75000"/>
                </a:prstClr>
              </a:solidFill>
            </a:endParaRPr>
          </a:p>
        </p:txBody>
      </p:sp>
      <p:graphicFrame>
        <p:nvGraphicFramePr>
          <p:cNvPr id="5" name="Diagram 4">
            <a:extLst>
              <a:ext uri="{FF2B5EF4-FFF2-40B4-BE49-F238E27FC236}">
                <a16:creationId xmlns:a16="http://schemas.microsoft.com/office/drawing/2014/main" id="{D63BA8B1-DBCC-4BC6-80A2-837035952D77}"/>
              </a:ext>
            </a:extLst>
          </p:cNvPr>
          <p:cNvGraphicFramePr/>
          <p:nvPr>
            <p:extLst/>
          </p:nvPr>
        </p:nvGraphicFramePr>
        <p:xfrm>
          <a:off x="2429436" y="1470460"/>
          <a:ext cx="7730565" cy="5387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trzałka: w prawo 5">
            <a:extLst>
              <a:ext uri="{FF2B5EF4-FFF2-40B4-BE49-F238E27FC236}">
                <a16:creationId xmlns:a16="http://schemas.microsoft.com/office/drawing/2014/main" id="{EC25D1ED-E0C8-4DFB-82E5-2BC16AAB9A1F}"/>
              </a:ext>
            </a:extLst>
          </p:cNvPr>
          <p:cNvSpPr/>
          <p:nvPr/>
        </p:nvSpPr>
        <p:spPr>
          <a:xfrm>
            <a:off x="5668052" y="1616332"/>
            <a:ext cx="484095" cy="364869"/>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0" name="Tytuł 9">
            <a:extLst>
              <a:ext uri="{FF2B5EF4-FFF2-40B4-BE49-F238E27FC236}">
                <a16:creationId xmlns:a16="http://schemas.microsoft.com/office/drawing/2014/main" id="{469139D4-CB1A-4735-BD24-DD6EB95DB91E}"/>
              </a:ext>
            </a:extLst>
          </p:cNvPr>
          <p:cNvSpPr>
            <a:spLocks noGrp="1"/>
          </p:cNvSpPr>
          <p:nvPr>
            <p:ph type="title"/>
          </p:nvPr>
        </p:nvSpPr>
        <p:spPr>
          <a:xfrm>
            <a:off x="1036916" y="984738"/>
            <a:ext cx="10515600" cy="485721"/>
          </a:xfrm>
        </p:spPr>
        <p:txBody>
          <a:bodyPr>
            <a:noAutofit/>
          </a:bodyPr>
          <a:lstStyle/>
          <a:p>
            <a:pPr algn="ctr"/>
            <a:r>
              <a:rPr lang="pl-PL" sz="3600" b="1" dirty="0">
                <a:solidFill>
                  <a:srgbClr val="00B050"/>
                </a:solidFill>
                <a:effectLst>
                  <a:outerShdw blurRad="38100" dist="38100" dir="2700000" algn="tl">
                    <a:srgbClr val="000000">
                      <a:alpha val="43137"/>
                    </a:srgbClr>
                  </a:outerShdw>
                </a:effectLst>
              </a:rPr>
              <a:t>Przygotowanie komisji prawniczej</a:t>
            </a:r>
          </a:p>
        </p:txBody>
      </p:sp>
      <p:sp>
        <p:nvSpPr>
          <p:cNvPr id="18" name="Strzałka: w prawo 17">
            <a:extLst>
              <a:ext uri="{FF2B5EF4-FFF2-40B4-BE49-F238E27FC236}">
                <a16:creationId xmlns:a16="http://schemas.microsoft.com/office/drawing/2014/main" id="{49C7D556-C410-4CC8-94A1-1B0CA20145CB}"/>
              </a:ext>
            </a:extLst>
          </p:cNvPr>
          <p:cNvSpPr/>
          <p:nvPr/>
        </p:nvSpPr>
        <p:spPr>
          <a:xfrm>
            <a:off x="5668053" y="3548541"/>
            <a:ext cx="484095" cy="364869"/>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9" name="Strzałka: w prawo 18">
            <a:extLst>
              <a:ext uri="{FF2B5EF4-FFF2-40B4-BE49-F238E27FC236}">
                <a16:creationId xmlns:a16="http://schemas.microsoft.com/office/drawing/2014/main" id="{17A7A2A3-49D7-47A1-BD81-9264152D8651}"/>
              </a:ext>
            </a:extLst>
          </p:cNvPr>
          <p:cNvSpPr/>
          <p:nvPr/>
        </p:nvSpPr>
        <p:spPr>
          <a:xfrm>
            <a:off x="7449961" y="4558823"/>
            <a:ext cx="484095" cy="364869"/>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660043497"/>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83C46A-546C-4683-A382-1E7B2D894192}"/>
              </a:ext>
            </a:extLst>
          </p:cNvPr>
          <p:cNvSpPr>
            <a:spLocks noGrp="1"/>
          </p:cNvSpPr>
          <p:nvPr>
            <p:ph type="title"/>
          </p:nvPr>
        </p:nvSpPr>
        <p:spPr>
          <a:xfrm>
            <a:off x="838200" y="808892"/>
            <a:ext cx="10515600" cy="881808"/>
          </a:xfrm>
        </p:spPr>
        <p:txBody>
          <a:bodyPr>
            <a:noAutofit/>
          </a:bodyPr>
          <a:lstStyle/>
          <a:p>
            <a:pPr algn="ctr"/>
            <a:r>
              <a:rPr lang="pl-PL" sz="3600" b="1" dirty="0">
                <a:solidFill>
                  <a:srgbClr val="00B050"/>
                </a:solidFill>
                <a:effectLst>
                  <a:outerShdw blurRad="38100" dist="38100" dir="2700000" algn="tl">
                    <a:srgbClr val="000000">
                      <a:alpha val="43137"/>
                    </a:srgbClr>
                  </a:outerShdw>
                </a:effectLst>
              </a:rPr>
              <a:t>Kto bierze udział w komisji prawniczej</a:t>
            </a:r>
          </a:p>
        </p:txBody>
      </p:sp>
      <p:sp>
        <p:nvSpPr>
          <p:cNvPr id="3" name="Symbol zastępczy zawartości 2">
            <a:extLst>
              <a:ext uri="{FF2B5EF4-FFF2-40B4-BE49-F238E27FC236}">
                <a16:creationId xmlns:a16="http://schemas.microsoft.com/office/drawing/2014/main" id="{ADA67326-F491-4D2E-8F80-57C5814FDA91}"/>
              </a:ext>
            </a:extLst>
          </p:cNvPr>
          <p:cNvSpPr>
            <a:spLocks noGrp="1"/>
          </p:cNvSpPr>
          <p:nvPr>
            <p:ph idx="1"/>
          </p:nvPr>
        </p:nvSpPr>
        <p:spPr>
          <a:xfrm>
            <a:off x="838200" y="1992923"/>
            <a:ext cx="10515600" cy="4184040"/>
          </a:xfrm>
        </p:spPr>
        <p:txBody>
          <a:bodyPr>
            <a:normAutofit fontScale="85000" lnSpcReduction="20000"/>
          </a:bodyPr>
          <a:lstStyle/>
          <a:p>
            <a:pPr algn="just">
              <a:buFont typeface="Wingdings" panose="05000000000000000000" pitchFamily="2" charset="2"/>
              <a:buChar char="v"/>
            </a:pPr>
            <a:r>
              <a:rPr lang="pl-PL" dirty="0"/>
              <a:t> przedstawiciel </a:t>
            </a:r>
            <a:r>
              <a:rPr lang="pl-PL" dirty="0">
                <a:solidFill>
                  <a:srgbClr val="0070C0"/>
                </a:solidFill>
              </a:rPr>
              <a:t>Rządowego Centrum Legislacji  </a:t>
            </a:r>
            <a:r>
              <a:rPr lang="pl-PL" dirty="0"/>
              <a:t>jako Przewodniczący</a:t>
            </a:r>
          </a:p>
          <a:p>
            <a:pPr algn="just">
              <a:buFont typeface="Wingdings" panose="05000000000000000000" pitchFamily="2" charset="2"/>
              <a:buChar char="v"/>
            </a:pPr>
            <a:endParaRPr lang="pl-PL" dirty="0"/>
          </a:p>
          <a:p>
            <a:pPr algn="just">
              <a:buFont typeface="Wingdings" panose="05000000000000000000" pitchFamily="2" charset="2"/>
              <a:buChar char="v"/>
            </a:pPr>
            <a:r>
              <a:rPr lang="pl-PL" dirty="0"/>
              <a:t> przedstawiciel wnioskodawcy </a:t>
            </a:r>
          </a:p>
          <a:p>
            <a:pPr algn="just">
              <a:buFont typeface="Wingdings" panose="05000000000000000000" pitchFamily="2" charset="2"/>
              <a:buChar char="v"/>
            </a:pPr>
            <a:endParaRPr lang="pl-PL" dirty="0"/>
          </a:p>
          <a:p>
            <a:pPr algn="just">
              <a:buFont typeface="Wingdings" panose="05000000000000000000" pitchFamily="2" charset="2"/>
              <a:buChar char="v"/>
            </a:pPr>
            <a:r>
              <a:rPr lang="pl-PL" dirty="0"/>
              <a:t> przedstawiciele ministerstw / organów które zgłaszały uwagi na poprzednich etapach prac legislacyjnych</a:t>
            </a:r>
          </a:p>
          <a:p>
            <a:pPr algn="just">
              <a:buFont typeface="Wingdings" panose="05000000000000000000" pitchFamily="2" charset="2"/>
              <a:buChar char="v"/>
            </a:pPr>
            <a:endParaRPr lang="pl-PL" dirty="0"/>
          </a:p>
          <a:p>
            <a:pPr algn="just">
              <a:buFont typeface="Wingdings" panose="05000000000000000000" pitchFamily="2" charset="2"/>
              <a:buChar char="v"/>
            </a:pPr>
            <a:r>
              <a:rPr lang="pl-PL" dirty="0"/>
              <a:t> przedstawiciel Ministra właściwego ds. Unii Europejskiej – jeżeli projekt dotyczy np. wdrożenia przepisów unijnych</a:t>
            </a:r>
          </a:p>
          <a:p>
            <a:pPr algn="just">
              <a:buFont typeface="Wingdings" panose="05000000000000000000" pitchFamily="2" charset="2"/>
              <a:buChar char="v"/>
            </a:pPr>
            <a:endParaRPr lang="pl-PL" dirty="0"/>
          </a:p>
          <a:p>
            <a:pPr algn="just">
              <a:buFont typeface="Wingdings" panose="05000000000000000000" pitchFamily="2" charset="2"/>
              <a:buChar char="v"/>
            </a:pPr>
            <a:r>
              <a:rPr lang="pl-PL" dirty="0"/>
              <a:t> przedstawiciel Urzędu Ochrony Danych Osobowych  - jeżeli projekt dotyczy danych osobowych</a:t>
            </a:r>
          </a:p>
          <a:p>
            <a:pPr algn="just">
              <a:buFont typeface="Wingdings" panose="05000000000000000000" pitchFamily="2" charset="2"/>
              <a:buChar char="v"/>
            </a:pPr>
            <a:endParaRPr lang="pl-PL" dirty="0"/>
          </a:p>
          <a:p>
            <a:pPr marL="0" indent="0" algn="just">
              <a:buNone/>
            </a:pPr>
            <a:endParaRPr lang="pl-PL" dirty="0"/>
          </a:p>
          <a:p>
            <a:pPr marL="0" indent="0" algn="just">
              <a:buNone/>
            </a:pPr>
            <a:endParaRPr lang="pl-PL" dirty="0">
              <a:solidFill>
                <a:srgbClr val="0070C0"/>
              </a:solidFill>
            </a:endParaRPr>
          </a:p>
          <a:p>
            <a:pPr marL="0" indent="0" algn="just">
              <a:buNone/>
            </a:pPr>
            <a:endParaRPr lang="pl-PL" dirty="0"/>
          </a:p>
        </p:txBody>
      </p:sp>
      <p:sp>
        <p:nvSpPr>
          <p:cNvPr id="4" name="Symbol zastępczy numeru slajdu 3">
            <a:extLst>
              <a:ext uri="{FF2B5EF4-FFF2-40B4-BE49-F238E27FC236}">
                <a16:creationId xmlns:a16="http://schemas.microsoft.com/office/drawing/2014/main" id="{481D24F5-6FA3-4408-9579-408A32B8B191}"/>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403</a:t>
            </a:fld>
            <a:endParaRPr lang="pl-PL">
              <a:solidFill>
                <a:prstClr val="black">
                  <a:tint val="75000"/>
                </a:prstClr>
              </a:solidFill>
            </a:endParaRPr>
          </a:p>
        </p:txBody>
      </p:sp>
    </p:spTree>
    <p:extLst>
      <p:ext uri="{BB962C8B-B14F-4D97-AF65-F5344CB8AC3E}">
        <p14:creationId xmlns:p14="http://schemas.microsoft.com/office/powerpoint/2010/main" val="3908642399"/>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83C46A-546C-4683-A382-1E7B2D894192}"/>
              </a:ext>
            </a:extLst>
          </p:cNvPr>
          <p:cNvSpPr>
            <a:spLocks noGrp="1"/>
          </p:cNvSpPr>
          <p:nvPr>
            <p:ph type="title"/>
          </p:nvPr>
        </p:nvSpPr>
        <p:spPr>
          <a:xfrm>
            <a:off x="838200" y="1237141"/>
            <a:ext cx="10515600" cy="453559"/>
          </a:xfrm>
        </p:spPr>
        <p:txBody>
          <a:bodyPr>
            <a:noAutofit/>
          </a:bodyPr>
          <a:lstStyle/>
          <a:p>
            <a:pPr algn="ctr"/>
            <a:r>
              <a:rPr lang="pl-PL" sz="3600" b="1" dirty="0">
                <a:solidFill>
                  <a:srgbClr val="00B050"/>
                </a:solidFill>
                <a:effectLst>
                  <a:outerShdw blurRad="38100" dist="38100" dir="2700000" algn="tl">
                    <a:srgbClr val="000000">
                      <a:alpha val="43137"/>
                    </a:srgbClr>
                  </a:outerShdw>
                </a:effectLst>
              </a:rPr>
              <a:t>Posiedzenie komisji prawniczej</a:t>
            </a:r>
          </a:p>
        </p:txBody>
      </p:sp>
      <p:sp>
        <p:nvSpPr>
          <p:cNvPr id="3" name="Symbol zastępczy zawartości 2">
            <a:extLst>
              <a:ext uri="{FF2B5EF4-FFF2-40B4-BE49-F238E27FC236}">
                <a16:creationId xmlns:a16="http://schemas.microsoft.com/office/drawing/2014/main" id="{ADA67326-F491-4D2E-8F80-57C5814FDA91}"/>
              </a:ext>
            </a:extLst>
          </p:cNvPr>
          <p:cNvSpPr>
            <a:spLocks noGrp="1"/>
          </p:cNvSpPr>
          <p:nvPr>
            <p:ph idx="1"/>
          </p:nvPr>
        </p:nvSpPr>
        <p:spPr/>
        <p:txBody>
          <a:bodyPr>
            <a:normAutofit fontScale="85000" lnSpcReduction="20000"/>
          </a:bodyPr>
          <a:lstStyle/>
          <a:p>
            <a:pPr algn="just">
              <a:buFont typeface="Wingdings" panose="05000000000000000000" pitchFamily="2" charset="2"/>
              <a:buChar char="q"/>
            </a:pPr>
            <a:r>
              <a:rPr lang="pl-PL" sz="3600" dirty="0"/>
              <a:t> ocena projektu pod względem prawnym, legislacyjnym i redakcyjnym</a:t>
            </a:r>
          </a:p>
          <a:p>
            <a:pPr algn="just">
              <a:buFont typeface="Wingdings" panose="05000000000000000000" pitchFamily="2" charset="2"/>
              <a:buChar char="q"/>
            </a:pPr>
            <a:r>
              <a:rPr lang="pl-PL" sz="3600" dirty="0"/>
              <a:t> uwzględnienie opinii Rady Legislacyjnej o projekcie</a:t>
            </a:r>
          </a:p>
          <a:p>
            <a:pPr algn="just">
              <a:buFont typeface="Wingdings" panose="05000000000000000000" pitchFamily="2" charset="2"/>
              <a:buChar char="q"/>
            </a:pPr>
            <a:r>
              <a:rPr lang="pl-PL" sz="3600" dirty="0"/>
              <a:t> ocena poprawności językowej projektu</a:t>
            </a:r>
          </a:p>
          <a:p>
            <a:pPr algn="just">
              <a:buFont typeface="Wingdings" panose="05000000000000000000" pitchFamily="2" charset="2"/>
              <a:buChar char="q"/>
            </a:pPr>
            <a:r>
              <a:rPr lang="pl-PL" sz="3600" dirty="0"/>
              <a:t> ustalenie brzmienia przepisów projektu pod względem prawnym, legislacyjnym i redakcyjnym</a:t>
            </a:r>
          </a:p>
          <a:p>
            <a:pPr algn="just">
              <a:buFont typeface="Wingdings" panose="05000000000000000000" pitchFamily="2" charset="2"/>
              <a:buChar char="q"/>
            </a:pPr>
            <a:r>
              <a:rPr lang="pl-PL" sz="3600" dirty="0"/>
              <a:t>rozstrzyganie w drodze uzgodnienia zagadnień prawnych, które wyłoniły się w trakcie omawiania projektu</a:t>
            </a:r>
          </a:p>
          <a:p>
            <a:pPr algn="just">
              <a:buFont typeface="Wingdings" panose="05000000000000000000" pitchFamily="2" charset="2"/>
              <a:buChar char="q"/>
            </a:pPr>
            <a:r>
              <a:rPr lang="pl-PL" sz="3600" dirty="0"/>
              <a:t> sporządzenie protokołu np. w formie tekstu projektu z naniesionymi poprawkami.</a:t>
            </a:r>
          </a:p>
          <a:p>
            <a:pPr marL="0" indent="0" algn="just">
              <a:buNone/>
            </a:pPr>
            <a:endParaRPr lang="pl-PL" dirty="0"/>
          </a:p>
        </p:txBody>
      </p:sp>
      <p:sp>
        <p:nvSpPr>
          <p:cNvPr id="4" name="Symbol zastępczy numeru slajdu 3">
            <a:extLst>
              <a:ext uri="{FF2B5EF4-FFF2-40B4-BE49-F238E27FC236}">
                <a16:creationId xmlns:a16="http://schemas.microsoft.com/office/drawing/2014/main" id="{481D24F5-6FA3-4408-9579-408A32B8B191}"/>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404</a:t>
            </a:fld>
            <a:endParaRPr lang="pl-PL">
              <a:solidFill>
                <a:prstClr val="black">
                  <a:tint val="75000"/>
                </a:prstClr>
              </a:solidFill>
            </a:endParaRPr>
          </a:p>
        </p:txBody>
      </p:sp>
    </p:spTree>
    <p:extLst>
      <p:ext uri="{BB962C8B-B14F-4D97-AF65-F5344CB8AC3E}">
        <p14:creationId xmlns:p14="http://schemas.microsoft.com/office/powerpoint/2010/main" val="39450702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89358-1715-4288-BA07-853F1FA6FE7D}"/>
              </a:ext>
            </a:extLst>
          </p:cNvPr>
          <p:cNvSpPr>
            <a:spLocks noGrp="1"/>
          </p:cNvSpPr>
          <p:nvPr>
            <p:ph type="title"/>
          </p:nvPr>
        </p:nvSpPr>
        <p:spPr>
          <a:xfrm>
            <a:off x="838200" y="896483"/>
            <a:ext cx="10515600" cy="794217"/>
          </a:xfrm>
        </p:spPr>
        <p:txBody>
          <a:bodyPr>
            <a:normAutofit/>
          </a:bodyPr>
          <a:lstStyle/>
          <a:p>
            <a:pPr algn="ctr"/>
            <a:r>
              <a:rPr lang="pl-PL" sz="3600" b="1" dirty="0">
                <a:solidFill>
                  <a:srgbClr val="00B050"/>
                </a:solidFill>
                <a:effectLst>
                  <a:outerShdw blurRad="38100" dist="38100" dir="2700000" algn="tl">
                    <a:srgbClr val="000000">
                      <a:alpha val="43137"/>
                    </a:srgbClr>
                  </a:outerShdw>
                </a:effectLst>
              </a:rPr>
              <a:t>Przewodniczący komisji prawniczej</a:t>
            </a:r>
          </a:p>
        </p:txBody>
      </p:sp>
      <p:sp>
        <p:nvSpPr>
          <p:cNvPr id="3" name="Symbol zastępczy zawartości 2">
            <a:extLst>
              <a:ext uri="{FF2B5EF4-FFF2-40B4-BE49-F238E27FC236}">
                <a16:creationId xmlns:a16="http://schemas.microsoft.com/office/drawing/2014/main" id="{FE354918-1CB3-4634-806F-4162904DB689}"/>
              </a:ext>
            </a:extLst>
          </p:cNvPr>
          <p:cNvSpPr>
            <a:spLocks noGrp="1"/>
          </p:cNvSpPr>
          <p:nvPr>
            <p:ph idx="1"/>
          </p:nvPr>
        </p:nvSpPr>
        <p:spPr/>
        <p:txBody>
          <a:bodyPr>
            <a:normAutofit/>
          </a:bodyPr>
          <a:lstStyle/>
          <a:p>
            <a:pPr algn="just">
              <a:buFont typeface="Wingdings" panose="05000000000000000000" pitchFamily="2" charset="2"/>
              <a:buChar char="q"/>
            </a:pPr>
            <a:r>
              <a:rPr lang="pl-PL" dirty="0"/>
              <a:t> otwiera, prowadzi i zamyka posiedzenie komisji</a:t>
            </a:r>
          </a:p>
          <a:p>
            <a:pPr algn="just">
              <a:buFont typeface="Wingdings" panose="05000000000000000000" pitchFamily="2" charset="2"/>
              <a:buChar char="q"/>
            </a:pPr>
            <a:r>
              <a:rPr lang="pl-PL" dirty="0"/>
              <a:t> samodzielnie rozstrzyga zagadnienie prawne w razie nieuzgodnienia   rozstrzygnięcia przez komisję</a:t>
            </a:r>
          </a:p>
          <a:p>
            <a:pPr algn="just">
              <a:buFont typeface="Wingdings" panose="05000000000000000000" pitchFamily="2" charset="2"/>
              <a:buChar char="q"/>
            </a:pPr>
            <a:r>
              <a:rPr lang="pl-PL" dirty="0"/>
              <a:t>poddaje zagadnienie prawne pod głosowanie aby rozstrzygnąć je z uwzględnieniem opinii większości członków komisji</a:t>
            </a:r>
          </a:p>
          <a:p>
            <a:pPr algn="just">
              <a:buFont typeface="Wingdings" panose="05000000000000000000" pitchFamily="2" charset="2"/>
              <a:buChar char="q"/>
            </a:pPr>
            <a:r>
              <a:rPr lang="pl-PL" dirty="0"/>
              <a:t>poddaje zagadnienia prawne dotyczące zgodności projektu z prawem Unii Europejskiej do rozstrzygnięcia przedstawicielowi urzędu obsługującego ministra właściwego do spraw członkostwa Rzeczypospolitej Polskiej w Unii Europejskiej</a:t>
            </a:r>
          </a:p>
          <a:p>
            <a:endParaRPr lang="pl-PL" dirty="0"/>
          </a:p>
        </p:txBody>
      </p:sp>
      <p:sp>
        <p:nvSpPr>
          <p:cNvPr id="4" name="Symbol zastępczy numeru slajdu 3">
            <a:extLst>
              <a:ext uri="{FF2B5EF4-FFF2-40B4-BE49-F238E27FC236}">
                <a16:creationId xmlns:a16="http://schemas.microsoft.com/office/drawing/2014/main" id="{8A30F5BD-2DA1-4978-B01A-752C27DD357C}"/>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405</a:t>
            </a:fld>
            <a:endParaRPr lang="pl-PL">
              <a:solidFill>
                <a:prstClr val="black">
                  <a:tint val="75000"/>
                </a:prstClr>
              </a:solidFill>
            </a:endParaRPr>
          </a:p>
        </p:txBody>
      </p:sp>
    </p:spTree>
    <p:extLst>
      <p:ext uri="{BB962C8B-B14F-4D97-AF65-F5344CB8AC3E}">
        <p14:creationId xmlns:p14="http://schemas.microsoft.com/office/powerpoint/2010/main" val="2316901618"/>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A1A678D-CB3F-4BE2-A607-CA0A8CE53DD3}"/>
              </a:ext>
            </a:extLst>
          </p:cNvPr>
          <p:cNvSpPr>
            <a:spLocks noGrp="1"/>
          </p:cNvSpPr>
          <p:nvPr>
            <p:ph type="title"/>
          </p:nvPr>
        </p:nvSpPr>
        <p:spPr>
          <a:xfrm>
            <a:off x="838200" y="1362647"/>
            <a:ext cx="10515600" cy="328053"/>
          </a:xfrm>
        </p:spPr>
        <p:txBody>
          <a:bodyPr>
            <a:noAutofit/>
          </a:bodyPr>
          <a:lstStyle/>
          <a:p>
            <a:pPr algn="ctr"/>
            <a:r>
              <a:rPr lang="pl-PL" sz="3600" b="1" dirty="0">
                <a:solidFill>
                  <a:srgbClr val="00B050"/>
                </a:solidFill>
                <a:effectLst>
                  <a:outerShdw blurRad="38100" dist="38100" dir="2700000" algn="tl">
                    <a:srgbClr val="000000">
                      <a:alpha val="43137"/>
                    </a:srgbClr>
                  </a:outerShdw>
                </a:effectLst>
              </a:rPr>
              <a:t>Zwolnienie projektu z obowiązku rozpatrzenia przez komisję prawniczą</a:t>
            </a:r>
          </a:p>
        </p:txBody>
      </p:sp>
      <p:sp>
        <p:nvSpPr>
          <p:cNvPr id="3" name="Symbol zastępczy zawartości 2">
            <a:extLst>
              <a:ext uri="{FF2B5EF4-FFF2-40B4-BE49-F238E27FC236}">
                <a16:creationId xmlns:a16="http://schemas.microsoft.com/office/drawing/2014/main" id="{8B189022-4B84-4537-9370-EC8066B2F5B5}"/>
              </a:ext>
            </a:extLst>
          </p:cNvPr>
          <p:cNvSpPr>
            <a:spLocks noGrp="1"/>
          </p:cNvSpPr>
          <p:nvPr>
            <p:ph idx="1"/>
          </p:nvPr>
        </p:nvSpPr>
        <p:spPr/>
        <p:txBody>
          <a:bodyPr>
            <a:normAutofit/>
          </a:bodyPr>
          <a:lstStyle/>
          <a:p>
            <a:pPr algn="just">
              <a:buFont typeface="Wingdings" panose="05000000000000000000" pitchFamily="2" charset="2"/>
              <a:buChar char="q"/>
            </a:pPr>
            <a:r>
              <a:rPr lang="pl-PL" dirty="0"/>
              <a:t> przez Prezesa RCL </a:t>
            </a:r>
          </a:p>
          <a:p>
            <a:pPr algn="just">
              <a:buFont typeface="Wingdings" panose="05000000000000000000" pitchFamily="2" charset="2"/>
              <a:buChar char="q"/>
            </a:pPr>
            <a:r>
              <a:rPr lang="pl-PL" dirty="0"/>
              <a:t> w uzasadnionym przypadku</a:t>
            </a:r>
          </a:p>
          <a:p>
            <a:pPr algn="just">
              <a:buFont typeface="Wingdings" panose="05000000000000000000" pitchFamily="2" charset="2"/>
              <a:buChar char="q"/>
            </a:pPr>
            <a:r>
              <a:rPr lang="pl-PL" dirty="0"/>
              <a:t>po wpłynięciu wniosku o komisję i wówczas zwalnia lub przeprowadza </a:t>
            </a:r>
            <a:r>
              <a:rPr lang="pl-PL" dirty="0" err="1"/>
              <a:t>kp</a:t>
            </a:r>
            <a:endParaRPr lang="pl-PL" dirty="0"/>
          </a:p>
          <a:p>
            <a:pPr algn="just">
              <a:buFont typeface="Wingdings" panose="05000000000000000000" pitchFamily="2" charset="2"/>
              <a:buChar char="q"/>
            </a:pPr>
            <a:r>
              <a:rPr lang="pl-PL" dirty="0"/>
              <a:t> zastrzeżenie wprowadzenia określonych poprawek do tekstu projektu</a:t>
            </a:r>
          </a:p>
          <a:p>
            <a:pPr algn="just">
              <a:buFont typeface="Wingdings" panose="05000000000000000000" pitchFamily="2" charset="2"/>
              <a:buChar char="q"/>
            </a:pPr>
            <a:r>
              <a:rPr lang="pl-PL" dirty="0"/>
              <a:t> przed zwolnieniem projektu z obowiązku rozpatrzenia przez komisję Prezes RCL może przedstawić organowi wnioskującemu stanowisko zawierające uwagi do projektu </a:t>
            </a:r>
          </a:p>
        </p:txBody>
      </p:sp>
      <p:sp>
        <p:nvSpPr>
          <p:cNvPr id="4" name="Symbol zastępczy numeru slajdu 3">
            <a:extLst>
              <a:ext uri="{FF2B5EF4-FFF2-40B4-BE49-F238E27FC236}">
                <a16:creationId xmlns:a16="http://schemas.microsoft.com/office/drawing/2014/main" id="{C8A929E4-A7A8-474E-A6D9-A32854AD8FF3}"/>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406</a:t>
            </a:fld>
            <a:endParaRPr lang="pl-PL">
              <a:solidFill>
                <a:prstClr val="black">
                  <a:tint val="75000"/>
                </a:prstClr>
              </a:solidFill>
            </a:endParaRPr>
          </a:p>
        </p:txBody>
      </p:sp>
    </p:spTree>
    <p:extLst>
      <p:ext uri="{BB962C8B-B14F-4D97-AF65-F5344CB8AC3E}">
        <p14:creationId xmlns:p14="http://schemas.microsoft.com/office/powerpoint/2010/main" val="2597296003"/>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3CF2DAB-4E65-4862-940A-7C5E69585AB4}"/>
              </a:ext>
            </a:extLst>
          </p:cNvPr>
          <p:cNvSpPr>
            <a:spLocks noGrp="1"/>
          </p:cNvSpPr>
          <p:nvPr>
            <p:ph type="title"/>
          </p:nvPr>
        </p:nvSpPr>
        <p:spPr>
          <a:xfrm>
            <a:off x="838200" y="1246094"/>
            <a:ext cx="10515600" cy="444594"/>
          </a:xfrm>
        </p:spPr>
        <p:txBody>
          <a:bodyPr>
            <a:noAutofit/>
          </a:bodyPr>
          <a:lstStyle/>
          <a:p>
            <a:pPr algn="ctr"/>
            <a:r>
              <a:rPr lang="pl-PL" sz="3600" b="1" dirty="0">
                <a:solidFill>
                  <a:srgbClr val="00B050"/>
                </a:solidFill>
                <a:effectLst>
                  <a:outerShdw blurRad="38100" dist="38100" dir="2700000" algn="tl">
                    <a:srgbClr val="000000">
                      <a:alpha val="43137"/>
                    </a:srgbClr>
                  </a:outerShdw>
                </a:effectLst>
              </a:rPr>
              <a:t>Czynności po komisji prawniczej</a:t>
            </a:r>
          </a:p>
        </p:txBody>
      </p:sp>
      <p:sp>
        <p:nvSpPr>
          <p:cNvPr id="3" name="Symbol zastępczy zawartości 2">
            <a:extLst>
              <a:ext uri="{FF2B5EF4-FFF2-40B4-BE49-F238E27FC236}">
                <a16:creationId xmlns:a16="http://schemas.microsoft.com/office/drawing/2014/main" id="{ED415AEB-42B6-43FD-B145-D36A9670DF7A}"/>
              </a:ext>
            </a:extLst>
          </p:cNvPr>
          <p:cNvSpPr>
            <a:spLocks noGrp="1"/>
          </p:cNvSpPr>
          <p:nvPr>
            <p:ph idx="1"/>
          </p:nvPr>
        </p:nvSpPr>
        <p:spPr/>
        <p:txBody>
          <a:bodyPr>
            <a:normAutofit fontScale="92500" lnSpcReduction="10000"/>
          </a:bodyPr>
          <a:lstStyle/>
          <a:p>
            <a:pPr marL="0" indent="0" algn="just">
              <a:buNone/>
            </a:pPr>
            <a:r>
              <a:rPr lang="pl-PL" sz="3000" b="1" dirty="0">
                <a:solidFill>
                  <a:srgbClr val="00B050"/>
                </a:solidFill>
                <a:effectLst>
                  <a:outerShdw blurRad="38100" dist="38100" dir="2700000" algn="tl">
                    <a:srgbClr val="000000">
                      <a:alpha val="43137"/>
                    </a:srgbClr>
                  </a:outerShdw>
                </a:effectLst>
                <a:latin typeface="+mj-lt"/>
                <a:ea typeface="+mj-ea"/>
                <a:cs typeface="+mj-cs"/>
              </a:rPr>
              <a:t>organ wnioskujący:</a:t>
            </a:r>
          </a:p>
          <a:p>
            <a:pPr algn="just">
              <a:buFont typeface="Wingdings" panose="05000000000000000000" pitchFamily="2" charset="2"/>
              <a:buChar char="q"/>
            </a:pPr>
            <a:r>
              <a:rPr lang="pl-PL" dirty="0"/>
              <a:t> sporządza tekst projektu po komisji</a:t>
            </a:r>
          </a:p>
          <a:p>
            <a:pPr algn="just">
              <a:buFont typeface="Wingdings" panose="05000000000000000000" pitchFamily="2" charset="2"/>
              <a:buChar char="§"/>
            </a:pPr>
            <a:r>
              <a:rPr lang="pl-PL" dirty="0"/>
              <a:t> z  uwzględnieniem ustaleń dokonanych przez komisję  </a:t>
            </a:r>
          </a:p>
          <a:p>
            <a:pPr algn="just">
              <a:buFont typeface="Wingdings" panose="05000000000000000000" pitchFamily="2" charset="2"/>
              <a:buChar char="§"/>
            </a:pPr>
            <a:r>
              <a:rPr lang="pl-PL" dirty="0"/>
              <a:t> z uwzględnieniem poprawek zastrzeżonych w przypadku zwolnienia projektu z rozpatrzenia przez komisję</a:t>
            </a:r>
          </a:p>
          <a:p>
            <a:pPr algn="just">
              <a:buFont typeface="Wingdings" panose="05000000000000000000" pitchFamily="2" charset="2"/>
              <a:buChar char="q"/>
            </a:pPr>
            <a:r>
              <a:rPr lang="pl-PL" dirty="0"/>
              <a:t> przesyła projekt do RCL w celu weryfikacji</a:t>
            </a:r>
          </a:p>
          <a:p>
            <a:pPr algn="just">
              <a:buFont typeface="Wingdings" panose="05000000000000000000" pitchFamily="2" charset="2"/>
              <a:buChar char="§"/>
            </a:pPr>
            <a:r>
              <a:rPr lang="pl-PL" dirty="0"/>
              <a:t>zgodności projektu z ustaleniami komisji, jeżeli takie było ustalenie komisji albo</a:t>
            </a:r>
          </a:p>
          <a:p>
            <a:pPr algn="just">
              <a:buFont typeface="Wingdings" panose="05000000000000000000" pitchFamily="2" charset="2"/>
              <a:buChar char="§"/>
            </a:pPr>
            <a:r>
              <a:rPr lang="pl-PL" dirty="0"/>
              <a:t>poprawności wprowadzenia w projekcie poprawek, jeżeli taki był wniosek Prezesa RCL</a:t>
            </a:r>
          </a:p>
        </p:txBody>
      </p:sp>
      <p:sp>
        <p:nvSpPr>
          <p:cNvPr id="4" name="Symbol zastępczy numeru slajdu 3">
            <a:extLst>
              <a:ext uri="{FF2B5EF4-FFF2-40B4-BE49-F238E27FC236}">
                <a16:creationId xmlns:a16="http://schemas.microsoft.com/office/drawing/2014/main" id="{65FA0884-FCFE-44A3-A47C-C07AA7A39A1B}"/>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407</a:t>
            </a:fld>
            <a:endParaRPr lang="pl-PL">
              <a:solidFill>
                <a:prstClr val="black">
                  <a:tint val="75000"/>
                </a:prstClr>
              </a:solidFill>
            </a:endParaRPr>
          </a:p>
        </p:txBody>
      </p:sp>
    </p:spTree>
    <p:extLst>
      <p:ext uri="{BB962C8B-B14F-4D97-AF65-F5344CB8AC3E}">
        <p14:creationId xmlns:p14="http://schemas.microsoft.com/office/powerpoint/2010/main" val="395287416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9B978F-48C3-4DAA-8FAC-9A2F8487EA35}"/>
              </a:ext>
            </a:extLst>
          </p:cNvPr>
          <p:cNvSpPr>
            <a:spLocks noGrp="1"/>
          </p:cNvSpPr>
          <p:nvPr>
            <p:ph type="title"/>
          </p:nvPr>
        </p:nvSpPr>
        <p:spPr>
          <a:xfrm>
            <a:off x="662353" y="1267528"/>
            <a:ext cx="10515600" cy="795733"/>
          </a:xfrm>
        </p:spPr>
        <p:txBody>
          <a:bodyPr>
            <a:noAutofit/>
          </a:bodyPr>
          <a:lstStyle/>
          <a:p>
            <a:pPr algn="ctr"/>
            <a:r>
              <a:rPr lang="pl-PL" sz="3600" b="1" dirty="0">
                <a:solidFill>
                  <a:srgbClr val="00B050"/>
                </a:solidFill>
                <a:effectLst>
                  <a:outerShdw blurRad="38100" dist="38100" dir="2700000" algn="tl">
                    <a:srgbClr val="000000">
                      <a:alpha val="43137"/>
                    </a:srgbClr>
                  </a:outerShdw>
                </a:effectLst>
              </a:rPr>
              <a:t>Czynności po komisji prawniczej</a:t>
            </a:r>
            <a:r>
              <a:rPr lang="pl-PL" sz="2800" b="1" dirty="0">
                <a:solidFill>
                  <a:srgbClr val="00B050"/>
                </a:solidFill>
                <a:effectLst>
                  <a:outerShdw blurRad="38100" dist="38100" dir="2700000" algn="tl">
                    <a:srgbClr val="000000">
                      <a:alpha val="43137"/>
                    </a:srgbClr>
                  </a:outerShdw>
                </a:effectLst>
              </a:rPr>
              <a:t/>
            </a:r>
            <a:br>
              <a:rPr lang="pl-PL" sz="2800" b="1" dirty="0">
                <a:solidFill>
                  <a:srgbClr val="00B050"/>
                </a:solidFill>
                <a:effectLst>
                  <a:outerShdw blurRad="38100" dist="38100" dir="2700000" algn="tl">
                    <a:srgbClr val="000000">
                      <a:alpha val="43137"/>
                    </a:srgbClr>
                  </a:outerShdw>
                </a:effectLst>
              </a:rPr>
            </a:br>
            <a:endParaRPr lang="pl-PL" sz="2800" b="1" dirty="0">
              <a:solidFill>
                <a:srgbClr val="00B050"/>
              </a:solidFill>
              <a:effectLst>
                <a:outerShdw blurRad="38100" dist="38100" dir="2700000" algn="tl">
                  <a:srgbClr val="000000">
                    <a:alpha val="43137"/>
                  </a:srgbClr>
                </a:outerShdw>
              </a:effectLst>
            </a:endParaRPr>
          </a:p>
        </p:txBody>
      </p:sp>
      <p:sp>
        <p:nvSpPr>
          <p:cNvPr id="3" name="Symbol zastępczy zawartości 2">
            <a:extLst>
              <a:ext uri="{FF2B5EF4-FFF2-40B4-BE49-F238E27FC236}">
                <a16:creationId xmlns:a16="http://schemas.microsoft.com/office/drawing/2014/main" id="{4177EA33-15B0-46CA-BBFA-88407FC7D2F6}"/>
              </a:ext>
            </a:extLst>
          </p:cNvPr>
          <p:cNvSpPr>
            <a:spLocks noGrp="1"/>
          </p:cNvSpPr>
          <p:nvPr>
            <p:ph idx="1"/>
          </p:nvPr>
        </p:nvSpPr>
        <p:spPr>
          <a:xfrm>
            <a:off x="838200" y="2344615"/>
            <a:ext cx="10515600" cy="5039825"/>
          </a:xfrm>
        </p:spPr>
        <p:txBody>
          <a:bodyPr>
            <a:normAutofit/>
          </a:bodyPr>
          <a:lstStyle/>
          <a:p>
            <a:pPr marL="0" indent="0" algn="just">
              <a:buNone/>
            </a:pPr>
            <a:r>
              <a:rPr lang="pl-PL" b="1" dirty="0">
                <a:solidFill>
                  <a:srgbClr val="00B050"/>
                </a:solidFill>
                <a:effectLst>
                  <a:outerShdw blurRad="38100" dist="38100" dir="2700000" algn="tl">
                    <a:srgbClr val="000000">
                      <a:alpha val="43137"/>
                    </a:srgbClr>
                  </a:outerShdw>
                </a:effectLst>
                <a:latin typeface="+mj-lt"/>
                <a:ea typeface="+mj-ea"/>
                <a:cs typeface="+mj-cs"/>
              </a:rPr>
              <a:t>Rządowe Centrum Legislacji udostępnia w RPL </a:t>
            </a:r>
          </a:p>
          <a:p>
            <a:pPr algn="just">
              <a:buFont typeface="Wingdings" panose="05000000000000000000" pitchFamily="2" charset="2"/>
              <a:buChar char="q"/>
            </a:pPr>
            <a:r>
              <a:rPr lang="pl-PL" dirty="0"/>
              <a:t>projekt ustawy/rozporządzenia, skierowany z wnioskiem o rozpatrzenie przez komisję prawniczą, wraz z wszelkimi dokumentami dotyczącymi prac nad projektem</a:t>
            </a:r>
          </a:p>
          <a:p>
            <a:pPr algn="just">
              <a:buFont typeface="Wingdings" panose="05000000000000000000" pitchFamily="2" charset="2"/>
              <a:buChar char="q"/>
            </a:pPr>
            <a:r>
              <a:rPr lang="pl-PL" dirty="0"/>
              <a:t> protokół z posiedzenia komisji prawniczej albo </a:t>
            </a:r>
          </a:p>
          <a:p>
            <a:pPr algn="just">
              <a:buFont typeface="Wingdings" panose="05000000000000000000" pitchFamily="2" charset="2"/>
              <a:buChar char="q"/>
            </a:pPr>
            <a:r>
              <a:rPr lang="pl-PL" dirty="0"/>
              <a:t> informację o zwolnieniu projektu ustawy/rozporządzenia z obowiązku rozpatrzenia przez komisję prawniczą </a:t>
            </a:r>
          </a:p>
          <a:p>
            <a:endParaRPr lang="pl-PL" dirty="0"/>
          </a:p>
        </p:txBody>
      </p:sp>
      <p:sp>
        <p:nvSpPr>
          <p:cNvPr id="4" name="Symbol zastępczy numeru slajdu 3">
            <a:extLst>
              <a:ext uri="{FF2B5EF4-FFF2-40B4-BE49-F238E27FC236}">
                <a16:creationId xmlns:a16="http://schemas.microsoft.com/office/drawing/2014/main" id="{980BE974-6027-4A48-8EE0-A242849F236D}"/>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408</a:t>
            </a:fld>
            <a:endParaRPr lang="pl-PL">
              <a:solidFill>
                <a:prstClr val="black">
                  <a:tint val="75000"/>
                </a:prstClr>
              </a:solidFill>
            </a:endParaRPr>
          </a:p>
        </p:txBody>
      </p:sp>
    </p:spTree>
    <p:extLst>
      <p:ext uri="{BB962C8B-B14F-4D97-AF65-F5344CB8AC3E}">
        <p14:creationId xmlns:p14="http://schemas.microsoft.com/office/powerpoint/2010/main" val="3870404980"/>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2E110F-E387-4D3D-9BED-9C1E29DB7113}"/>
              </a:ext>
            </a:extLst>
          </p:cNvPr>
          <p:cNvSpPr>
            <a:spLocks noGrp="1"/>
          </p:cNvSpPr>
          <p:nvPr>
            <p:ph type="title"/>
          </p:nvPr>
        </p:nvSpPr>
        <p:spPr>
          <a:xfrm>
            <a:off x="838200" y="1255071"/>
            <a:ext cx="10515600" cy="435629"/>
          </a:xfrm>
        </p:spPr>
        <p:txBody>
          <a:bodyPr>
            <a:normAutofit/>
          </a:bodyPr>
          <a:lstStyle/>
          <a:p>
            <a:endParaRPr lang="pl-PL" sz="2000" dirty="0"/>
          </a:p>
        </p:txBody>
      </p:sp>
      <p:sp>
        <p:nvSpPr>
          <p:cNvPr id="4" name="Symbol zastępczy numeru slajdu 3">
            <a:extLst>
              <a:ext uri="{FF2B5EF4-FFF2-40B4-BE49-F238E27FC236}">
                <a16:creationId xmlns:a16="http://schemas.microsoft.com/office/drawing/2014/main" id="{000D0EA7-CC55-4987-A4DB-B9FD4C80EFF5}"/>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409</a:t>
            </a:fld>
            <a:endParaRPr lang="pl-PL">
              <a:solidFill>
                <a:prstClr val="black">
                  <a:tint val="75000"/>
                </a:prstClr>
              </a:solidFill>
            </a:endParaRPr>
          </a:p>
        </p:txBody>
      </p:sp>
      <p:sp>
        <p:nvSpPr>
          <p:cNvPr id="5" name="Symbol zastępczy zawartości 4">
            <a:extLst>
              <a:ext uri="{FF2B5EF4-FFF2-40B4-BE49-F238E27FC236}">
                <a16:creationId xmlns:a16="http://schemas.microsoft.com/office/drawing/2014/main" id="{6DB91CFE-50AB-4A99-A9F1-3D0F00256250}"/>
              </a:ext>
            </a:extLst>
          </p:cNvPr>
          <p:cNvSpPr>
            <a:spLocks noGrp="1"/>
          </p:cNvSpPr>
          <p:nvPr>
            <p:ph idx="1"/>
          </p:nvPr>
        </p:nvSpPr>
        <p:spPr/>
        <p:txBody>
          <a:bodyPr/>
          <a:lstStyle/>
          <a:p>
            <a:endParaRPr lang="pl-PL" dirty="0"/>
          </a:p>
        </p:txBody>
      </p:sp>
      <p:graphicFrame>
        <p:nvGraphicFramePr>
          <p:cNvPr id="7" name="Obiekt 6">
            <a:extLst>
              <a:ext uri="{FF2B5EF4-FFF2-40B4-BE49-F238E27FC236}">
                <a16:creationId xmlns:a16="http://schemas.microsoft.com/office/drawing/2014/main" id="{2903EC30-5D30-4506-A563-334A474E0C74}"/>
              </a:ext>
            </a:extLst>
          </p:cNvPr>
          <p:cNvGraphicFramePr>
            <a:graphicFrameLocks noChangeAspect="1"/>
          </p:cNvGraphicFramePr>
          <p:nvPr>
            <p:extLst/>
          </p:nvPr>
        </p:nvGraphicFramePr>
        <p:xfrm>
          <a:off x="680720" y="1103427"/>
          <a:ext cx="10673080" cy="5163235"/>
        </p:xfrm>
        <a:graphic>
          <a:graphicData uri="http://schemas.openxmlformats.org/presentationml/2006/ole">
            <mc:AlternateContent xmlns:mc="http://schemas.openxmlformats.org/markup-compatibility/2006">
              <mc:Choice xmlns:v="urn:schemas-microsoft-com:vml" Requires="v">
                <p:oleObj spid="_x0000_s5124" name="Bitmap Image" r:id="rId4" imgW="5181480" imgH="2507040" progId="PBrush">
                  <p:embed/>
                </p:oleObj>
              </mc:Choice>
              <mc:Fallback>
                <p:oleObj name="Bitmap Image" r:id="rId4" imgW="5181480" imgH="2507040" progId="PBrush">
                  <p:embed/>
                  <p:pic>
                    <p:nvPicPr>
                      <p:cNvPr id="7" name="Obiekt 6">
                        <a:extLst>
                          <a:ext uri="{FF2B5EF4-FFF2-40B4-BE49-F238E27FC236}">
                            <a16:creationId xmlns:a16="http://schemas.microsoft.com/office/drawing/2014/main" id="{2903EC30-5D30-4506-A563-334A474E0C74}"/>
                          </a:ext>
                        </a:extLst>
                      </p:cNvPr>
                      <p:cNvPicPr/>
                      <p:nvPr/>
                    </p:nvPicPr>
                    <p:blipFill>
                      <a:blip r:embed="rId5"/>
                      <a:stretch>
                        <a:fillRect/>
                      </a:stretch>
                    </p:blipFill>
                    <p:spPr>
                      <a:xfrm>
                        <a:off x="680720" y="1103427"/>
                        <a:ext cx="10673080" cy="5163235"/>
                      </a:xfrm>
                      <a:prstGeom prst="rect">
                        <a:avLst/>
                      </a:prstGeom>
                    </p:spPr>
                  </p:pic>
                </p:oleObj>
              </mc:Fallback>
            </mc:AlternateContent>
          </a:graphicData>
        </a:graphic>
      </p:graphicFrame>
    </p:spTree>
    <p:extLst>
      <p:ext uri="{BB962C8B-B14F-4D97-AF65-F5344CB8AC3E}">
        <p14:creationId xmlns:p14="http://schemas.microsoft.com/office/powerpoint/2010/main" val="2373977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00100"/>
            <a:ext cx="10515600" cy="890588"/>
          </a:xfrm>
        </p:spPr>
        <p:txBody>
          <a:bodyPr/>
          <a:lstStyle/>
          <a:p>
            <a:r>
              <a:rPr lang="pl-PL" dirty="0" smtClean="0"/>
              <a:t>Tekst ujednolicony</a:t>
            </a:r>
            <a:endParaRPr lang="pl-PL" dirty="0"/>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3144" y="1825625"/>
            <a:ext cx="9265717"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41</a:t>
            </a:fld>
            <a:endParaRPr lang="pl-PL"/>
          </a:p>
        </p:txBody>
      </p:sp>
      <p:sp>
        <p:nvSpPr>
          <p:cNvPr id="6" name="Prostokąt zaokrąglony 5"/>
          <p:cNvSpPr/>
          <p:nvPr/>
        </p:nvSpPr>
        <p:spPr>
          <a:xfrm>
            <a:off x="6438901" y="4733925"/>
            <a:ext cx="1438275" cy="266700"/>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Tree>
    <p:extLst>
      <p:ext uri="{BB962C8B-B14F-4D97-AF65-F5344CB8AC3E}">
        <p14:creationId xmlns:p14="http://schemas.microsoft.com/office/powerpoint/2010/main" val="408711487"/>
      </p:ext>
    </p:extLst>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a:t>Pytania</a:t>
            </a:r>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410</a:t>
            </a:fld>
            <a:endParaRPr lang="pl-PL">
              <a:solidFill>
                <a:prstClr val="black">
                  <a:tint val="75000"/>
                </a:prstClr>
              </a:solidFill>
            </a:endParaRPr>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3138567920"/>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a:t>Ćwiczenie</a:t>
            </a:r>
          </a:p>
        </p:txBody>
      </p:sp>
      <p:sp>
        <p:nvSpPr>
          <p:cNvPr id="3" name="Symbol zastępczy zawartości 2"/>
          <p:cNvSpPr>
            <a:spLocks noGrp="1"/>
          </p:cNvSpPr>
          <p:nvPr>
            <p:ph idx="1"/>
          </p:nvPr>
        </p:nvSpPr>
        <p:spPr>
          <a:xfrm>
            <a:off x="4457700" y="3291840"/>
            <a:ext cx="6896100" cy="2885122"/>
          </a:xfrm>
        </p:spPr>
        <p:txBody>
          <a:bodyPr/>
          <a:lstStyle/>
          <a:p>
            <a:pPr marL="0" indent="0">
              <a:buNone/>
            </a:pPr>
            <a:r>
              <a:rPr lang="pl-PL" dirty="0"/>
              <a:t>Jakie dokumenty należy dołączyć do wniosku o rozpatrzenie projektu przez komisję prawniczą / o zwolnienie projektu z rozpatrzenia przez komisję prawniczą?</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411</a:t>
            </a:fld>
            <a:endParaRPr lang="pl-PL">
              <a:solidFill>
                <a:prstClr val="black">
                  <a:tint val="75000"/>
                </a:prstClr>
              </a:solidFill>
            </a:endParaRPr>
          </a:p>
        </p:txBody>
      </p:sp>
      <mc:AlternateContent xmlns:mc="http://schemas.openxmlformats.org/markup-compatibility/2006">
        <mc:Choice xmlns:am3d="http://schemas.microsoft.com/office/drawing/2017/model3d" xmlns="" Requires="am3d">
          <p:graphicFrame>
            <p:nvGraphicFramePr>
              <p:cNvPr id="14" name="Model 3D 13" descr="Chalkboard">
                <a:extLst>
                  <a:ext uri="{FF2B5EF4-FFF2-40B4-BE49-F238E27FC236}">
                    <a16:creationId xmlns:a16="http://schemas.microsoft.com/office/drawing/2014/main" id="{164C7F1A-737F-4B51-BE9D-88D3F0BFFF24}"/>
                  </a:ext>
                </a:extLst>
              </p:cNvPr>
              <p:cNvGraphicFramePr>
                <a:graphicFrameLocks noChangeAspect="1"/>
              </p:cNvGraphicFramePr>
              <p:nvPr/>
            </p:nvGraphicFramePr>
            <p:xfrm>
              <a:off x="611071" y="1438499"/>
              <a:ext cx="3542199" cy="3706682"/>
            </p:xfrm>
            <a:graphic>
              <a:graphicData uri="http://schemas.microsoft.com/office/drawing/2017/model3d">
                <am3d:model3d r:embed="rId3">
                  <am3d:spPr>
                    <a:xfrm>
                      <a:off x="0" y="0"/>
                      <a:ext cx="3542199" cy="3706682"/>
                    </a:xfrm>
                    <a:prstGeom prst="rect">
                      <a:avLst/>
                    </a:prstGeom>
                  </am3d:spPr>
                  <am3d:camera>
                    <am3d:pos x="0" y="0" z="62845281"/>
                    <am3d:up dx="0" dy="36000000" dz="0"/>
                    <am3d:lookAt x="0" y="0" z="0"/>
                    <am3d:perspective fov="2700000"/>
                  </am3d:camera>
                  <am3d:trans>
                    <am3d:meterPerModelUnit n="3296437" d="1000000"/>
                    <am3d:preTrans dx="0" dy="-14982022" dz="-97061"/>
                    <am3d:scale>
                      <am3d:sx n="1000000" d="1000000"/>
                      <am3d:sy n="1000000" d="1000000"/>
                      <am3d:sz n="1000000" d="1000000"/>
                    </am3d:scale>
                    <am3d:rot ax="477194" ay="1833086" az="243717"/>
                    <am3d:postTrans dx="0" dy="0" dz="0"/>
                  </am3d:trans>
                  <am3d:raster rName="Office3DRenderer" rVer="16.0.8326">
                    <am3d:blip r:embed="rId4"/>
                  </am3d:raster>
                  <am3d:objViewport viewportSz="47229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Model 3D 13" descr="Chalkboard">
                <a:extLst>
                  <a:ext uri="{FF2B5EF4-FFF2-40B4-BE49-F238E27FC236}">
                    <a16:creationId xmlns:a16="http://schemas.microsoft.com/office/drawing/2014/main" id="{164C7F1A-737F-4B51-BE9D-88D3F0BFFF24}"/>
                  </a:ext>
                </a:extLst>
              </p:cNvPr>
              <p:cNvPicPr>
                <a:picLocks noGrp="1" noRot="1" noChangeAspect="1" noMove="1" noResize="1" noEditPoints="1" noAdjustHandles="1" noChangeArrowheads="1" noChangeShapeType="1" noCrop="1"/>
              </p:cNvPicPr>
              <p:nvPr/>
            </p:nvPicPr>
            <p:blipFill>
              <a:blip r:embed="rId5"/>
              <a:stretch>
                <a:fillRect/>
              </a:stretch>
            </p:blipFill>
            <p:spPr>
              <a:xfrm>
                <a:off x="611071" y="1438499"/>
                <a:ext cx="3542199" cy="3706682"/>
              </a:xfrm>
              <a:prstGeom prst="rect">
                <a:avLst/>
              </a:prstGeom>
            </p:spPr>
          </p:pic>
        </mc:Fallback>
      </mc:AlternateContent>
    </p:spTree>
    <p:extLst>
      <p:ext uri="{BB962C8B-B14F-4D97-AF65-F5344CB8AC3E}">
        <p14:creationId xmlns:p14="http://schemas.microsoft.com/office/powerpoint/2010/main" val="3256889628"/>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a:t>Ćwiczenie</a:t>
            </a:r>
          </a:p>
        </p:txBody>
      </p:sp>
      <p:sp>
        <p:nvSpPr>
          <p:cNvPr id="3" name="Symbol zastępczy zawartości 2"/>
          <p:cNvSpPr>
            <a:spLocks noGrp="1"/>
          </p:cNvSpPr>
          <p:nvPr>
            <p:ph idx="1"/>
          </p:nvPr>
        </p:nvSpPr>
        <p:spPr>
          <a:xfrm>
            <a:off x="4457700" y="3291840"/>
            <a:ext cx="6896100" cy="2885122"/>
          </a:xfrm>
        </p:spPr>
        <p:txBody>
          <a:bodyPr/>
          <a:lstStyle/>
          <a:p>
            <a:pPr marL="0" indent="0">
              <a:buNone/>
            </a:pPr>
            <a:r>
              <a:rPr lang="pl-PL" dirty="0"/>
              <a:t>Kiedy będzie zwołana Komisja prawnicza, a kiedy będzie zwolnienie z obowiązku rozpatrzenia przez komisję prawniczą?</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412</a:t>
            </a:fld>
            <a:endParaRPr lang="pl-PL">
              <a:solidFill>
                <a:prstClr val="black">
                  <a:tint val="75000"/>
                </a:prstClr>
              </a:solidFill>
            </a:endParaRPr>
          </a:p>
        </p:txBody>
      </p:sp>
      <mc:AlternateContent xmlns:mc="http://schemas.openxmlformats.org/markup-compatibility/2006">
        <mc:Choice xmlns:am3d="http://schemas.microsoft.com/office/drawing/2017/model3d" xmlns="" Requires="am3d">
          <p:graphicFrame>
            <p:nvGraphicFramePr>
              <p:cNvPr id="14" name="Model 3D 13" descr="Chalkboard">
                <a:extLst>
                  <a:ext uri="{FF2B5EF4-FFF2-40B4-BE49-F238E27FC236}">
                    <a16:creationId xmlns:a16="http://schemas.microsoft.com/office/drawing/2014/main" id="{164C7F1A-737F-4B51-BE9D-88D3F0BFFF24}"/>
                  </a:ext>
                </a:extLst>
              </p:cNvPr>
              <p:cNvGraphicFramePr>
                <a:graphicFrameLocks noChangeAspect="1"/>
              </p:cNvGraphicFramePr>
              <p:nvPr/>
            </p:nvGraphicFramePr>
            <p:xfrm>
              <a:off x="611071" y="1438499"/>
              <a:ext cx="3542199" cy="3706682"/>
            </p:xfrm>
            <a:graphic>
              <a:graphicData uri="http://schemas.microsoft.com/office/drawing/2017/model3d">
                <am3d:model3d r:embed="rId3">
                  <am3d:spPr>
                    <a:xfrm>
                      <a:off x="0" y="0"/>
                      <a:ext cx="3542199" cy="3706682"/>
                    </a:xfrm>
                    <a:prstGeom prst="rect">
                      <a:avLst/>
                    </a:prstGeom>
                  </am3d:spPr>
                  <am3d:camera>
                    <am3d:pos x="0" y="0" z="62845281"/>
                    <am3d:up dx="0" dy="36000000" dz="0"/>
                    <am3d:lookAt x="0" y="0" z="0"/>
                    <am3d:perspective fov="2700000"/>
                  </am3d:camera>
                  <am3d:trans>
                    <am3d:meterPerModelUnit n="3296437" d="1000000"/>
                    <am3d:preTrans dx="0" dy="-14982022" dz="-97061"/>
                    <am3d:scale>
                      <am3d:sx n="1000000" d="1000000"/>
                      <am3d:sy n="1000000" d="1000000"/>
                      <am3d:sz n="1000000" d="1000000"/>
                    </am3d:scale>
                    <am3d:rot ax="477194" ay="1833086" az="243717"/>
                    <am3d:postTrans dx="0" dy="0" dz="0"/>
                  </am3d:trans>
                  <am3d:raster rName="Office3DRenderer" rVer="16.0.8326">
                    <am3d:blip r:embed="rId4"/>
                  </am3d:raster>
                  <am3d:objViewport viewportSz="47229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Model 3D 13" descr="Chalkboard">
                <a:extLst>
                  <a:ext uri="{FF2B5EF4-FFF2-40B4-BE49-F238E27FC236}">
                    <a16:creationId xmlns:a16="http://schemas.microsoft.com/office/drawing/2014/main" id="{164C7F1A-737F-4B51-BE9D-88D3F0BFFF24}"/>
                  </a:ext>
                </a:extLst>
              </p:cNvPr>
              <p:cNvPicPr>
                <a:picLocks noGrp="1" noRot="1" noChangeAspect="1" noMove="1" noResize="1" noEditPoints="1" noAdjustHandles="1" noChangeArrowheads="1" noChangeShapeType="1" noCrop="1"/>
              </p:cNvPicPr>
              <p:nvPr/>
            </p:nvPicPr>
            <p:blipFill>
              <a:blip r:embed="rId5"/>
              <a:stretch>
                <a:fillRect/>
              </a:stretch>
            </p:blipFill>
            <p:spPr>
              <a:xfrm>
                <a:off x="611071" y="1438499"/>
                <a:ext cx="3542199" cy="3706682"/>
              </a:xfrm>
              <a:prstGeom prst="rect">
                <a:avLst/>
              </a:prstGeom>
            </p:spPr>
          </p:pic>
        </mc:Fallback>
      </mc:AlternateContent>
    </p:spTree>
    <p:extLst>
      <p:ext uri="{BB962C8B-B14F-4D97-AF65-F5344CB8AC3E}">
        <p14:creationId xmlns:p14="http://schemas.microsoft.com/office/powerpoint/2010/main" val="121663410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9. Potwierdzenie projektu przez Stały Komitet Rady Ministrów</a:t>
            </a:r>
          </a:p>
        </p:txBody>
      </p:sp>
      <p:sp>
        <p:nvSpPr>
          <p:cNvPr id="3" name="Symbol zastępczy tekstu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413</a:t>
            </a:fld>
            <a:endParaRPr lang="pl-PL">
              <a:solidFill>
                <a:prstClr val="black">
                  <a:tint val="75000"/>
                </a:prstClr>
              </a:solidFill>
            </a:endParaRPr>
          </a:p>
        </p:txBody>
      </p:sp>
    </p:spTree>
    <p:extLst>
      <p:ext uri="{BB962C8B-B14F-4D97-AF65-F5344CB8AC3E}">
        <p14:creationId xmlns:p14="http://schemas.microsoft.com/office/powerpoint/2010/main" val="3205711977"/>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a:t>Rządowy proces legislacyjny - etapy</a:t>
            </a:r>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414</a:t>
            </a:fld>
            <a:endParaRPr lang="pl-PL">
              <a:solidFill>
                <a:prstClr val="black">
                  <a:tint val="75000"/>
                </a:prstClr>
              </a:solidFill>
            </a:endParaRPr>
          </a:p>
        </p:txBody>
      </p:sp>
      <p:graphicFrame>
        <p:nvGraphicFramePr>
          <p:cNvPr id="5" name="Diagram 4"/>
          <p:cNvGraphicFramePr/>
          <p:nvPr>
            <p:extLst/>
          </p:nvPr>
        </p:nvGraphicFramePr>
        <p:xfrm>
          <a:off x="1725284" y="2035834"/>
          <a:ext cx="9420045" cy="4102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rostokąt: zaokrąglone rogi 5">
            <a:extLst>
              <a:ext uri="{FF2B5EF4-FFF2-40B4-BE49-F238E27FC236}">
                <a16:creationId xmlns:a16="http://schemas.microsoft.com/office/drawing/2014/main" id="{F31E3AF8-114A-4F8B-BA63-2E62F724976E}"/>
              </a:ext>
            </a:extLst>
          </p:cNvPr>
          <p:cNvSpPr/>
          <p:nvPr/>
        </p:nvSpPr>
        <p:spPr>
          <a:xfrm>
            <a:off x="7233920" y="3108960"/>
            <a:ext cx="2235200" cy="198120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1246932709"/>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3FFCE3-A581-4651-A56E-C5771C70AAA2}"/>
              </a:ext>
            </a:extLst>
          </p:cNvPr>
          <p:cNvSpPr>
            <a:spLocks noGrp="1"/>
          </p:cNvSpPr>
          <p:nvPr>
            <p:ph type="title"/>
          </p:nvPr>
        </p:nvSpPr>
        <p:spPr>
          <a:xfrm>
            <a:off x="838207" y="1165412"/>
            <a:ext cx="5874327" cy="525276"/>
          </a:xfrm>
          <a:solidFill>
            <a:schemeClr val="bg1"/>
          </a:solidFill>
        </p:spPr>
        <p:txBody>
          <a:bodyPr>
            <a:noAutofit/>
          </a:bodyPr>
          <a:lstStyle/>
          <a:p>
            <a:r>
              <a:rPr lang="pl-PL" sz="2800" dirty="0">
                <a:solidFill>
                  <a:srgbClr val="00B050"/>
                </a:solidFill>
                <a:effectLst>
                  <a:outerShdw blurRad="38100" dist="38100" dir="2700000" algn="tl">
                    <a:srgbClr val="000000">
                      <a:alpha val="43137"/>
                    </a:srgbClr>
                  </a:outerShdw>
                </a:effectLst>
              </a:rPr>
              <a:t>Potwierdzenie projektu przez SKRM</a:t>
            </a:r>
          </a:p>
        </p:txBody>
      </p:sp>
      <p:sp>
        <p:nvSpPr>
          <p:cNvPr id="3" name="Symbol zastępczy zawartości 2">
            <a:extLst>
              <a:ext uri="{FF2B5EF4-FFF2-40B4-BE49-F238E27FC236}">
                <a16:creationId xmlns:a16="http://schemas.microsoft.com/office/drawing/2014/main" id="{15CC6A84-424F-4020-9692-8ACFB21B1AA2}"/>
              </a:ext>
            </a:extLst>
          </p:cNvPr>
          <p:cNvSpPr>
            <a:spLocks noGrp="1"/>
          </p:cNvSpPr>
          <p:nvPr>
            <p:ph idx="1"/>
          </p:nvPr>
        </p:nvSpPr>
        <p:spPr/>
        <p:txBody>
          <a:bodyPr>
            <a:normAutofit fontScale="92500" lnSpcReduction="10000"/>
          </a:bodyPr>
          <a:lstStyle/>
          <a:p>
            <a:pPr algn="just">
              <a:buFont typeface="Wingdings" panose="05000000000000000000" pitchFamily="2" charset="2"/>
              <a:buChar char="q"/>
            </a:pPr>
            <a:r>
              <a:rPr lang="pl-PL" dirty="0"/>
              <a:t> Dotyczy projektu przyjętego </a:t>
            </a:r>
            <a:r>
              <a:rPr lang="pl-PL" dirty="0">
                <a:solidFill>
                  <a:srgbClr val="00B050"/>
                </a:solidFill>
              </a:rPr>
              <a:t>przez SKRM na posiedzeniu </a:t>
            </a:r>
          </a:p>
          <a:p>
            <a:pPr algn="just">
              <a:buFont typeface="Wingdings" panose="05000000000000000000" pitchFamily="2" charset="2"/>
              <a:buChar char="q"/>
            </a:pPr>
            <a:r>
              <a:rPr lang="pl-PL" dirty="0"/>
              <a:t> Wniosek o potwierdzenie projektu wnosi organ wnioskujący </a:t>
            </a:r>
          </a:p>
          <a:p>
            <a:pPr algn="just">
              <a:buFont typeface="Wingdings" panose="05000000000000000000" pitchFamily="2" charset="2"/>
              <a:buChar char="§"/>
            </a:pPr>
            <a:r>
              <a:rPr lang="pl-PL" dirty="0"/>
              <a:t>14 dni od dnia rozpatrzenia projektu przez komisję prawniczą albo</a:t>
            </a:r>
          </a:p>
          <a:p>
            <a:pPr algn="just">
              <a:buFont typeface="Wingdings" panose="05000000000000000000" pitchFamily="2" charset="2"/>
              <a:buChar char="§"/>
            </a:pPr>
            <a:r>
              <a:rPr lang="pl-PL" dirty="0"/>
              <a:t>5 dni od dnia zwolnienia projektu z obowiązku rozpatrzenia przez komisję prawniczą.</a:t>
            </a:r>
          </a:p>
          <a:p>
            <a:pPr algn="just">
              <a:buFont typeface="Wingdings" panose="05000000000000000000" pitchFamily="2" charset="2"/>
              <a:buChar char="q"/>
            </a:pPr>
            <a:r>
              <a:rPr lang="pl-PL" dirty="0"/>
              <a:t> Do wniosku o potwierdzenie projektu załącza się informację o:</a:t>
            </a:r>
          </a:p>
          <a:p>
            <a:pPr algn="just">
              <a:buFont typeface="Wingdings" panose="05000000000000000000" pitchFamily="2" charset="2"/>
              <a:buChar char="§"/>
            </a:pPr>
            <a:r>
              <a:rPr lang="pl-PL" dirty="0"/>
              <a:t>zgodności projektu z ustaleniami komisji prawniczej albo zwolnieniu projektu z obowiązku rozpatrzenia przez komisję prawniczą</a:t>
            </a:r>
          </a:p>
          <a:p>
            <a:pPr algn="just">
              <a:buFont typeface="Wingdings" panose="05000000000000000000" pitchFamily="2" charset="2"/>
              <a:buChar char="§"/>
            </a:pPr>
            <a:r>
              <a:rPr lang="pl-PL" dirty="0"/>
              <a:t>zmianach wprowadzonych w projekcie wykraczających poza zakres ustaleń SKRM. </a:t>
            </a:r>
          </a:p>
        </p:txBody>
      </p:sp>
      <p:sp>
        <p:nvSpPr>
          <p:cNvPr id="4" name="Symbol zastępczy numeru slajdu 3">
            <a:extLst>
              <a:ext uri="{FF2B5EF4-FFF2-40B4-BE49-F238E27FC236}">
                <a16:creationId xmlns:a16="http://schemas.microsoft.com/office/drawing/2014/main" id="{9B54579A-0583-430A-9A37-1F3608058FFD}"/>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415</a:t>
            </a:fld>
            <a:endParaRPr lang="pl-PL">
              <a:solidFill>
                <a:prstClr val="black">
                  <a:tint val="75000"/>
                </a:prstClr>
              </a:solidFill>
            </a:endParaRPr>
          </a:p>
        </p:txBody>
      </p:sp>
    </p:spTree>
    <p:extLst>
      <p:ext uri="{BB962C8B-B14F-4D97-AF65-F5344CB8AC3E}">
        <p14:creationId xmlns:p14="http://schemas.microsoft.com/office/powerpoint/2010/main" val="3646312049"/>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BAA5E6-9674-4BA7-B1C8-C673D777E050}"/>
              </a:ext>
            </a:extLst>
          </p:cNvPr>
          <p:cNvSpPr>
            <a:spLocks noGrp="1"/>
          </p:cNvSpPr>
          <p:nvPr>
            <p:ph type="title"/>
          </p:nvPr>
        </p:nvSpPr>
        <p:spPr>
          <a:xfrm>
            <a:off x="838200" y="1129565"/>
            <a:ext cx="10515600" cy="561135"/>
          </a:xfrm>
        </p:spPr>
        <p:txBody>
          <a:bodyPr>
            <a:normAutofit/>
          </a:bodyPr>
          <a:lstStyle/>
          <a:p>
            <a:endParaRPr lang="pl-PL" sz="2000" dirty="0"/>
          </a:p>
        </p:txBody>
      </p:sp>
      <p:sp>
        <p:nvSpPr>
          <p:cNvPr id="3" name="Symbol zastępczy zawartości 2">
            <a:extLst>
              <a:ext uri="{FF2B5EF4-FFF2-40B4-BE49-F238E27FC236}">
                <a16:creationId xmlns:a16="http://schemas.microsoft.com/office/drawing/2014/main" id="{DEC1E2C5-198D-4F80-A6E3-54ECF88A1AE7}"/>
              </a:ext>
            </a:extLst>
          </p:cNvPr>
          <p:cNvSpPr>
            <a:spLocks noGrp="1"/>
          </p:cNvSpPr>
          <p:nvPr>
            <p:ph idx="1"/>
          </p:nvPr>
        </p:nvSpPr>
        <p:spPr/>
        <p:txBody>
          <a:bodyPr>
            <a:normAutofit/>
          </a:bodyPr>
          <a:lstStyle/>
          <a:p>
            <a:pPr marL="0" indent="0" algn="just">
              <a:buNone/>
            </a:pPr>
            <a:r>
              <a:rPr lang="pl-PL" dirty="0">
                <a:solidFill>
                  <a:srgbClr val="00B050"/>
                </a:solidFill>
              </a:rPr>
              <a:t>Potwierdzenie projektu następuje:</a:t>
            </a:r>
          </a:p>
          <a:p>
            <a:pPr algn="just">
              <a:buFont typeface="Wingdings" panose="05000000000000000000" pitchFamily="2" charset="2"/>
              <a:buChar char="q"/>
            </a:pPr>
            <a:r>
              <a:rPr lang="pl-PL" dirty="0"/>
              <a:t> przez akceptację jego treści</a:t>
            </a:r>
          </a:p>
          <a:p>
            <a:pPr algn="just">
              <a:buFont typeface="Wingdings" panose="05000000000000000000" pitchFamily="2" charset="2"/>
              <a:buChar char="q"/>
            </a:pPr>
            <a:r>
              <a:rPr lang="pl-PL" dirty="0"/>
              <a:t> w trybie obiegowym </a:t>
            </a:r>
          </a:p>
          <a:p>
            <a:pPr algn="just">
              <a:buFont typeface="Wingdings" panose="05000000000000000000" pitchFamily="2" charset="2"/>
              <a:buChar char="q"/>
            </a:pPr>
            <a:r>
              <a:rPr lang="pl-PL" dirty="0"/>
              <a:t> w terminie wyznaczonym przez Przewodniczącego SKRM albo działającego z jego upoważnienia Sekretarza SKRM. </a:t>
            </a:r>
          </a:p>
        </p:txBody>
      </p:sp>
      <p:sp>
        <p:nvSpPr>
          <p:cNvPr id="4" name="Symbol zastępczy numeru slajdu 3">
            <a:extLst>
              <a:ext uri="{FF2B5EF4-FFF2-40B4-BE49-F238E27FC236}">
                <a16:creationId xmlns:a16="http://schemas.microsoft.com/office/drawing/2014/main" id="{D3A45B29-7950-40EC-8C33-71210FE4670F}"/>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416</a:t>
            </a:fld>
            <a:endParaRPr lang="pl-PL">
              <a:solidFill>
                <a:prstClr val="black">
                  <a:tint val="75000"/>
                </a:prstClr>
              </a:solidFill>
            </a:endParaRPr>
          </a:p>
        </p:txBody>
      </p:sp>
    </p:spTree>
    <p:extLst>
      <p:ext uri="{BB962C8B-B14F-4D97-AF65-F5344CB8AC3E}">
        <p14:creationId xmlns:p14="http://schemas.microsoft.com/office/powerpoint/2010/main" val="3427656029"/>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10BA45-58E3-47DE-9BB9-57D85B6864C6}"/>
              </a:ext>
            </a:extLst>
          </p:cNvPr>
          <p:cNvSpPr>
            <a:spLocks noGrp="1"/>
          </p:cNvSpPr>
          <p:nvPr>
            <p:ph type="title"/>
          </p:nvPr>
        </p:nvSpPr>
        <p:spPr>
          <a:xfrm>
            <a:off x="838200" y="1237141"/>
            <a:ext cx="10515600" cy="453559"/>
          </a:xfrm>
        </p:spPr>
        <p:txBody>
          <a:bodyPr>
            <a:normAutofit/>
          </a:bodyPr>
          <a:lstStyle/>
          <a:p>
            <a:endParaRPr lang="pl-PL" sz="2000" dirty="0"/>
          </a:p>
        </p:txBody>
      </p:sp>
      <p:sp>
        <p:nvSpPr>
          <p:cNvPr id="3" name="Symbol zastępczy zawartości 2">
            <a:extLst>
              <a:ext uri="{FF2B5EF4-FFF2-40B4-BE49-F238E27FC236}">
                <a16:creationId xmlns:a16="http://schemas.microsoft.com/office/drawing/2014/main" id="{DF0B2801-6FEE-4210-B195-972DA2D0971C}"/>
              </a:ext>
            </a:extLst>
          </p:cNvPr>
          <p:cNvSpPr>
            <a:spLocks noGrp="1"/>
          </p:cNvSpPr>
          <p:nvPr>
            <p:ph idx="1"/>
          </p:nvPr>
        </p:nvSpPr>
        <p:spPr/>
        <p:txBody>
          <a:bodyPr/>
          <a:lstStyle/>
          <a:p>
            <a:pPr marL="0" indent="0" algn="just">
              <a:buNone/>
            </a:pPr>
            <a:r>
              <a:rPr lang="pl-PL" dirty="0">
                <a:solidFill>
                  <a:srgbClr val="00B050"/>
                </a:solidFill>
              </a:rPr>
              <a:t>Sekretarz SKRM:</a:t>
            </a:r>
          </a:p>
          <a:p>
            <a:pPr algn="just">
              <a:buFont typeface="Wingdings" panose="05000000000000000000" pitchFamily="2" charset="2"/>
              <a:buChar char="q"/>
            </a:pPr>
            <a:r>
              <a:rPr lang="pl-PL" dirty="0"/>
              <a:t> potwierdza zakończenie prac nad projektem przez SKRM oraz przekazuje Sekretarzowi Rady Ministrów i organowi wnioskującemu informację o zakończeniu prac nad projektem przez ten Komitet</a:t>
            </a:r>
          </a:p>
          <a:p>
            <a:pPr algn="just">
              <a:buFont typeface="Wingdings" panose="05000000000000000000" pitchFamily="2" charset="2"/>
              <a:buChar char="q"/>
            </a:pPr>
            <a:r>
              <a:rPr lang="pl-PL" dirty="0"/>
              <a:t> </a:t>
            </a:r>
            <a:r>
              <a:rPr lang="pl-PL" dirty="0">
                <a:solidFill>
                  <a:srgbClr val="00B050"/>
                </a:solidFill>
              </a:rPr>
              <a:t>udostępnia w RPL ten projekt </a:t>
            </a:r>
            <a:r>
              <a:rPr lang="pl-PL" dirty="0"/>
              <a:t>wraz z wszelkimi dokumentami dotyczącymi prac nad tym projektem </a:t>
            </a:r>
          </a:p>
        </p:txBody>
      </p:sp>
      <p:sp>
        <p:nvSpPr>
          <p:cNvPr id="4" name="Symbol zastępczy numeru slajdu 3">
            <a:extLst>
              <a:ext uri="{FF2B5EF4-FFF2-40B4-BE49-F238E27FC236}">
                <a16:creationId xmlns:a16="http://schemas.microsoft.com/office/drawing/2014/main" id="{CC221C4C-5568-4294-9752-AB7DD8EC74ED}"/>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417</a:t>
            </a:fld>
            <a:endParaRPr lang="pl-PL">
              <a:solidFill>
                <a:prstClr val="black">
                  <a:tint val="75000"/>
                </a:prstClr>
              </a:solidFill>
            </a:endParaRPr>
          </a:p>
        </p:txBody>
      </p:sp>
    </p:spTree>
    <p:extLst>
      <p:ext uri="{BB962C8B-B14F-4D97-AF65-F5344CB8AC3E}">
        <p14:creationId xmlns:p14="http://schemas.microsoft.com/office/powerpoint/2010/main" val="3615595279"/>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a:t>Pytania</a:t>
            </a:r>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418</a:t>
            </a:fld>
            <a:endParaRPr lang="pl-PL">
              <a:solidFill>
                <a:prstClr val="black">
                  <a:tint val="75000"/>
                </a:prstClr>
              </a:solidFill>
            </a:endParaRPr>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1724620386"/>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10. Rozpatrzenie projektu przez Radę Ministrów</a:t>
            </a:r>
          </a:p>
        </p:txBody>
      </p:sp>
      <p:sp>
        <p:nvSpPr>
          <p:cNvPr id="3" name="Symbol zastępczy tekstu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419</a:t>
            </a:fld>
            <a:endParaRPr lang="pl-PL">
              <a:solidFill>
                <a:prstClr val="black">
                  <a:tint val="75000"/>
                </a:prstClr>
              </a:solidFill>
            </a:endParaRPr>
          </a:p>
        </p:txBody>
      </p:sp>
    </p:spTree>
    <p:extLst>
      <p:ext uri="{BB962C8B-B14F-4D97-AF65-F5344CB8AC3E}">
        <p14:creationId xmlns:p14="http://schemas.microsoft.com/office/powerpoint/2010/main" val="1889411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28687"/>
            <a:ext cx="10515600" cy="862013"/>
          </a:xfrm>
        </p:spPr>
        <p:txBody>
          <a:bodyPr/>
          <a:lstStyle/>
          <a:p>
            <a:r>
              <a:rPr lang="pl-PL" dirty="0"/>
              <a:t>Tekst ujednolicony</a:t>
            </a:r>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5140" y="1825625"/>
            <a:ext cx="6101735"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42</a:t>
            </a:fld>
            <a:endParaRPr lang="pl-PL"/>
          </a:p>
        </p:txBody>
      </p:sp>
    </p:spTree>
    <p:extLst>
      <p:ext uri="{BB962C8B-B14F-4D97-AF65-F5344CB8AC3E}">
        <p14:creationId xmlns:p14="http://schemas.microsoft.com/office/powerpoint/2010/main" val="320497892"/>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D72797-141A-4B58-9C1A-32FE7F70F609}"/>
              </a:ext>
            </a:extLst>
          </p:cNvPr>
          <p:cNvSpPr>
            <a:spLocks noGrp="1"/>
          </p:cNvSpPr>
          <p:nvPr>
            <p:ph type="title"/>
          </p:nvPr>
        </p:nvSpPr>
        <p:spPr>
          <a:xfrm>
            <a:off x="838200" y="966170"/>
            <a:ext cx="10515600" cy="793541"/>
          </a:xfrm>
        </p:spPr>
        <p:txBody>
          <a:bodyPr>
            <a:normAutofit/>
          </a:bodyPr>
          <a:lstStyle/>
          <a:p>
            <a:pPr algn="ctr"/>
            <a:r>
              <a:rPr lang="pl-PL" b="1" dirty="0"/>
              <a:t>Rządowy proces legislacyjny - etapy</a:t>
            </a:r>
          </a:p>
        </p:txBody>
      </p:sp>
      <p:sp>
        <p:nvSpPr>
          <p:cNvPr id="3" name="Symbol zastępczy zawartości 2">
            <a:extLst>
              <a:ext uri="{FF2B5EF4-FFF2-40B4-BE49-F238E27FC236}">
                <a16:creationId xmlns:a16="http://schemas.microsoft.com/office/drawing/2014/main" id="{AA6BFCD9-B4A3-438E-81CA-6F3EDDD156D7}"/>
              </a:ext>
            </a:extLst>
          </p:cNvPr>
          <p:cNvSpPr>
            <a:spLocks noGrp="1"/>
          </p:cNvSpPr>
          <p:nvPr>
            <p:ph idx="1"/>
          </p:nvPr>
        </p:nvSpPr>
        <p:spPr>
          <a:xfrm>
            <a:off x="838200" y="1759699"/>
            <a:ext cx="10515600" cy="4417264"/>
          </a:xfrm>
        </p:spPr>
        <p:txBody>
          <a:bodyPr/>
          <a:lstStyle/>
          <a:p>
            <a:endParaRPr lang="pl-PL" dirty="0"/>
          </a:p>
          <a:p>
            <a:endParaRPr lang="pl-PL" dirty="0"/>
          </a:p>
          <a:p>
            <a:pPr marL="0" indent="0">
              <a:buNone/>
            </a:pPr>
            <a:endParaRPr lang="pl-PL" dirty="0"/>
          </a:p>
        </p:txBody>
      </p:sp>
      <p:sp>
        <p:nvSpPr>
          <p:cNvPr id="4" name="Symbol zastępczy numeru slajdu 3">
            <a:extLst>
              <a:ext uri="{FF2B5EF4-FFF2-40B4-BE49-F238E27FC236}">
                <a16:creationId xmlns:a16="http://schemas.microsoft.com/office/drawing/2014/main" id="{3CE68CF0-50C3-44DF-B153-08BAE50E8FE7}"/>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420</a:t>
            </a:fld>
            <a:endParaRPr lang="pl-PL">
              <a:solidFill>
                <a:prstClr val="black">
                  <a:tint val="75000"/>
                </a:prstClr>
              </a:solidFill>
            </a:endParaRPr>
          </a:p>
        </p:txBody>
      </p:sp>
      <p:graphicFrame>
        <p:nvGraphicFramePr>
          <p:cNvPr id="5" name="Diagram 4"/>
          <p:cNvGraphicFramePr/>
          <p:nvPr>
            <p:extLst/>
          </p:nvPr>
        </p:nvGraphicFramePr>
        <p:xfrm>
          <a:off x="1725284" y="2035834"/>
          <a:ext cx="9420045" cy="4102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rostokąt: zaokrąglone rogi 6">
            <a:extLst>
              <a:ext uri="{FF2B5EF4-FFF2-40B4-BE49-F238E27FC236}">
                <a16:creationId xmlns:a16="http://schemas.microsoft.com/office/drawing/2014/main" id="{77AF060E-6702-4E51-8C3C-8A34D1AF6CE6}"/>
              </a:ext>
            </a:extLst>
          </p:cNvPr>
          <p:cNvSpPr/>
          <p:nvPr/>
        </p:nvSpPr>
        <p:spPr>
          <a:xfrm>
            <a:off x="9042400" y="2966720"/>
            <a:ext cx="2311400" cy="224536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1086605938"/>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4E3555-D312-4BDA-A7D5-13C9319C9215}"/>
              </a:ext>
            </a:extLst>
          </p:cNvPr>
          <p:cNvSpPr>
            <a:spLocks noGrp="1"/>
          </p:cNvSpPr>
          <p:nvPr>
            <p:ph type="title"/>
          </p:nvPr>
        </p:nvSpPr>
        <p:spPr>
          <a:xfrm>
            <a:off x="838200" y="1398494"/>
            <a:ext cx="10515600" cy="292194"/>
          </a:xfrm>
        </p:spPr>
        <p:txBody>
          <a:bodyPr>
            <a:noAutofit/>
          </a:bodyPr>
          <a:lstStyle/>
          <a:p>
            <a:endParaRPr lang="pl-PL" sz="2000" dirty="0"/>
          </a:p>
        </p:txBody>
      </p:sp>
      <p:sp>
        <p:nvSpPr>
          <p:cNvPr id="3" name="Symbol zastępczy zawartości 2">
            <a:extLst>
              <a:ext uri="{FF2B5EF4-FFF2-40B4-BE49-F238E27FC236}">
                <a16:creationId xmlns:a16="http://schemas.microsoft.com/office/drawing/2014/main" id="{3AC21D55-6F97-4C93-BD9B-B124A025FDF5}"/>
              </a:ext>
            </a:extLst>
          </p:cNvPr>
          <p:cNvSpPr>
            <a:spLocks noGrp="1"/>
          </p:cNvSpPr>
          <p:nvPr>
            <p:ph idx="1"/>
          </p:nvPr>
        </p:nvSpPr>
        <p:spPr>
          <a:xfrm>
            <a:off x="482600" y="1387070"/>
            <a:ext cx="10515600" cy="4351338"/>
          </a:xfrm>
        </p:spPr>
        <p:txBody>
          <a:bodyPr>
            <a:normAutofit/>
          </a:bodyPr>
          <a:lstStyle/>
          <a:p>
            <a:pPr algn="just">
              <a:buFont typeface="Wingdings" panose="05000000000000000000" pitchFamily="2" charset="2"/>
              <a:buChar char="q"/>
            </a:pPr>
            <a:r>
              <a:rPr lang="pl-PL" b="1" dirty="0"/>
              <a:t>Projekt rozporządzenia Prezesa Rady Ministrów </a:t>
            </a:r>
            <a:r>
              <a:rPr lang="pl-PL" dirty="0">
                <a:solidFill>
                  <a:srgbClr val="00B050"/>
                </a:solidFill>
              </a:rPr>
              <a:t>nie podlega </a:t>
            </a:r>
            <a:r>
              <a:rPr lang="pl-PL" dirty="0"/>
              <a:t>rozpatrzeniu </a:t>
            </a:r>
            <a:r>
              <a:rPr lang="pl-PL" b="1" dirty="0"/>
              <a:t>przez Radę Ministrów</a:t>
            </a:r>
            <a:r>
              <a:rPr lang="pl-PL" dirty="0"/>
              <a:t>.</a:t>
            </a:r>
          </a:p>
          <a:p>
            <a:pPr algn="just">
              <a:buFont typeface="Wingdings" panose="05000000000000000000" pitchFamily="2" charset="2"/>
              <a:buChar char="q"/>
            </a:pPr>
            <a:r>
              <a:rPr lang="pl-PL" b="1" dirty="0"/>
              <a:t>projekt rozporządzenia ministra </a:t>
            </a:r>
            <a:r>
              <a:rPr lang="pl-PL" dirty="0">
                <a:solidFill>
                  <a:srgbClr val="00B050"/>
                </a:solidFill>
              </a:rPr>
              <a:t>nie podlega </a:t>
            </a:r>
            <a:r>
              <a:rPr lang="pl-PL" dirty="0"/>
              <a:t>rozpatrzeniu </a:t>
            </a:r>
            <a:r>
              <a:rPr lang="pl-PL" b="1" dirty="0"/>
              <a:t>przez Stały Komitet Rady Ministrów i Radę Ministrów</a:t>
            </a:r>
            <a:r>
              <a:rPr lang="pl-PL" dirty="0"/>
              <a:t>.</a:t>
            </a:r>
          </a:p>
          <a:p>
            <a:pPr marL="0" indent="0" algn="just">
              <a:buNone/>
            </a:pPr>
            <a:r>
              <a:rPr lang="pl-PL" dirty="0"/>
              <a:t>-  Wyjątkiem od powyższej zasady jest przypadek, gdy zostanie złożony wniosek o rozpatrzenie projektu przez SKRM w zakresie nieuwzględnionej lub pozostawionej bez rozpatrzenia uwagi.</a:t>
            </a:r>
          </a:p>
          <a:p>
            <a:pPr marL="0" indent="0" algn="just">
              <a:buNone/>
            </a:pPr>
            <a:r>
              <a:rPr lang="pl-PL" dirty="0"/>
              <a:t>- Wniosek ten może złożyć podmiot zgłaszający uwagę lub organ wnioskujący projekt rozporządzenia ministra.</a:t>
            </a:r>
          </a:p>
        </p:txBody>
      </p:sp>
      <p:sp>
        <p:nvSpPr>
          <p:cNvPr id="4" name="Symbol zastępczy numeru slajdu 3">
            <a:extLst>
              <a:ext uri="{FF2B5EF4-FFF2-40B4-BE49-F238E27FC236}">
                <a16:creationId xmlns:a16="http://schemas.microsoft.com/office/drawing/2014/main" id="{BCF005E4-0BA7-4143-A15A-E22F251AE196}"/>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421</a:t>
            </a:fld>
            <a:endParaRPr lang="pl-PL">
              <a:solidFill>
                <a:prstClr val="black">
                  <a:tint val="75000"/>
                </a:prstClr>
              </a:solidFill>
            </a:endParaRPr>
          </a:p>
        </p:txBody>
      </p:sp>
    </p:spTree>
    <p:extLst>
      <p:ext uri="{BB962C8B-B14F-4D97-AF65-F5344CB8AC3E}">
        <p14:creationId xmlns:p14="http://schemas.microsoft.com/office/powerpoint/2010/main" val="3828721289"/>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2C3E2B44-D90E-4A57-A751-4E3AF2388CE7}"/>
              </a:ext>
            </a:extLst>
          </p:cNvPr>
          <p:cNvSpPr>
            <a:spLocks noGrp="1"/>
          </p:cNvSpPr>
          <p:nvPr>
            <p:ph idx="1"/>
          </p:nvPr>
        </p:nvSpPr>
        <p:spPr/>
        <p:txBody>
          <a:bodyPr>
            <a:normAutofit/>
          </a:bodyPr>
          <a:lstStyle/>
          <a:p>
            <a:pPr marL="0" indent="0" algn="just">
              <a:buNone/>
            </a:pPr>
            <a:r>
              <a:rPr lang="pl-PL" dirty="0">
                <a:solidFill>
                  <a:srgbClr val="00B050"/>
                </a:solidFill>
              </a:rPr>
              <a:t>Wniosek o rozpatrzenie projektu przez Radę Ministrów:</a:t>
            </a:r>
            <a:r>
              <a:rPr lang="pl-PL" dirty="0">
                <a:solidFill>
                  <a:srgbClr val="00B050"/>
                </a:solidFill>
                <a:highlight>
                  <a:srgbClr val="FF0000"/>
                </a:highlight>
              </a:rPr>
              <a:t> </a:t>
            </a:r>
          </a:p>
          <a:p>
            <a:pPr algn="just">
              <a:buFont typeface="Wingdings" panose="05000000000000000000" pitchFamily="2" charset="2"/>
              <a:buChar char="q"/>
            </a:pPr>
            <a:r>
              <a:rPr lang="pl-PL" dirty="0"/>
              <a:t> wnosi się </a:t>
            </a:r>
            <a:r>
              <a:rPr lang="pl-PL" b="1" dirty="0"/>
              <a:t>za pośrednictwem Sekretarza Rady Ministrów </a:t>
            </a:r>
            <a:r>
              <a:rPr lang="pl-PL" dirty="0"/>
              <a:t>w postaci elektronicznej na elektroniczną skrzynkę podawczą KPRM</a:t>
            </a:r>
            <a:endParaRPr lang="pl-PL" b="1" dirty="0"/>
          </a:p>
          <a:p>
            <a:pPr algn="just">
              <a:buFont typeface="Wingdings" panose="05000000000000000000" pitchFamily="2" charset="2"/>
              <a:buChar char="q"/>
            </a:pPr>
            <a:r>
              <a:rPr lang="pl-PL" b="1" dirty="0"/>
              <a:t> wnosi organ wnioskujący </a:t>
            </a:r>
          </a:p>
          <a:p>
            <a:pPr algn="just">
              <a:buFont typeface="Wingdings" panose="05000000000000000000" pitchFamily="2" charset="2"/>
              <a:buChar char="q"/>
            </a:pPr>
            <a:r>
              <a:rPr lang="pl-PL" b="1" dirty="0"/>
              <a:t> załączony projekt powinien być po potwierdzeniu przez SKRM albo po rozpatrzeniu przez komisję prawniczą</a:t>
            </a:r>
            <a:endParaRPr lang="pl-PL" dirty="0"/>
          </a:p>
          <a:p>
            <a:pPr marL="0" indent="0" algn="just">
              <a:buNone/>
            </a:pPr>
            <a:endParaRPr lang="pl-PL" dirty="0"/>
          </a:p>
          <a:p>
            <a:endParaRPr lang="pl-PL" dirty="0"/>
          </a:p>
        </p:txBody>
      </p:sp>
      <p:sp>
        <p:nvSpPr>
          <p:cNvPr id="4" name="Symbol zastępczy numeru slajdu 3">
            <a:extLst>
              <a:ext uri="{FF2B5EF4-FFF2-40B4-BE49-F238E27FC236}">
                <a16:creationId xmlns:a16="http://schemas.microsoft.com/office/drawing/2014/main" id="{E28F94FC-BD46-4122-8921-2C2658C9C07D}"/>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422</a:t>
            </a:fld>
            <a:endParaRPr lang="pl-PL">
              <a:solidFill>
                <a:prstClr val="black">
                  <a:tint val="75000"/>
                </a:prstClr>
              </a:solidFill>
            </a:endParaRPr>
          </a:p>
        </p:txBody>
      </p:sp>
      <p:sp>
        <p:nvSpPr>
          <p:cNvPr id="7" name="Tytuł 1">
            <a:extLst>
              <a:ext uri="{FF2B5EF4-FFF2-40B4-BE49-F238E27FC236}">
                <a16:creationId xmlns:a16="http://schemas.microsoft.com/office/drawing/2014/main" id="{DB4FB46F-EC5B-45B1-B04C-E3867F0378CA}"/>
              </a:ext>
            </a:extLst>
          </p:cNvPr>
          <p:cNvSpPr>
            <a:spLocks noGrp="1"/>
          </p:cNvSpPr>
          <p:nvPr>
            <p:ph type="title"/>
          </p:nvPr>
        </p:nvSpPr>
        <p:spPr>
          <a:xfrm>
            <a:off x="838200" y="1063690"/>
            <a:ext cx="10515600" cy="626998"/>
          </a:xfrm>
        </p:spPr>
        <p:style>
          <a:lnRef idx="2">
            <a:schemeClr val="accent1"/>
          </a:lnRef>
          <a:fillRef idx="1">
            <a:schemeClr val="lt1"/>
          </a:fillRef>
          <a:effectRef idx="0">
            <a:schemeClr val="accent1"/>
          </a:effectRef>
          <a:fontRef idx="minor">
            <a:schemeClr val="dk1"/>
          </a:fontRef>
        </p:style>
        <p:txBody>
          <a:bodyPr>
            <a:normAutofit/>
          </a:bodyPr>
          <a:lstStyle/>
          <a:p>
            <a:r>
              <a:rPr lang="pl-PL" sz="2800" b="1" dirty="0">
                <a:solidFill>
                  <a:srgbClr val="00B050"/>
                </a:solidFill>
                <a:effectLst>
                  <a:outerShdw blurRad="38100" dist="38100" dir="2700000" algn="tl">
                    <a:srgbClr val="000000">
                      <a:alpha val="43137"/>
                    </a:srgbClr>
                  </a:outerShdw>
                </a:effectLst>
              </a:rPr>
              <a:t>Rada Ministrów </a:t>
            </a:r>
          </a:p>
        </p:txBody>
      </p:sp>
    </p:spTree>
    <p:extLst>
      <p:ext uri="{BB962C8B-B14F-4D97-AF65-F5344CB8AC3E}">
        <p14:creationId xmlns:p14="http://schemas.microsoft.com/office/powerpoint/2010/main" val="3899492089"/>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A324C4-DCF8-485D-B26B-8B7BFCAB0881}"/>
              </a:ext>
            </a:extLst>
          </p:cNvPr>
          <p:cNvSpPr>
            <a:spLocks noGrp="1"/>
          </p:cNvSpPr>
          <p:nvPr>
            <p:ph type="title"/>
          </p:nvPr>
        </p:nvSpPr>
        <p:spPr>
          <a:xfrm>
            <a:off x="838200" y="1272988"/>
            <a:ext cx="10515600" cy="417700"/>
          </a:xfrm>
        </p:spPr>
        <p:txBody>
          <a:bodyPr>
            <a:noAutofit/>
          </a:bodyPr>
          <a:lstStyle/>
          <a:p>
            <a:r>
              <a:rPr lang="pl-PL" sz="2800" b="1" dirty="0">
                <a:solidFill>
                  <a:srgbClr val="00B050"/>
                </a:solidFill>
                <a:effectLst>
                  <a:outerShdw blurRad="38100" dist="38100" dir="2700000" algn="tl">
                    <a:srgbClr val="000000">
                      <a:alpha val="43137"/>
                    </a:srgbClr>
                  </a:outerShdw>
                </a:effectLst>
              </a:rPr>
              <a:t>Rada Ministrów</a:t>
            </a:r>
          </a:p>
        </p:txBody>
      </p:sp>
      <p:sp>
        <p:nvSpPr>
          <p:cNvPr id="3" name="Symbol zastępczy zawartości 2">
            <a:extLst>
              <a:ext uri="{FF2B5EF4-FFF2-40B4-BE49-F238E27FC236}">
                <a16:creationId xmlns:a16="http://schemas.microsoft.com/office/drawing/2014/main" id="{1C141BF5-6968-44E9-AC02-D85F4FA8F317}"/>
              </a:ext>
            </a:extLst>
          </p:cNvPr>
          <p:cNvSpPr>
            <a:spLocks noGrp="1"/>
          </p:cNvSpPr>
          <p:nvPr>
            <p:ph idx="1"/>
          </p:nvPr>
        </p:nvSpPr>
        <p:spPr/>
        <p:txBody>
          <a:bodyPr>
            <a:normAutofit fontScale="77500" lnSpcReduction="20000"/>
          </a:bodyPr>
          <a:lstStyle/>
          <a:p>
            <a:pPr marL="0" indent="0" algn="just">
              <a:buNone/>
            </a:pPr>
            <a:r>
              <a:rPr lang="pl-PL" sz="3600" dirty="0">
                <a:solidFill>
                  <a:srgbClr val="00B050"/>
                </a:solidFill>
              </a:rPr>
              <a:t>Co zawiera wniosek:</a:t>
            </a:r>
          </a:p>
          <a:p>
            <a:pPr algn="just">
              <a:buFont typeface="Wingdings" panose="05000000000000000000" pitchFamily="2" charset="2"/>
              <a:buChar char="q"/>
            </a:pPr>
            <a:r>
              <a:rPr lang="pl-PL" dirty="0"/>
              <a:t> zwięzły opis istoty i celu projektu oraz wskazuje inne okoliczności mające istotny wpływ na podjęcie rozstrzygnięcia przez Radę Ministrów</a:t>
            </a:r>
          </a:p>
          <a:p>
            <a:pPr algn="just">
              <a:buFont typeface="Wingdings" panose="05000000000000000000" pitchFamily="2" charset="2"/>
              <a:buChar char="q"/>
            </a:pPr>
            <a:r>
              <a:rPr lang="pl-PL" dirty="0"/>
              <a:t> informację o przewidywanych skutkach społeczno-gospodarczych projektu, w tym o jego wpływie na sektor finansów publicznych - w przypadku braku OSR</a:t>
            </a:r>
          </a:p>
          <a:p>
            <a:pPr algn="just">
              <a:buFont typeface="Wingdings" panose="05000000000000000000" pitchFamily="2" charset="2"/>
              <a:buChar char="q"/>
            </a:pPr>
            <a:r>
              <a:rPr lang="pl-PL" dirty="0"/>
              <a:t> informację o wynikach przeprowadzonych uzgodnień</a:t>
            </a:r>
          </a:p>
          <a:p>
            <a:pPr algn="just">
              <a:buFont typeface="Wingdings" panose="05000000000000000000" pitchFamily="2" charset="2"/>
              <a:buChar char="q"/>
            </a:pPr>
            <a:r>
              <a:rPr lang="pl-PL" dirty="0"/>
              <a:t> informację o stanowisku organu wnioskującego wobec opinii Komisji Wspólnej Rządu i Samorządu Terytorialnego</a:t>
            </a:r>
          </a:p>
          <a:p>
            <a:pPr algn="just">
              <a:buFont typeface="Wingdings" panose="05000000000000000000" pitchFamily="2" charset="2"/>
              <a:buChar char="q"/>
            </a:pPr>
            <a:r>
              <a:rPr lang="pl-PL" dirty="0"/>
              <a:t> informację na temat ustaleń właściwych komitetów i SKRM</a:t>
            </a:r>
          </a:p>
          <a:p>
            <a:pPr algn="just">
              <a:buFont typeface="Wingdings" panose="05000000000000000000" pitchFamily="2" charset="2"/>
              <a:buChar char="q"/>
            </a:pPr>
            <a:r>
              <a:rPr lang="pl-PL" dirty="0"/>
              <a:t> opis zmian projektu wprowadzonych po rozpatrzeniu go przez SKRM z uzasadnieniem tych zmian</a:t>
            </a:r>
          </a:p>
          <a:p>
            <a:pPr algn="just">
              <a:buFont typeface="Wingdings" panose="05000000000000000000" pitchFamily="2" charset="2"/>
              <a:buChar char="q"/>
            </a:pPr>
            <a:r>
              <a:rPr lang="pl-PL" dirty="0"/>
              <a:t> informację o rozpatrzeniu projektu przez komisję prawniczą albo zwolnieniu go z obowiązku rozpatrzenia przez komisję prawniczą</a:t>
            </a:r>
          </a:p>
        </p:txBody>
      </p:sp>
      <p:sp>
        <p:nvSpPr>
          <p:cNvPr id="4" name="Symbol zastępczy numeru slajdu 3">
            <a:extLst>
              <a:ext uri="{FF2B5EF4-FFF2-40B4-BE49-F238E27FC236}">
                <a16:creationId xmlns:a16="http://schemas.microsoft.com/office/drawing/2014/main" id="{BFBA7201-7474-44CB-97DE-70B24286F8FC}"/>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423</a:t>
            </a:fld>
            <a:endParaRPr lang="pl-PL">
              <a:solidFill>
                <a:prstClr val="black">
                  <a:tint val="75000"/>
                </a:prstClr>
              </a:solidFill>
            </a:endParaRPr>
          </a:p>
        </p:txBody>
      </p:sp>
    </p:spTree>
    <p:extLst>
      <p:ext uri="{BB962C8B-B14F-4D97-AF65-F5344CB8AC3E}">
        <p14:creationId xmlns:p14="http://schemas.microsoft.com/office/powerpoint/2010/main" val="2308681491"/>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3BFF58-A39C-4B5E-A573-D5491EE5418A}"/>
              </a:ext>
            </a:extLst>
          </p:cNvPr>
          <p:cNvSpPr>
            <a:spLocks noGrp="1"/>
          </p:cNvSpPr>
          <p:nvPr>
            <p:ph type="title"/>
          </p:nvPr>
        </p:nvSpPr>
        <p:spPr>
          <a:xfrm>
            <a:off x="838200" y="1398494"/>
            <a:ext cx="10515600" cy="292194"/>
          </a:xfrm>
        </p:spPr>
        <p:txBody>
          <a:bodyPr>
            <a:noAutofit/>
          </a:bodyPr>
          <a:lstStyle/>
          <a:p>
            <a:r>
              <a:rPr lang="pl-PL" sz="2800" b="1" dirty="0">
                <a:solidFill>
                  <a:srgbClr val="00B050"/>
                </a:solidFill>
                <a:effectLst>
                  <a:outerShdw blurRad="38100" dist="38100" dir="2700000" algn="tl">
                    <a:srgbClr val="000000">
                      <a:alpha val="43137"/>
                    </a:srgbClr>
                  </a:outerShdw>
                </a:effectLst>
              </a:rPr>
              <a:t>Rada Ministrów</a:t>
            </a:r>
          </a:p>
        </p:txBody>
      </p:sp>
      <p:sp>
        <p:nvSpPr>
          <p:cNvPr id="3" name="Symbol zastępczy zawartości 2">
            <a:extLst>
              <a:ext uri="{FF2B5EF4-FFF2-40B4-BE49-F238E27FC236}">
                <a16:creationId xmlns:a16="http://schemas.microsoft.com/office/drawing/2014/main" id="{EF84864F-3546-4334-BA92-3B083A1FA531}"/>
              </a:ext>
            </a:extLst>
          </p:cNvPr>
          <p:cNvSpPr>
            <a:spLocks noGrp="1"/>
          </p:cNvSpPr>
          <p:nvPr>
            <p:ph idx="1"/>
          </p:nvPr>
        </p:nvSpPr>
        <p:spPr>
          <a:xfrm>
            <a:off x="838200" y="1847850"/>
            <a:ext cx="10515600" cy="4351338"/>
          </a:xfrm>
        </p:spPr>
        <p:txBody>
          <a:bodyPr>
            <a:normAutofit fontScale="77500" lnSpcReduction="20000"/>
          </a:bodyPr>
          <a:lstStyle/>
          <a:p>
            <a:pPr marL="0" indent="0" algn="just">
              <a:buNone/>
            </a:pPr>
            <a:r>
              <a:rPr lang="pl-PL" sz="3100" dirty="0">
                <a:solidFill>
                  <a:srgbClr val="00B050"/>
                </a:solidFill>
              </a:rPr>
              <a:t>Do wniosku dołącza się:</a:t>
            </a:r>
          </a:p>
          <a:p>
            <a:pPr algn="just">
              <a:buFont typeface="Wingdings" panose="05000000000000000000" pitchFamily="2" charset="2"/>
              <a:buChar char="q"/>
            </a:pPr>
            <a:r>
              <a:rPr lang="pl-PL" dirty="0"/>
              <a:t> tekst projektu, jego uzasadnienie i OSR</a:t>
            </a:r>
          </a:p>
          <a:p>
            <a:pPr algn="just">
              <a:buFont typeface="Wingdings" panose="05000000000000000000" pitchFamily="2" charset="2"/>
              <a:buChar char="q"/>
            </a:pPr>
            <a:r>
              <a:rPr lang="pl-PL" dirty="0"/>
              <a:t> protokół rozbieżności, zestawienie uwag oraz raport z konsultacji</a:t>
            </a:r>
          </a:p>
          <a:p>
            <a:pPr algn="just">
              <a:buFont typeface="Wingdings" panose="05000000000000000000" pitchFamily="2" charset="2"/>
              <a:buChar char="q"/>
            </a:pPr>
            <a:r>
              <a:rPr lang="pl-PL" dirty="0"/>
              <a:t> opinię o zgodności projektu z prawem Unii Europejskiej, opinię Centrum Analiz, opinię Rady Legislacyjnej - jeżeli zostały przedstawione, wraz ze stanowiskiem organu wnioskującego</a:t>
            </a:r>
          </a:p>
          <a:p>
            <a:pPr algn="just">
              <a:buFont typeface="Wingdings" panose="05000000000000000000" pitchFamily="2" charset="2"/>
              <a:buChar char="q"/>
            </a:pPr>
            <a:r>
              <a:rPr lang="pl-PL" dirty="0"/>
              <a:t> tabelę zgodności, odwróconą tabelę zgodności oraz wyjaśnienie terminu wejścia w życie - w przypadku projektu mającego na celu wdrożenie prawa Unii Europejskiej</a:t>
            </a:r>
          </a:p>
          <a:p>
            <a:pPr algn="just">
              <a:buFont typeface="Wingdings" panose="05000000000000000000" pitchFamily="2" charset="2"/>
              <a:buChar char="q"/>
            </a:pPr>
            <a:r>
              <a:rPr lang="pl-PL" dirty="0"/>
              <a:t> projekty aktów wykonawczych - jeżeli projekt ustawy przewiduje ich wydanie i w przypadku projektu ustawy mającej na celu wdrożenie prawa Unii Europejskiej</a:t>
            </a:r>
          </a:p>
          <a:p>
            <a:pPr algn="just">
              <a:buFont typeface="Wingdings" panose="05000000000000000000" pitchFamily="2" charset="2"/>
              <a:buChar char="q"/>
            </a:pPr>
            <a:r>
              <a:rPr lang="pl-PL" dirty="0"/>
              <a:t> zgłoszenia zainteresowania pracami nad projektem wniesione w trybie przepisów o działalności lobbingowej w procesie stanowienia prawa</a:t>
            </a:r>
          </a:p>
          <a:p>
            <a:pPr algn="just">
              <a:buFont typeface="Wingdings" panose="05000000000000000000" pitchFamily="2" charset="2"/>
              <a:buChar char="q"/>
            </a:pPr>
            <a:r>
              <a:rPr lang="pl-PL" dirty="0"/>
              <a:t> opinie, analizy i inne materiały wymagane lub niezbędne ze względu na przedmiot projektu.</a:t>
            </a:r>
          </a:p>
        </p:txBody>
      </p:sp>
      <p:sp>
        <p:nvSpPr>
          <p:cNvPr id="4" name="Symbol zastępczy numeru slajdu 3">
            <a:extLst>
              <a:ext uri="{FF2B5EF4-FFF2-40B4-BE49-F238E27FC236}">
                <a16:creationId xmlns:a16="http://schemas.microsoft.com/office/drawing/2014/main" id="{470FF29A-D56B-481F-ACE4-F69804E2E778}"/>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424</a:t>
            </a:fld>
            <a:endParaRPr lang="pl-PL">
              <a:solidFill>
                <a:prstClr val="black">
                  <a:tint val="75000"/>
                </a:prstClr>
              </a:solidFill>
            </a:endParaRPr>
          </a:p>
        </p:txBody>
      </p:sp>
    </p:spTree>
    <p:extLst>
      <p:ext uri="{BB962C8B-B14F-4D97-AF65-F5344CB8AC3E}">
        <p14:creationId xmlns:p14="http://schemas.microsoft.com/office/powerpoint/2010/main" val="3142287884"/>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435091-7777-4E2F-9E0B-5B58288467DF}"/>
              </a:ext>
            </a:extLst>
          </p:cNvPr>
          <p:cNvSpPr>
            <a:spLocks noGrp="1"/>
          </p:cNvSpPr>
          <p:nvPr>
            <p:ph type="title"/>
          </p:nvPr>
        </p:nvSpPr>
        <p:spPr>
          <a:xfrm>
            <a:off x="838200" y="1317812"/>
            <a:ext cx="10515600" cy="372876"/>
          </a:xfrm>
        </p:spPr>
        <p:txBody>
          <a:bodyPr>
            <a:noAutofit/>
          </a:bodyPr>
          <a:lstStyle/>
          <a:p>
            <a:r>
              <a:rPr lang="pl-PL" sz="2800" b="1" dirty="0">
                <a:solidFill>
                  <a:srgbClr val="00B050"/>
                </a:solidFill>
                <a:effectLst>
                  <a:outerShdw blurRad="38100" dist="38100" dir="2700000" algn="tl">
                    <a:srgbClr val="000000">
                      <a:alpha val="43137"/>
                    </a:srgbClr>
                  </a:outerShdw>
                </a:effectLst>
              </a:rPr>
              <a:t>Rada Ministrów</a:t>
            </a:r>
          </a:p>
        </p:txBody>
      </p:sp>
      <p:sp>
        <p:nvSpPr>
          <p:cNvPr id="3" name="Symbol zastępczy zawartości 2">
            <a:extLst>
              <a:ext uri="{FF2B5EF4-FFF2-40B4-BE49-F238E27FC236}">
                <a16:creationId xmlns:a16="http://schemas.microsoft.com/office/drawing/2014/main" id="{AB97AE92-0A73-4F54-90B0-4487E64AB0F3}"/>
              </a:ext>
            </a:extLst>
          </p:cNvPr>
          <p:cNvSpPr>
            <a:spLocks noGrp="1"/>
          </p:cNvSpPr>
          <p:nvPr>
            <p:ph idx="1"/>
          </p:nvPr>
        </p:nvSpPr>
        <p:spPr/>
        <p:txBody>
          <a:bodyPr>
            <a:normAutofit/>
          </a:bodyPr>
          <a:lstStyle/>
          <a:p>
            <a:pPr marL="0" indent="0" algn="just">
              <a:buNone/>
            </a:pPr>
            <a:r>
              <a:rPr lang="pl-PL" sz="2400" dirty="0">
                <a:solidFill>
                  <a:srgbClr val="00B050"/>
                </a:solidFill>
              </a:rPr>
              <a:t>Wniosek niespełniający wymagań</a:t>
            </a:r>
          </a:p>
          <a:p>
            <a:pPr algn="just">
              <a:buFont typeface="Wingdings" panose="05000000000000000000" pitchFamily="2" charset="2"/>
              <a:buChar char="q"/>
            </a:pPr>
            <a:r>
              <a:rPr lang="pl-PL" dirty="0"/>
              <a:t> Wniosek Sekretarza Rady Ministrów do organu wnioskującego o usunięcie braków formalnych wniosku w wyznaczonym terminie</a:t>
            </a:r>
          </a:p>
          <a:p>
            <a:pPr algn="just">
              <a:buFont typeface="Wingdings" panose="05000000000000000000" pitchFamily="2" charset="2"/>
              <a:buChar char="q"/>
            </a:pPr>
            <a:r>
              <a:rPr lang="pl-PL" dirty="0"/>
              <a:t> zwrócenie projektu organowi wnioskującemu w przypadku nieusunięcia braków formalnych</a:t>
            </a:r>
          </a:p>
          <a:p>
            <a:pPr algn="just">
              <a:buFont typeface="Wingdings" panose="05000000000000000000" pitchFamily="2" charset="2"/>
              <a:buChar char="q"/>
            </a:pPr>
            <a:r>
              <a:rPr lang="pl-PL" dirty="0"/>
              <a:t> Rozpatrzenie projektu niespełniającego wszystkich wymagań - za zgodą Prezesa Rady Ministrów.</a:t>
            </a:r>
          </a:p>
        </p:txBody>
      </p:sp>
      <p:sp>
        <p:nvSpPr>
          <p:cNvPr id="4" name="Symbol zastępczy numeru slajdu 3">
            <a:extLst>
              <a:ext uri="{FF2B5EF4-FFF2-40B4-BE49-F238E27FC236}">
                <a16:creationId xmlns:a16="http://schemas.microsoft.com/office/drawing/2014/main" id="{BB7BA0AD-3F3F-48E5-91D3-280BBDF5DBD3}"/>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425</a:t>
            </a:fld>
            <a:endParaRPr lang="pl-PL">
              <a:solidFill>
                <a:prstClr val="black">
                  <a:tint val="75000"/>
                </a:prstClr>
              </a:solidFill>
            </a:endParaRPr>
          </a:p>
        </p:txBody>
      </p:sp>
    </p:spTree>
    <p:extLst>
      <p:ext uri="{BB962C8B-B14F-4D97-AF65-F5344CB8AC3E}">
        <p14:creationId xmlns:p14="http://schemas.microsoft.com/office/powerpoint/2010/main" val="184322798"/>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5C9C75-29CF-4C58-A636-8B57FAAAE6CA}"/>
              </a:ext>
            </a:extLst>
          </p:cNvPr>
          <p:cNvSpPr>
            <a:spLocks noGrp="1"/>
          </p:cNvSpPr>
          <p:nvPr>
            <p:ph type="title"/>
          </p:nvPr>
        </p:nvSpPr>
        <p:spPr>
          <a:xfrm>
            <a:off x="838200" y="1264024"/>
            <a:ext cx="10515600" cy="426664"/>
          </a:xfrm>
        </p:spPr>
        <p:txBody>
          <a:bodyPr>
            <a:noAutofit/>
          </a:bodyPr>
          <a:lstStyle/>
          <a:p>
            <a:r>
              <a:rPr lang="pl-PL" sz="2800" b="1" dirty="0">
                <a:solidFill>
                  <a:srgbClr val="00B050"/>
                </a:solidFill>
                <a:effectLst>
                  <a:outerShdw blurRad="38100" dist="38100" dir="2700000" algn="tl">
                    <a:srgbClr val="000000">
                      <a:alpha val="43137"/>
                    </a:srgbClr>
                  </a:outerShdw>
                </a:effectLst>
              </a:rPr>
              <a:t>Rada Ministrów</a:t>
            </a:r>
          </a:p>
        </p:txBody>
      </p:sp>
      <p:sp>
        <p:nvSpPr>
          <p:cNvPr id="3" name="Symbol zastępczy zawartości 2">
            <a:extLst>
              <a:ext uri="{FF2B5EF4-FFF2-40B4-BE49-F238E27FC236}">
                <a16:creationId xmlns:a16="http://schemas.microsoft.com/office/drawing/2014/main" id="{2A041D71-EC4E-4251-8C93-6ECFA1616E63}"/>
              </a:ext>
            </a:extLst>
          </p:cNvPr>
          <p:cNvSpPr>
            <a:spLocks noGrp="1"/>
          </p:cNvSpPr>
          <p:nvPr>
            <p:ph idx="1"/>
          </p:nvPr>
        </p:nvSpPr>
        <p:spPr/>
        <p:txBody>
          <a:bodyPr>
            <a:normAutofit fontScale="92500" lnSpcReduction="20000"/>
          </a:bodyPr>
          <a:lstStyle/>
          <a:p>
            <a:pPr marL="0" indent="0" algn="just">
              <a:buNone/>
            </a:pPr>
            <a:r>
              <a:rPr lang="pl-PL" dirty="0">
                <a:solidFill>
                  <a:srgbClr val="00B050"/>
                </a:solidFill>
              </a:rPr>
              <a:t>Sekretarz Rady Ministrów:</a:t>
            </a:r>
          </a:p>
          <a:p>
            <a:pPr algn="just">
              <a:buFont typeface="Wingdings" panose="05000000000000000000" pitchFamily="2" charset="2"/>
              <a:buChar char="q"/>
            </a:pPr>
            <a:r>
              <a:rPr lang="pl-PL" dirty="0"/>
              <a:t> może wystąpić do ministra właściwego do spraw członkostwa Rzeczypospolitej Polskiej w Unii Europejskiej o przekazanie Radzie Ministrów opinii o zgodności z prawem Unii Europejskiej projektu</a:t>
            </a:r>
          </a:p>
          <a:p>
            <a:pPr algn="just">
              <a:buFont typeface="Wingdings" panose="05000000000000000000" pitchFamily="2" charset="2"/>
              <a:buChar char="q"/>
            </a:pPr>
            <a:r>
              <a:rPr lang="pl-PL" dirty="0"/>
              <a:t>przekazuje wniosek wraz z projektem na posiedzenie Rady Ministrów</a:t>
            </a:r>
          </a:p>
          <a:p>
            <a:pPr algn="just">
              <a:buFont typeface="Wingdings" panose="05000000000000000000" pitchFamily="2" charset="2"/>
              <a:buChar char="q"/>
            </a:pPr>
            <a:r>
              <a:rPr lang="pl-PL" dirty="0"/>
              <a:t>prowadzi rejestr projektów wniesionych do rozpatrzenia przez Radę Ministrów</a:t>
            </a:r>
          </a:p>
          <a:p>
            <a:pPr algn="just">
              <a:buFont typeface="Wingdings" panose="05000000000000000000" pitchFamily="2" charset="2"/>
              <a:buChar char="q"/>
            </a:pPr>
            <a:r>
              <a:rPr lang="pl-PL" dirty="0"/>
              <a:t>prowadzi rejestr dokumentów rządowych i spraw przyjętych lub rozstrzygniętych przez Radę Ministrów w trybie obiegowym</a:t>
            </a:r>
          </a:p>
          <a:p>
            <a:pPr algn="just">
              <a:buFont typeface="Wingdings" panose="05000000000000000000" pitchFamily="2" charset="2"/>
              <a:buChar char="q"/>
            </a:pPr>
            <a:r>
              <a:rPr lang="pl-PL" dirty="0"/>
              <a:t>przedstawia członkom Rady Ministrów </a:t>
            </a:r>
            <a:r>
              <a:rPr lang="pl-PL" b="1" dirty="0"/>
              <a:t>do wiadomości </a:t>
            </a:r>
            <a:r>
              <a:rPr lang="pl-PL" dirty="0"/>
              <a:t>projekty o charakterze informacyjnym, co do których Rada Ministrów nie </a:t>
            </a:r>
            <a:r>
              <a:rPr lang="pl-PL"/>
              <a:t>podejmuje decyzji</a:t>
            </a:r>
            <a:endParaRPr lang="pl-PL" dirty="0"/>
          </a:p>
          <a:p>
            <a:pPr algn="just">
              <a:buFont typeface="Wingdings" panose="05000000000000000000" pitchFamily="2" charset="2"/>
              <a:buChar char="q"/>
            </a:pPr>
            <a:endParaRPr lang="pl-PL" dirty="0"/>
          </a:p>
          <a:p>
            <a:pPr marL="0" indent="0" algn="just">
              <a:buNone/>
            </a:pPr>
            <a:endParaRPr lang="pl-PL" dirty="0"/>
          </a:p>
          <a:p>
            <a:pPr marL="0" indent="0" algn="just">
              <a:buNone/>
            </a:pPr>
            <a:endParaRPr lang="pl-PL" dirty="0"/>
          </a:p>
        </p:txBody>
      </p:sp>
      <p:sp>
        <p:nvSpPr>
          <p:cNvPr id="4" name="Symbol zastępczy numeru slajdu 3">
            <a:extLst>
              <a:ext uri="{FF2B5EF4-FFF2-40B4-BE49-F238E27FC236}">
                <a16:creationId xmlns:a16="http://schemas.microsoft.com/office/drawing/2014/main" id="{6E23F612-A83D-45FE-B654-76FA6DF81800}"/>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426</a:t>
            </a:fld>
            <a:endParaRPr lang="pl-PL">
              <a:solidFill>
                <a:prstClr val="black">
                  <a:tint val="75000"/>
                </a:prstClr>
              </a:solidFill>
            </a:endParaRPr>
          </a:p>
        </p:txBody>
      </p:sp>
    </p:spTree>
    <p:extLst>
      <p:ext uri="{BB962C8B-B14F-4D97-AF65-F5344CB8AC3E}">
        <p14:creationId xmlns:p14="http://schemas.microsoft.com/office/powerpoint/2010/main" val="602605624"/>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E9820C-2051-44BB-B78D-270CE7B9C221}"/>
              </a:ext>
            </a:extLst>
          </p:cNvPr>
          <p:cNvSpPr>
            <a:spLocks noGrp="1"/>
          </p:cNvSpPr>
          <p:nvPr>
            <p:ph type="title"/>
          </p:nvPr>
        </p:nvSpPr>
        <p:spPr>
          <a:xfrm>
            <a:off x="838200" y="1326776"/>
            <a:ext cx="10515600" cy="363912"/>
          </a:xfrm>
        </p:spPr>
        <p:txBody>
          <a:bodyPr>
            <a:noAutofit/>
          </a:bodyPr>
          <a:lstStyle/>
          <a:p>
            <a:r>
              <a:rPr lang="pl-PL" sz="2800" b="1" dirty="0">
                <a:solidFill>
                  <a:srgbClr val="00B050"/>
                </a:solidFill>
                <a:effectLst>
                  <a:outerShdw blurRad="38100" dist="38100" dir="2700000" algn="tl">
                    <a:srgbClr val="000000">
                      <a:alpha val="43137"/>
                    </a:srgbClr>
                  </a:outerShdw>
                </a:effectLst>
              </a:rPr>
              <a:t>Rada Ministrów</a:t>
            </a:r>
          </a:p>
        </p:txBody>
      </p:sp>
      <p:sp>
        <p:nvSpPr>
          <p:cNvPr id="3" name="Symbol zastępczy zawartości 2">
            <a:extLst>
              <a:ext uri="{FF2B5EF4-FFF2-40B4-BE49-F238E27FC236}">
                <a16:creationId xmlns:a16="http://schemas.microsoft.com/office/drawing/2014/main" id="{7A466C6B-4021-4A5D-AF68-154E59B47507}"/>
              </a:ext>
            </a:extLst>
          </p:cNvPr>
          <p:cNvSpPr>
            <a:spLocks noGrp="1"/>
          </p:cNvSpPr>
          <p:nvPr>
            <p:ph idx="1"/>
          </p:nvPr>
        </p:nvSpPr>
        <p:spPr/>
        <p:txBody>
          <a:bodyPr>
            <a:normAutofit/>
          </a:bodyPr>
          <a:lstStyle/>
          <a:p>
            <a:pPr marL="0" indent="0" algn="just">
              <a:buNone/>
            </a:pPr>
            <a:r>
              <a:rPr lang="pl-PL" dirty="0">
                <a:solidFill>
                  <a:srgbClr val="00B050"/>
                </a:solidFill>
              </a:rPr>
              <a:t>Projekt do rozpatrzenia przez Radę Ministrów otrzymują:</a:t>
            </a:r>
          </a:p>
          <a:p>
            <a:pPr algn="just">
              <a:buFont typeface="Wingdings" panose="05000000000000000000" pitchFamily="2" charset="2"/>
              <a:buChar char="q"/>
            </a:pPr>
            <a:r>
              <a:rPr lang="pl-PL" dirty="0"/>
              <a:t>członkowie Rady Ministrów</a:t>
            </a:r>
          </a:p>
          <a:p>
            <a:pPr algn="just">
              <a:buFont typeface="Wingdings" panose="05000000000000000000" pitchFamily="2" charset="2"/>
              <a:buChar char="q"/>
            </a:pPr>
            <a:r>
              <a:rPr lang="pl-PL" dirty="0"/>
              <a:t> stali uczestnicy posiedzeń Rady Ministrów </a:t>
            </a:r>
          </a:p>
          <a:p>
            <a:pPr algn="just">
              <a:buFont typeface="Wingdings" panose="05000000000000000000" pitchFamily="2" charset="2"/>
              <a:buChar char="q"/>
            </a:pPr>
            <a:r>
              <a:rPr lang="pl-PL" dirty="0"/>
              <a:t> Przewodniczący SKRM </a:t>
            </a:r>
          </a:p>
          <a:p>
            <a:pPr algn="just">
              <a:buFont typeface="Wingdings" panose="05000000000000000000" pitchFamily="2" charset="2"/>
              <a:buChar char="q"/>
            </a:pPr>
            <a:r>
              <a:rPr lang="pl-PL" dirty="0"/>
              <a:t> Prezes Rządowego Centrum Legislacji </a:t>
            </a:r>
          </a:p>
          <a:p>
            <a:pPr marL="0" indent="0" algn="just">
              <a:buNone/>
            </a:pPr>
            <a:r>
              <a:rPr lang="pl-PL" dirty="0">
                <a:solidFill>
                  <a:srgbClr val="00B050"/>
                </a:solidFill>
              </a:rPr>
              <a:t>nie później niż 7 dni przed dniem posiedzenia, na którym ma on zostać rozpatrzony – w uzasadnionych przypadkach termin może zostać skrócony za zgodą Prezesa Rady Ministrów. </a:t>
            </a:r>
          </a:p>
          <a:p>
            <a:pPr marL="0" indent="0" algn="just">
              <a:buNone/>
            </a:pPr>
            <a:endParaRPr lang="pl-PL" dirty="0"/>
          </a:p>
        </p:txBody>
      </p:sp>
      <p:sp>
        <p:nvSpPr>
          <p:cNvPr id="4" name="Symbol zastępczy numeru slajdu 3">
            <a:extLst>
              <a:ext uri="{FF2B5EF4-FFF2-40B4-BE49-F238E27FC236}">
                <a16:creationId xmlns:a16="http://schemas.microsoft.com/office/drawing/2014/main" id="{1BF844A4-68A3-44EB-9F3C-8D0A3796FB8B}"/>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427</a:t>
            </a:fld>
            <a:endParaRPr lang="pl-PL">
              <a:solidFill>
                <a:prstClr val="black">
                  <a:tint val="75000"/>
                </a:prstClr>
              </a:solidFill>
            </a:endParaRPr>
          </a:p>
        </p:txBody>
      </p:sp>
    </p:spTree>
    <p:extLst>
      <p:ext uri="{BB962C8B-B14F-4D97-AF65-F5344CB8AC3E}">
        <p14:creationId xmlns:p14="http://schemas.microsoft.com/office/powerpoint/2010/main" val="2094468956"/>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911AB3-E1AC-46F9-B73D-43D1D8994511}"/>
              </a:ext>
            </a:extLst>
          </p:cNvPr>
          <p:cNvSpPr>
            <a:spLocks noGrp="1"/>
          </p:cNvSpPr>
          <p:nvPr>
            <p:ph type="title"/>
          </p:nvPr>
        </p:nvSpPr>
        <p:spPr>
          <a:xfrm>
            <a:off x="838200" y="1228177"/>
            <a:ext cx="10515600" cy="462523"/>
          </a:xfrm>
        </p:spPr>
        <p:txBody>
          <a:bodyPr>
            <a:noAutofit/>
          </a:bodyPr>
          <a:lstStyle/>
          <a:p>
            <a:r>
              <a:rPr lang="pl-PL" sz="2800" b="1" dirty="0">
                <a:solidFill>
                  <a:srgbClr val="00B050"/>
                </a:solidFill>
                <a:effectLst>
                  <a:outerShdw blurRad="38100" dist="38100" dir="2700000" algn="tl">
                    <a:srgbClr val="000000">
                      <a:alpha val="43137"/>
                    </a:srgbClr>
                  </a:outerShdw>
                </a:effectLst>
              </a:rPr>
              <a:t>Rada Ministrów</a:t>
            </a:r>
          </a:p>
        </p:txBody>
      </p:sp>
      <p:sp>
        <p:nvSpPr>
          <p:cNvPr id="3" name="Symbol zastępczy zawartości 2">
            <a:extLst>
              <a:ext uri="{FF2B5EF4-FFF2-40B4-BE49-F238E27FC236}">
                <a16:creationId xmlns:a16="http://schemas.microsoft.com/office/drawing/2014/main" id="{44F82F38-982C-4707-8C5C-878400CE419B}"/>
              </a:ext>
            </a:extLst>
          </p:cNvPr>
          <p:cNvSpPr>
            <a:spLocks noGrp="1"/>
          </p:cNvSpPr>
          <p:nvPr>
            <p:ph idx="1"/>
          </p:nvPr>
        </p:nvSpPr>
        <p:spPr/>
        <p:txBody>
          <a:bodyPr>
            <a:normAutofit/>
          </a:bodyPr>
          <a:lstStyle/>
          <a:p>
            <a:pPr marL="0" indent="0" algn="just">
              <a:buNone/>
            </a:pPr>
            <a:r>
              <a:rPr lang="pl-PL" dirty="0">
                <a:solidFill>
                  <a:srgbClr val="00B050"/>
                </a:solidFill>
              </a:rPr>
              <a:t>Uwagi do projektu mogą zgłaszać:</a:t>
            </a:r>
          </a:p>
          <a:p>
            <a:pPr algn="just">
              <a:buFont typeface="Wingdings" panose="05000000000000000000" pitchFamily="2" charset="2"/>
              <a:buChar char="q"/>
            </a:pPr>
            <a:r>
              <a:rPr lang="pl-PL" dirty="0"/>
              <a:t> członkowie Rady Ministrów </a:t>
            </a:r>
          </a:p>
          <a:p>
            <a:pPr algn="just">
              <a:buFont typeface="Wingdings" panose="05000000000000000000" pitchFamily="2" charset="2"/>
              <a:buChar char="q"/>
            </a:pPr>
            <a:r>
              <a:rPr lang="pl-PL" dirty="0"/>
              <a:t> Szef Kancelarii Prezesa Rady Ministrów </a:t>
            </a:r>
          </a:p>
          <a:p>
            <a:pPr algn="just">
              <a:buFont typeface="Wingdings" panose="05000000000000000000" pitchFamily="2" charset="2"/>
              <a:buChar char="q"/>
            </a:pPr>
            <a:r>
              <a:rPr lang="pl-PL" dirty="0"/>
              <a:t>Prezes Rządowego Centrum Legislacji</a:t>
            </a:r>
          </a:p>
          <a:p>
            <a:pPr marL="0" indent="0" algn="just">
              <a:buNone/>
            </a:pPr>
            <a:r>
              <a:rPr lang="pl-PL" dirty="0"/>
              <a:t>Uwagi do projektu oraz opinię o zgodności projektu z prawem Unii Europejskiej wnosi się </a:t>
            </a:r>
            <a:r>
              <a:rPr lang="pl-PL" b="1" dirty="0"/>
              <a:t>za pośrednictwem Sekretarza Rady Ministrów.</a:t>
            </a:r>
            <a:endParaRPr lang="pl-PL" dirty="0"/>
          </a:p>
          <a:p>
            <a:pPr marL="0" indent="0" algn="just">
              <a:buNone/>
            </a:pPr>
            <a:r>
              <a:rPr lang="pl-PL" dirty="0"/>
              <a:t>Organ wnioskujący </a:t>
            </a:r>
            <a:r>
              <a:rPr lang="pl-PL" b="1" dirty="0"/>
              <a:t>przed posiedzeniem Rady Ministrów </a:t>
            </a:r>
            <a:r>
              <a:rPr lang="pl-PL" dirty="0"/>
              <a:t>ustosunkowuje się do zgłoszonych uwag.</a:t>
            </a:r>
          </a:p>
        </p:txBody>
      </p:sp>
      <p:sp>
        <p:nvSpPr>
          <p:cNvPr id="4" name="Symbol zastępczy numeru slajdu 3">
            <a:extLst>
              <a:ext uri="{FF2B5EF4-FFF2-40B4-BE49-F238E27FC236}">
                <a16:creationId xmlns:a16="http://schemas.microsoft.com/office/drawing/2014/main" id="{6742E056-AD45-46DC-AC59-FB44EFA03D9F}"/>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428</a:t>
            </a:fld>
            <a:endParaRPr lang="pl-PL">
              <a:solidFill>
                <a:prstClr val="black">
                  <a:tint val="75000"/>
                </a:prstClr>
              </a:solidFill>
            </a:endParaRPr>
          </a:p>
        </p:txBody>
      </p:sp>
    </p:spTree>
    <p:extLst>
      <p:ext uri="{BB962C8B-B14F-4D97-AF65-F5344CB8AC3E}">
        <p14:creationId xmlns:p14="http://schemas.microsoft.com/office/powerpoint/2010/main" val="4185848375"/>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46AB92D-5DC0-4762-BF2A-B8051EC2BB8B}"/>
              </a:ext>
            </a:extLst>
          </p:cNvPr>
          <p:cNvSpPr>
            <a:spLocks noGrp="1"/>
          </p:cNvSpPr>
          <p:nvPr>
            <p:ph type="title"/>
          </p:nvPr>
        </p:nvSpPr>
        <p:spPr>
          <a:xfrm>
            <a:off x="838200" y="1290918"/>
            <a:ext cx="10515600" cy="399770"/>
          </a:xfrm>
        </p:spPr>
        <p:txBody>
          <a:bodyPr>
            <a:noAutofit/>
          </a:bodyPr>
          <a:lstStyle/>
          <a:p>
            <a:r>
              <a:rPr lang="pl-PL" sz="2800" b="1" dirty="0">
                <a:solidFill>
                  <a:srgbClr val="00B050"/>
                </a:solidFill>
                <a:effectLst>
                  <a:outerShdw blurRad="38100" dist="38100" dir="2700000" algn="tl">
                    <a:srgbClr val="000000">
                      <a:alpha val="43137"/>
                    </a:srgbClr>
                  </a:outerShdw>
                </a:effectLst>
              </a:rPr>
              <a:t>Rada Ministrów</a:t>
            </a:r>
          </a:p>
        </p:txBody>
      </p:sp>
      <p:sp>
        <p:nvSpPr>
          <p:cNvPr id="3" name="Symbol zastępczy zawartości 2">
            <a:extLst>
              <a:ext uri="{FF2B5EF4-FFF2-40B4-BE49-F238E27FC236}">
                <a16:creationId xmlns:a16="http://schemas.microsoft.com/office/drawing/2014/main" id="{81A1A851-2A78-4F8C-992D-39A269DA019B}"/>
              </a:ext>
            </a:extLst>
          </p:cNvPr>
          <p:cNvSpPr>
            <a:spLocks noGrp="1"/>
          </p:cNvSpPr>
          <p:nvPr>
            <p:ph idx="1"/>
          </p:nvPr>
        </p:nvSpPr>
        <p:spPr/>
        <p:style>
          <a:lnRef idx="0">
            <a:schemeClr val="accent5"/>
          </a:lnRef>
          <a:fillRef idx="3">
            <a:schemeClr val="accent5"/>
          </a:fillRef>
          <a:effectRef idx="3">
            <a:schemeClr val="accent5"/>
          </a:effectRef>
          <a:fontRef idx="minor">
            <a:schemeClr val="lt1"/>
          </a:fontRef>
        </p:style>
        <p:txBody>
          <a:bodyPr>
            <a:normAutofit/>
          </a:bodyPr>
          <a:lstStyle/>
          <a:p>
            <a:pPr marL="0" indent="0" algn="just">
              <a:buNone/>
            </a:pPr>
            <a:r>
              <a:rPr lang="pl-PL" dirty="0"/>
              <a:t>projekt, do którego zgłoszono uwagi w ramach RM może być przekazany do ponownego rozpatrzenia przez Stały Komitet Rady Ministrów. </a:t>
            </a:r>
          </a:p>
          <a:p>
            <a:pPr algn="just"/>
            <a:endParaRPr lang="pl-PL" dirty="0"/>
          </a:p>
          <a:p>
            <a:pPr algn="just"/>
            <a:endParaRPr lang="pl-PL" dirty="0"/>
          </a:p>
          <a:p>
            <a:pPr marL="0" indent="0" algn="just">
              <a:buNone/>
            </a:pPr>
            <a:r>
              <a:rPr lang="pl-PL" dirty="0"/>
              <a:t>Sekretarz Rady Ministrów, działający z upoważnienia Prezesa Rady Ministrów, przekazuje projekt Sekretarzowi SKRM</a:t>
            </a:r>
          </a:p>
          <a:p>
            <a:pPr algn="just"/>
            <a:endParaRPr lang="pl-PL" dirty="0"/>
          </a:p>
        </p:txBody>
      </p:sp>
      <p:sp>
        <p:nvSpPr>
          <p:cNvPr id="4" name="Symbol zastępczy numeru slajdu 3">
            <a:extLst>
              <a:ext uri="{FF2B5EF4-FFF2-40B4-BE49-F238E27FC236}">
                <a16:creationId xmlns:a16="http://schemas.microsoft.com/office/drawing/2014/main" id="{A9939FF6-704F-453C-B0DF-A56DB7646843}"/>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429</a:t>
            </a:fld>
            <a:endParaRPr lang="pl-PL">
              <a:solidFill>
                <a:prstClr val="black">
                  <a:tint val="75000"/>
                </a:prstClr>
              </a:solidFill>
            </a:endParaRPr>
          </a:p>
        </p:txBody>
      </p:sp>
      <p:sp>
        <p:nvSpPr>
          <p:cNvPr id="6" name="Strzałka: w dół 5">
            <a:extLst>
              <a:ext uri="{FF2B5EF4-FFF2-40B4-BE49-F238E27FC236}">
                <a16:creationId xmlns:a16="http://schemas.microsoft.com/office/drawing/2014/main" id="{9AC225B5-87E9-4A79-A769-285F59D83150}"/>
              </a:ext>
            </a:extLst>
          </p:cNvPr>
          <p:cNvSpPr/>
          <p:nvPr/>
        </p:nvSpPr>
        <p:spPr>
          <a:xfrm>
            <a:off x="5853684" y="2948241"/>
            <a:ext cx="484632" cy="119583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2861974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52500"/>
            <a:ext cx="10515600" cy="738188"/>
          </a:xfrm>
        </p:spPr>
        <p:txBody>
          <a:bodyPr/>
          <a:lstStyle/>
          <a:p>
            <a:r>
              <a:rPr lang="pl-PL" dirty="0" smtClean="0"/>
              <a:t>Tekst ujednolicony</a:t>
            </a:r>
            <a:endParaRPr lang="pl-PL" dirty="0"/>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4696" y="1825625"/>
            <a:ext cx="7102608"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43</a:t>
            </a:fld>
            <a:endParaRPr lang="pl-PL"/>
          </a:p>
        </p:txBody>
      </p:sp>
      <p:sp>
        <p:nvSpPr>
          <p:cNvPr id="6" name="Strzałka w prawo 5"/>
          <p:cNvSpPr/>
          <p:nvPr/>
        </p:nvSpPr>
        <p:spPr>
          <a:xfrm rot="1186721">
            <a:off x="6572258" y="2486036"/>
            <a:ext cx="1190625" cy="90487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621944840"/>
      </p:ext>
    </p:extLst>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B111B2-3A6D-403D-ADF1-1014A525BC13}"/>
              </a:ext>
            </a:extLst>
          </p:cNvPr>
          <p:cNvSpPr>
            <a:spLocks noGrp="1"/>
          </p:cNvSpPr>
          <p:nvPr>
            <p:ph type="title"/>
          </p:nvPr>
        </p:nvSpPr>
        <p:spPr>
          <a:xfrm>
            <a:off x="838200" y="1443318"/>
            <a:ext cx="10515600" cy="247370"/>
          </a:xfrm>
        </p:spPr>
        <p:txBody>
          <a:bodyPr>
            <a:noAutofit/>
          </a:bodyPr>
          <a:lstStyle/>
          <a:p>
            <a:r>
              <a:rPr lang="pl-PL" sz="2800" b="1" dirty="0">
                <a:solidFill>
                  <a:srgbClr val="00B050"/>
                </a:solidFill>
                <a:effectLst>
                  <a:outerShdw blurRad="38100" dist="38100" dir="2700000" algn="tl">
                    <a:srgbClr val="000000">
                      <a:alpha val="43137"/>
                    </a:srgbClr>
                  </a:outerShdw>
                </a:effectLst>
              </a:rPr>
              <a:t>Posiedzenie Rady Ministrów</a:t>
            </a:r>
          </a:p>
        </p:txBody>
      </p:sp>
      <p:sp>
        <p:nvSpPr>
          <p:cNvPr id="3" name="Symbol zastępczy zawartości 2">
            <a:extLst>
              <a:ext uri="{FF2B5EF4-FFF2-40B4-BE49-F238E27FC236}">
                <a16:creationId xmlns:a16="http://schemas.microsoft.com/office/drawing/2014/main" id="{81392509-6E27-4CDA-B76A-318695FF49B3}"/>
              </a:ext>
            </a:extLst>
          </p:cNvPr>
          <p:cNvSpPr>
            <a:spLocks noGrp="1"/>
          </p:cNvSpPr>
          <p:nvPr>
            <p:ph idx="1"/>
          </p:nvPr>
        </p:nvSpPr>
        <p:spPr>
          <a:xfrm>
            <a:off x="838200" y="1847850"/>
            <a:ext cx="10515600" cy="4351338"/>
          </a:xfrm>
        </p:spPr>
        <p:txBody>
          <a:bodyPr>
            <a:normAutofit fontScale="85000" lnSpcReduction="20000"/>
          </a:bodyPr>
          <a:lstStyle/>
          <a:p>
            <a:pPr algn="just">
              <a:buFont typeface="Wingdings" panose="05000000000000000000" pitchFamily="2" charset="2"/>
              <a:buChar char="q"/>
            </a:pPr>
            <a:r>
              <a:rPr lang="pl-PL" dirty="0"/>
              <a:t>Na posiedzeniu Rady Ministrów Prezes Rady Ministrów lub organ wnioskujący referuje projekt albo w uzasadnionych przypadkach przedstawiciel organu wnioskującego, jeżeli Prezes Rady Ministrów powierzy mu referowanie projektu</a:t>
            </a:r>
          </a:p>
          <a:p>
            <a:pPr algn="just">
              <a:buFont typeface="Wingdings" panose="05000000000000000000" pitchFamily="2" charset="2"/>
              <a:buChar char="q"/>
            </a:pPr>
            <a:r>
              <a:rPr lang="pl-PL" dirty="0"/>
              <a:t>Rada Ministrów rozpatruje:</a:t>
            </a:r>
          </a:p>
          <a:p>
            <a:pPr algn="just">
              <a:buFont typeface="Wingdings" panose="05000000000000000000" pitchFamily="2" charset="2"/>
              <a:buChar char="§"/>
            </a:pPr>
            <a:r>
              <a:rPr lang="pl-PL" dirty="0"/>
              <a:t>rozbieżności stanowisk ujęte w protokole rozbieżności</a:t>
            </a:r>
          </a:p>
          <a:p>
            <a:pPr algn="just">
              <a:buFont typeface="Wingdings" panose="05000000000000000000" pitchFamily="2" charset="2"/>
              <a:buChar char="§"/>
            </a:pPr>
            <a:r>
              <a:rPr lang="pl-PL" dirty="0"/>
              <a:t>uwagi zgłoszone do projektu nie później niż do godziny 16:00 dnia poprzedzającego termin posiedzenia Rady Ministrów</a:t>
            </a:r>
          </a:p>
          <a:p>
            <a:pPr algn="just">
              <a:buFont typeface="Wingdings" panose="05000000000000000000" pitchFamily="2" charset="2"/>
              <a:buChar char="§"/>
            </a:pPr>
            <a:r>
              <a:rPr lang="pl-PL" dirty="0"/>
              <a:t>uwagi zgłoszone po upływie ww. terminu, za zgodą Prezesa Rady Ministrów albo działającego z jego upoważnienia Sekretarza Rady Ministrów</a:t>
            </a:r>
          </a:p>
          <a:p>
            <a:pPr algn="just">
              <a:buFont typeface="Wingdings" panose="05000000000000000000" pitchFamily="2" charset="2"/>
              <a:buChar char="§"/>
            </a:pPr>
            <a:r>
              <a:rPr lang="pl-PL" dirty="0"/>
              <a:t>uwagi zgłoszone na posiedzeniu, za zgodą Prezesa Rady Ministrów </a:t>
            </a:r>
          </a:p>
          <a:p>
            <a:pPr algn="just">
              <a:buFont typeface="Wingdings" panose="05000000000000000000" pitchFamily="2" charset="2"/>
              <a:buChar char="§"/>
            </a:pPr>
            <a:endParaRPr lang="pl-PL" dirty="0"/>
          </a:p>
          <a:p>
            <a:pPr algn="just">
              <a:buFont typeface="Wingdings" panose="05000000000000000000" pitchFamily="2" charset="2"/>
              <a:buChar char="q"/>
            </a:pPr>
            <a:r>
              <a:rPr lang="pl-PL" dirty="0"/>
              <a:t>Na posiedzeniu nie podlegają rozpatrzeniu uwagi o charakterze legislacyjnym lub redakcyjnym </a:t>
            </a:r>
          </a:p>
        </p:txBody>
      </p:sp>
      <p:sp>
        <p:nvSpPr>
          <p:cNvPr id="4" name="Symbol zastępczy numeru slajdu 3">
            <a:extLst>
              <a:ext uri="{FF2B5EF4-FFF2-40B4-BE49-F238E27FC236}">
                <a16:creationId xmlns:a16="http://schemas.microsoft.com/office/drawing/2014/main" id="{60D44591-7518-4DD9-B583-9EFEE6DB9169}"/>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430</a:t>
            </a:fld>
            <a:endParaRPr lang="pl-PL">
              <a:solidFill>
                <a:prstClr val="black">
                  <a:tint val="75000"/>
                </a:prstClr>
              </a:solidFill>
            </a:endParaRPr>
          </a:p>
        </p:txBody>
      </p:sp>
    </p:spTree>
    <p:extLst>
      <p:ext uri="{BB962C8B-B14F-4D97-AF65-F5344CB8AC3E}">
        <p14:creationId xmlns:p14="http://schemas.microsoft.com/office/powerpoint/2010/main" val="145642620"/>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3C899A3-3532-44FF-9877-78C9F167A25C}"/>
              </a:ext>
            </a:extLst>
          </p:cNvPr>
          <p:cNvSpPr>
            <a:spLocks noGrp="1"/>
          </p:cNvSpPr>
          <p:nvPr>
            <p:ph type="title"/>
          </p:nvPr>
        </p:nvSpPr>
        <p:spPr>
          <a:xfrm>
            <a:off x="838200" y="1398494"/>
            <a:ext cx="10515600" cy="292194"/>
          </a:xfrm>
        </p:spPr>
        <p:txBody>
          <a:bodyPr>
            <a:noAutofit/>
          </a:bodyPr>
          <a:lstStyle/>
          <a:p>
            <a:r>
              <a:rPr lang="pl-PL" sz="2800" b="1" dirty="0">
                <a:solidFill>
                  <a:srgbClr val="00B050"/>
                </a:solidFill>
                <a:effectLst>
                  <a:outerShdw blurRad="38100" dist="38100" dir="2700000" algn="tl">
                    <a:srgbClr val="000000">
                      <a:alpha val="43137"/>
                    </a:srgbClr>
                  </a:outerShdw>
                </a:effectLst>
              </a:rPr>
              <a:t>Rada Ministrów</a:t>
            </a:r>
          </a:p>
        </p:txBody>
      </p:sp>
      <p:sp>
        <p:nvSpPr>
          <p:cNvPr id="3" name="Symbol zastępczy zawartości 2">
            <a:extLst>
              <a:ext uri="{FF2B5EF4-FFF2-40B4-BE49-F238E27FC236}">
                <a16:creationId xmlns:a16="http://schemas.microsoft.com/office/drawing/2014/main" id="{2ADA0369-242A-49B8-89B9-A69A26407060}"/>
              </a:ext>
            </a:extLst>
          </p:cNvPr>
          <p:cNvSpPr>
            <a:spLocks noGrp="1"/>
          </p:cNvSpPr>
          <p:nvPr>
            <p:ph idx="1"/>
          </p:nvPr>
        </p:nvSpPr>
        <p:spPr/>
        <p:txBody>
          <a:bodyPr>
            <a:normAutofit/>
          </a:bodyPr>
          <a:lstStyle/>
          <a:p>
            <a:pPr marL="0" indent="0" algn="just">
              <a:buNone/>
            </a:pPr>
            <a:r>
              <a:rPr lang="pl-PL" dirty="0">
                <a:solidFill>
                  <a:srgbClr val="00B050"/>
                </a:solidFill>
              </a:rPr>
              <a:t>Rada Ministrów po rozpatrzeniu projektu:</a:t>
            </a:r>
          </a:p>
          <a:p>
            <a:pPr algn="just">
              <a:buFont typeface="Wingdings" panose="05000000000000000000" pitchFamily="2" charset="2"/>
              <a:buChar char="q"/>
            </a:pPr>
            <a:r>
              <a:rPr lang="pl-PL" dirty="0"/>
              <a:t>przyjmuje go bez zmian</a:t>
            </a:r>
          </a:p>
          <a:p>
            <a:pPr algn="just">
              <a:buFont typeface="Wingdings" panose="05000000000000000000" pitchFamily="2" charset="2"/>
              <a:buChar char="q"/>
            </a:pPr>
            <a:r>
              <a:rPr lang="pl-PL" dirty="0"/>
              <a:t>przyjmuje go ze zmianami</a:t>
            </a:r>
          </a:p>
          <a:p>
            <a:pPr algn="just">
              <a:buFont typeface="Wingdings" panose="05000000000000000000" pitchFamily="2" charset="2"/>
              <a:buChar char="q"/>
            </a:pPr>
            <a:r>
              <a:rPr lang="pl-PL" dirty="0"/>
              <a:t>odrzuca go</a:t>
            </a:r>
          </a:p>
          <a:p>
            <a:pPr algn="just">
              <a:buFont typeface="Wingdings" panose="05000000000000000000" pitchFamily="2" charset="2"/>
              <a:buChar char="q"/>
            </a:pPr>
            <a:r>
              <a:rPr lang="pl-PL" dirty="0"/>
              <a:t>może postanowić o ponownym rozpatrzeniu projektu po spełnieniu określonych wymogów lub w innym terminie. </a:t>
            </a:r>
          </a:p>
          <a:p>
            <a:pPr marL="0" indent="0" algn="just">
              <a:buNone/>
            </a:pPr>
            <a:r>
              <a:rPr lang="pl-PL" dirty="0"/>
              <a:t>Do czasu podjęcia przez Radę Ministrów rozstrzygnięć organ wnioskujący </a:t>
            </a:r>
            <a:r>
              <a:rPr lang="pl-PL" b="1" dirty="0">
                <a:solidFill>
                  <a:srgbClr val="00B050"/>
                </a:solidFill>
              </a:rPr>
              <a:t>może wycofać projekt</a:t>
            </a:r>
            <a:r>
              <a:rPr lang="pl-PL" dirty="0">
                <a:solidFill>
                  <a:srgbClr val="FF0000"/>
                </a:solidFill>
              </a:rPr>
              <a:t> </a:t>
            </a:r>
            <a:r>
              <a:rPr lang="pl-PL" dirty="0"/>
              <a:t>z rozpatrzenia przez Radę Ministrów.</a:t>
            </a:r>
          </a:p>
          <a:p>
            <a:pPr algn="just"/>
            <a:endParaRPr lang="pl-PL" dirty="0"/>
          </a:p>
        </p:txBody>
      </p:sp>
      <p:sp>
        <p:nvSpPr>
          <p:cNvPr id="4" name="Symbol zastępczy numeru slajdu 3">
            <a:extLst>
              <a:ext uri="{FF2B5EF4-FFF2-40B4-BE49-F238E27FC236}">
                <a16:creationId xmlns:a16="http://schemas.microsoft.com/office/drawing/2014/main" id="{D50B1C40-D0EF-4B8B-8953-A4CE8409548F}"/>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431</a:t>
            </a:fld>
            <a:endParaRPr lang="pl-PL">
              <a:solidFill>
                <a:prstClr val="black">
                  <a:tint val="75000"/>
                </a:prstClr>
              </a:solidFill>
            </a:endParaRPr>
          </a:p>
        </p:txBody>
      </p:sp>
    </p:spTree>
    <p:extLst>
      <p:ext uri="{BB962C8B-B14F-4D97-AF65-F5344CB8AC3E}">
        <p14:creationId xmlns:p14="http://schemas.microsoft.com/office/powerpoint/2010/main" val="304713639"/>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5090ABF-94EF-414B-BC16-9F2C62027880}"/>
              </a:ext>
            </a:extLst>
          </p:cNvPr>
          <p:cNvSpPr>
            <a:spLocks noGrp="1"/>
          </p:cNvSpPr>
          <p:nvPr>
            <p:ph type="title"/>
          </p:nvPr>
        </p:nvSpPr>
        <p:spPr>
          <a:xfrm>
            <a:off x="838200" y="1255071"/>
            <a:ext cx="10515600" cy="435629"/>
          </a:xfrm>
        </p:spPr>
        <p:txBody>
          <a:bodyPr>
            <a:noAutofit/>
          </a:bodyPr>
          <a:lstStyle/>
          <a:p>
            <a:r>
              <a:rPr lang="pl-PL" sz="2800" b="1" dirty="0">
                <a:solidFill>
                  <a:srgbClr val="00B050"/>
                </a:solidFill>
                <a:effectLst>
                  <a:outerShdw blurRad="38100" dist="38100" dir="2700000" algn="tl">
                    <a:srgbClr val="000000">
                      <a:alpha val="43137"/>
                    </a:srgbClr>
                  </a:outerShdw>
                </a:effectLst>
              </a:rPr>
              <a:t>Rada Ministrów</a:t>
            </a:r>
          </a:p>
        </p:txBody>
      </p:sp>
      <p:sp>
        <p:nvSpPr>
          <p:cNvPr id="3" name="Symbol zastępczy zawartości 2">
            <a:extLst>
              <a:ext uri="{FF2B5EF4-FFF2-40B4-BE49-F238E27FC236}">
                <a16:creationId xmlns:a16="http://schemas.microsoft.com/office/drawing/2014/main" id="{68CD2E3F-4540-4A23-BEB1-DCB2EE6F711B}"/>
              </a:ext>
            </a:extLst>
          </p:cNvPr>
          <p:cNvSpPr>
            <a:spLocks noGrp="1"/>
          </p:cNvSpPr>
          <p:nvPr>
            <p:ph idx="1"/>
          </p:nvPr>
        </p:nvSpPr>
        <p:spPr/>
        <p:txBody>
          <a:bodyPr>
            <a:normAutofit fontScale="85000" lnSpcReduction="20000"/>
          </a:bodyPr>
          <a:lstStyle/>
          <a:p>
            <a:pPr marL="0" indent="0" algn="just">
              <a:buNone/>
            </a:pPr>
            <a:r>
              <a:rPr lang="pl-PL" dirty="0">
                <a:solidFill>
                  <a:srgbClr val="00B050"/>
                </a:solidFill>
              </a:rPr>
              <a:t>Rozstrzygnięcie o ponownym rozpatrzeniu projektu:</a:t>
            </a:r>
          </a:p>
          <a:p>
            <a:pPr algn="just">
              <a:buFont typeface="Wingdings" panose="05000000000000000000" pitchFamily="2" charset="2"/>
              <a:buChar char="q"/>
            </a:pPr>
            <a:r>
              <a:rPr lang="pl-PL" dirty="0"/>
              <a:t>zobowiązanie organu wnioskującego do przeprowadzenia procesu uzgodnień, konsultacji publicznych lub opiniowania</a:t>
            </a:r>
          </a:p>
          <a:p>
            <a:pPr algn="just">
              <a:buFont typeface="Wingdings" panose="05000000000000000000" pitchFamily="2" charset="2"/>
              <a:buChar char="q"/>
            </a:pPr>
            <a:r>
              <a:rPr lang="pl-PL" dirty="0"/>
              <a:t>zobowiązanie organu wnioskującego do opracowania i wniesienia do rozpatrzenia w określonym terminie nowego tekstu projektu </a:t>
            </a:r>
          </a:p>
          <a:p>
            <a:pPr algn="just">
              <a:buFont typeface="Wingdings" panose="05000000000000000000" pitchFamily="2" charset="2"/>
              <a:buChar char="q"/>
            </a:pPr>
            <a:r>
              <a:rPr lang="pl-PL" dirty="0"/>
              <a:t>zobowiązanie organu wnioskującego do dokonania w projekcie niezbędnych zmian i uzupełnień</a:t>
            </a:r>
          </a:p>
          <a:p>
            <a:pPr algn="just">
              <a:buFont typeface="Wingdings" panose="05000000000000000000" pitchFamily="2" charset="2"/>
              <a:buChar char="q"/>
            </a:pPr>
            <a:r>
              <a:rPr lang="pl-PL" dirty="0"/>
              <a:t>skierowanie projektu do rozpatrzenia przez SKRM lub inny organ wewnętrzny Rady Ministrów, z określeniem terminu do zajęcia stanowiska lub zobowiązaniem Komitetu do przeprowadzenia procesu uzgodnień, konsultacji publicznych lub opiniowania lub opracowania i wniesienia do rozpatrzenia w określonym terminie nowego tekstu projektu albo dokonania w nim niezbędnych zmian i uzupełnień</a:t>
            </a:r>
          </a:p>
          <a:p>
            <a:pPr algn="just">
              <a:buFont typeface="Wingdings" panose="05000000000000000000" pitchFamily="2" charset="2"/>
              <a:buChar char="q"/>
            </a:pPr>
            <a:r>
              <a:rPr lang="pl-PL" dirty="0"/>
              <a:t>skierowanie projektu do zaopiniowania przez Radę Legislacyjną przy Prezesie Rady Ministrów lub wskazany organ wewnętrzny Rady Ministrów</a:t>
            </a:r>
          </a:p>
        </p:txBody>
      </p:sp>
      <p:sp>
        <p:nvSpPr>
          <p:cNvPr id="4" name="Symbol zastępczy numeru slajdu 3">
            <a:extLst>
              <a:ext uri="{FF2B5EF4-FFF2-40B4-BE49-F238E27FC236}">
                <a16:creationId xmlns:a16="http://schemas.microsoft.com/office/drawing/2014/main" id="{BD799EE4-BE8E-43EA-8F2E-5FE5578D63D9}"/>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432</a:t>
            </a:fld>
            <a:endParaRPr lang="pl-PL">
              <a:solidFill>
                <a:prstClr val="black">
                  <a:tint val="75000"/>
                </a:prstClr>
              </a:solidFill>
            </a:endParaRPr>
          </a:p>
        </p:txBody>
      </p:sp>
    </p:spTree>
    <p:extLst>
      <p:ext uri="{BB962C8B-B14F-4D97-AF65-F5344CB8AC3E}">
        <p14:creationId xmlns:p14="http://schemas.microsoft.com/office/powerpoint/2010/main" val="3665381937"/>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EE2DBCD-D2B1-4E54-9204-B8A414D862CE}"/>
              </a:ext>
            </a:extLst>
          </p:cNvPr>
          <p:cNvSpPr>
            <a:spLocks noGrp="1"/>
          </p:cNvSpPr>
          <p:nvPr>
            <p:ph type="title"/>
          </p:nvPr>
        </p:nvSpPr>
        <p:spPr>
          <a:xfrm>
            <a:off x="838200" y="1017049"/>
            <a:ext cx="10515600" cy="673651"/>
          </a:xfrm>
        </p:spPr>
        <p:txBody>
          <a:bodyPr>
            <a:normAutofit/>
          </a:bodyPr>
          <a:lstStyle/>
          <a:p>
            <a:r>
              <a:rPr lang="pl-PL" sz="2800" b="1" dirty="0">
                <a:solidFill>
                  <a:srgbClr val="00B050"/>
                </a:solidFill>
                <a:effectLst>
                  <a:outerShdw blurRad="38100" dist="38100" dir="2700000" algn="tl">
                    <a:srgbClr val="000000">
                      <a:alpha val="43137"/>
                    </a:srgbClr>
                  </a:outerShdw>
                </a:effectLst>
              </a:rPr>
              <a:t>Etapy rozpatrywania projektu przez Radę Ministrów</a:t>
            </a:r>
          </a:p>
        </p:txBody>
      </p:sp>
      <p:graphicFrame>
        <p:nvGraphicFramePr>
          <p:cNvPr id="5" name="Symbol zastępczy zawartości 4">
            <a:extLst>
              <a:ext uri="{FF2B5EF4-FFF2-40B4-BE49-F238E27FC236}">
                <a16:creationId xmlns:a16="http://schemas.microsoft.com/office/drawing/2014/main" id="{E2E22307-2702-436D-BD44-24C742AFE6B0}"/>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a:extLst>
              <a:ext uri="{FF2B5EF4-FFF2-40B4-BE49-F238E27FC236}">
                <a16:creationId xmlns:a16="http://schemas.microsoft.com/office/drawing/2014/main" id="{1B8D0C87-6F84-4CD9-BED3-338DA78E328D}"/>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433</a:t>
            </a:fld>
            <a:endParaRPr lang="pl-PL">
              <a:solidFill>
                <a:prstClr val="black">
                  <a:tint val="75000"/>
                </a:prstClr>
              </a:solidFill>
            </a:endParaRPr>
          </a:p>
        </p:txBody>
      </p:sp>
    </p:spTree>
    <p:extLst>
      <p:ext uri="{BB962C8B-B14F-4D97-AF65-F5344CB8AC3E}">
        <p14:creationId xmlns:p14="http://schemas.microsoft.com/office/powerpoint/2010/main" val="1856011162"/>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C660F7-5511-4236-80F2-E4115623E949}"/>
              </a:ext>
            </a:extLst>
          </p:cNvPr>
          <p:cNvSpPr>
            <a:spLocks noGrp="1"/>
          </p:cNvSpPr>
          <p:nvPr>
            <p:ph type="title"/>
          </p:nvPr>
        </p:nvSpPr>
        <p:spPr>
          <a:xfrm>
            <a:off x="838200" y="1398494"/>
            <a:ext cx="10515600" cy="292194"/>
          </a:xfrm>
        </p:spPr>
        <p:txBody>
          <a:bodyPr>
            <a:noAutofit/>
          </a:bodyPr>
          <a:lstStyle/>
          <a:p>
            <a:r>
              <a:rPr lang="pl-PL" sz="2800" b="1" dirty="0">
                <a:solidFill>
                  <a:srgbClr val="00B050"/>
                </a:solidFill>
                <a:effectLst>
                  <a:outerShdw blurRad="38100" dist="38100" dir="2700000" algn="tl">
                    <a:srgbClr val="000000">
                      <a:alpha val="43137"/>
                    </a:srgbClr>
                  </a:outerShdw>
                </a:effectLst>
              </a:rPr>
              <a:t>Rada Ministrów</a:t>
            </a:r>
          </a:p>
        </p:txBody>
      </p:sp>
      <p:sp>
        <p:nvSpPr>
          <p:cNvPr id="3" name="Symbol zastępczy zawartości 2">
            <a:extLst>
              <a:ext uri="{FF2B5EF4-FFF2-40B4-BE49-F238E27FC236}">
                <a16:creationId xmlns:a16="http://schemas.microsoft.com/office/drawing/2014/main" id="{23334460-5D25-4DAD-AB22-58A2A7E7B58D}"/>
              </a:ext>
            </a:extLst>
          </p:cNvPr>
          <p:cNvSpPr>
            <a:spLocks noGrp="1"/>
          </p:cNvSpPr>
          <p:nvPr>
            <p:ph idx="1"/>
          </p:nvPr>
        </p:nvSpPr>
        <p:spPr>
          <a:xfrm>
            <a:off x="838200" y="2529839"/>
            <a:ext cx="10515600" cy="3647123"/>
          </a:xfrm>
        </p:spPr>
        <p:txBody>
          <a:bodyPr>
            <a:normAutofit/>
          </a:bodyPr>
          <a:lstStyle/>
          <a:p>
            <a:pPr marL="0" indent="0" algn="just">
              <a:buNone/>
            </a:pPr>
            <a:r>
              <a:rPr lang="pl-PL" b="1" dirty="0">
                <a:ln w="9525">
                  <a:solidFill>
                    <a:schemeClr val="bg1"/>
                  </a:solidFill>
                  <a:prstDash val="solid"/>
                </a:ln>
              </a:rPr>
              <a:t>W przypadku projektu ustawy kierowanej do Sejmu lub Senatu Rada Ministrów, przyjmując projekt, udziela jednocześnie upoważnienia członkowi Rady Ministrów do jej reprezentowania w toku prac parlamentarnych.</a:t>
            </a:r>
          </a:p>
        </p:txBody>
      </p:sp>
      <p:sp>
        <p:nvSpPr>
          <p:cNvPr id="4" name="Symbol zastępczy numeru slajdu 3">
            <a:extLst>
              <a:ext uri="{FF2B5EF4-FFF2-40B4-BE49-F238E27FC236}">
                <a16:creationId xmlns:a16="http://schemas.microsoft.com/office/drawing/2014/main" id="{60DB64F8-4845-4BC4-BBE2-8EEF99715666}"/>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434</a:t>
            </a:fld>
            <a:endParaRPr lang="pl-PL">
              <a:solidFill>
                <a:prstClr val="black">
                  <a:tint val="75000"/>
                </a:prstClr>
              </a:solidFill>
            </a:endParaRPr>
          </a:p>
        </p:txBody>
      </p:sp>
      <p:sp>
        <p:nvSpPr>
          <p:cNvPr id="5" name="Prostokąt: zaokrąglone rogi 4">
            <a:extLst>
              <a:ext uri="{FF2B5EF4-FFF2-40B4-BE49-F238E27FC236}">
                <a16:creationId xmlns:a16="http://schemas.microsoft.com/office/drawing/2014/main" id="{17F31222-2D4F-4158-ACCE-5FBDCDC37556}"/>
              </a:ext>
            </a:extLst>
          </p:cNvPr>
          <p:cNvSpPr/>
          <p:nvPr/>
        </p:nvSpPr>
        <p:spPr>
          <a:xfrm>
            <a:off x="838200" y="1825637"/>
            <a:ext cx="10515600" cy="160337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4289517450"/>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E39B8B-52BD-49C9-9E98-78BD759F68D0}"/>
              </a:ext>
            </a:extLst>
          </p:cNvPr>
          <p:cNvSpPr>
            <a:spLocks noGrp="1"/>
          </p:cNvSpPr>
          <p:nvPr>
            <p:ph type="title"/>
          </p:nvPr>
        </p:nvSpPr>
        <p:spPr>
          <a:xfrm>
            <a:off x="838200" y="1156459"/>
            <a:ext cx="10515600" cy="534241"/>
          </a:xfrm>
        </p:spPr>
        <p:txBody>
          <a:bodyPr>
            <a:normAutofit/>
          </a:bodyPr>
          <a:lstStyle/>
          <a:p>
            <a:r>
              <a:rPr lang="pl-PL" sz="2800" b="1" dirty="0">
                <a:solidFill>
                  <a:srgbClr val="00B050"/>
                </a:solidFill>
                <a:effectLst>
                  <a:outerShdw blurRad="38100" dist="38100" dir="2700000" algn="tl">
                    <a:srgbClr val="000000">
                      <a:alpha val="43137"/>
                    </a:srgbClr>
                  </a:outerShdw>
                </a:effectLst>
              </a:rPr>
              <a:t>Tryb obiegowy RM</a:t>
            </a:r>
          </a:p>
        </p:txBody>
      </p:sp>
      <p:sp>
        <p:nvSpPr>
          <p:cNvPr id="3" name="Symbol zastępczy zawartości 2">
            <a:extLst>
              <a:ext uri="{FF2B5EF4-FFF2-40B4-BE49-F238E27FC236}">
                <a16:creationId xmlns:a16="http://schemas.microsoft.com/office/drawing/2014/main" id="{2FF69B22-1BA8-4935-B3D7-F0550211F13C}"/>
              </a:ext>
            </a:extLst>
          </p:cNvPr>
          <p:cNvSpPr>
            <a:spLocks noGrp="1"/>
          </p:cNvSpPr>
          <p:nvPr>
            <p:ph idx="1"/>
          </p:nvPr>
        </p:nvSpPr>
        <p:spPr/>
        <p:txBody>
          <a:bodyPr/>
          <a:lstStyle/>
          <a:p>
            <a:pPr algn="just">
              <a:buFont typeface="Wingdings" panose="05000000000000000000" pitchFamily="2" charset="2"/>
              <a:buChar char="q"/>
            </a:pPr>
            <a:r>
              <a:rPr lang="pl-PL" dirty="0"/>
              <a:t>Projekt może być rozpatrywany przez Radę Ministrów w trybie obiegowym</a:t>
            </a:r>
          </a:p>
          <a:p>
            <a:pPr algn="just">
              <a:buFont typeface="Wingdings" panose="05000000000000000000" pitchFamily="2" charset="2"/>
              <a:buChar char="q"/>
            </a:pPr>
            <a:r>
              <a:rPr lang="pl-PL" dirty="0"/>
              <a:t>zarządza go Prezes Rady Ministrów albo działający z jego upoważnienia Sekretarz Rady Ministrów na wniosek organu wnioskującego albo z własnej inicjatywy</a:t>
            </a:r>
          </a:p>
          <a:p>
            <a:pPr algn="just">
              <a:buFont typeface="Wingdings" panose="05000000000000000000" pitchFamily="2" charset="2"/>
              <a:buChar char="q"/>
            </a:pPr>
            <a:r>
              <a:rPr lang="pl-PL" dirty="0"/>
              <a:t>Sekretarz Rady Ministrów wyznacza termin do zajęcia stanowiska</a:t>
            </a:r>
          </a:p>
          <a:p>
            <a:pPr algn="just">
              <a:buFont typeface="Wingdings" panose="05000000000000000000" pitchFamily="2" charset="2"/>
              <a:buChar char="q"/>
            </a:pPr>
            <a:r>
              <a:rPr lang="pl-PL" dirty="0"/>
              <a:t>termin krótszy niż trzy dni od przekazania projektu jest dopuszczalny wyłącznie w szczególnie uzasadnionych przypadkach</a:t>
            </a:r>
          </a:p>
          <a:p>
            <a:pPr algn="just">
              <a:buFont typeface="Wingdings" panose="05000000000000000000" pitchFamily="2" charset="2"/>
              <a:buChar char="q"/>
            </a:pPr>
            <a:endParaRPr lang="pl-PL" dirty="0"/>
          </a:p>
          <a:p>
            <a:endParaRPr lang="pl-PL" dirty="0"/>
          </a:p>
        </p:txBody>
      </p:sp>
      <p:sp>
        <p:nvSpPr>
          <p:cNvPr id="4" name="Symbol zastępczy numeru slajdu 3">
            <a:extLst>
              <a:ext uri="{FF2B5EF4-FFF2-40B4-BE49-F238E27FC236}">
                <a16:creationId xmlns:a16="http://schemas.microsoft.com/office/drawing/2014/main" id="{4441DEEC-2A4F-4CB9-AFFF-9A1B7ADD05DF}"/>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435</a:t>
            </a:fld>
            <a:endParaRPr lang="pl-PL">
              <a:solidFill>
                <a:prstClr val="black">
                  <a:tint val="75000"/>
                </a:prstClr>
              </a:solidFill>
            </a:endParaRPr>
          </a:p>
        </p:txBody>
      </p:sp>
    </p:spTree>
    <p:extLst>
      <p:ext uri="{BB962C8B-B14F-4D97-AF65-F5344CB8AC3E}">
        <p14:creationId xmlns:p14="http://schemas.microsoft.com/office/powerpoint/2010/main" val="977566005"/>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EC79891-CA4B-4357-A767-647032F7261F}"/>
              </a:ext>
            </a:extLst>
          </p:cNvPr>
          <p:cNvSpPr>
            <a:spLocks noGrp="1"/>
          </p:cNvSpPr>
          <p:nvPr>
            <p:ph type="title"/>
          </p:nvPr>
        </p:nvSpPr>
        <p:spPr>
          <a:xfrm>
            <a:off x="838200" y="1353683"/>
            <a:ext cx="10515600" cy="337017"/>
          </a:xfrm>
        </p:spPr>
        <p:txBody>
          <a:bodyPr>
            <a:noAutofit/>
          </a:bodyPr>
          <a:lstStyle/>
          <a:p>
            <a:r>
              <a:rPr lang="pl-PL" sz="2800" b="1" dirty="0">
                <a:solidFill>
                  <a:srgbClr val="00B050"/>
                </a:solidFill>
                <a:effectLst>
                  <a:outerShdw blurRad="38100" dist="38100" dir="2700000" algn="tl">
                    <a:srgbClr val="000000">
                      <a:alpha val="43137"/>
                    </a:srgbClr>
                  </a:outerShdw>
                </a:effectLst>
              </a:rPr>
              <a:t>Tryb obiegowy RM</a:t>
            </a:r>
          </a:p>
        </p:txBody>
      </p:sp>
      <p:sp>
        <p:nvSpPr>
          <p:cNvPr id="3" name="Symbol zastępczy zawartości 2">
            <a:extLst>
              <a:ext uri="{FF2B5EF4-FFF2-40B4-BE49-F238E27FC236}">
                <a16:creationId xmlns:a16="http://schemas.microsoft.com/office/drawing/2014/main" id="{4ED4BAD0-69FE-4465-8EAA-FC5E0C7F961B}"/>
              </a:ext>
            </a:extLst>
          </p:cNvPr>
          <p:cNvSpPr>
            <a:spLocks noGrp="1"/>
          </p:cNvSpPr>
          <p:nvPr>
            <p:ph idx="1"/>
          </p:nvPr>
        </p:nvSpPr>
        <p:spPr/>
        <p:txBody>
          <a:bodyPr>
            <a:normAutofit/>
          </a:bodyPr>
          <a:lstStyle/>
          <a:p>
            <a:pPr algn="just">
              <a:buFont typeface="Wingdings" panose="05000000000000000000" pitchFamily="2" charset="2"/>
              <a:buChar char="q"/>
            </a:pPr>
            <a:r>
              <a:rPr lang="pl-PL" dirty="0"/>
              <a:t>Projekt uważa się za przyjęty w trybie obiegowym, jeżeli w wyznaczonym terminie nie zgłoszono do niego uwag. </a:t>
            </a:r>
          </a:p>
          <a:p>
            <a:pPr algn="just">
              <a:buFont typeface="Wingdings" panose="05000000000000000000" pitchFamily="2" charset="2"/>
              <a:buChar char="q"/>
            </a:pPr>
            <a:r>
              <a:rPr lang="pl-PL" dirty="0"/>
              <a:t>Na najbliższym posiedzeniu Rady Ministrów Sekretarz Rady Ministrów informuje członków Rady Ministrów o przyjęciu projektu dokumentu rządowego w trybie obiegowym.</a:t>
            </a:r>
          </a:p>
          <a:p>
            <a:pPr algn="just">
              <a:buFont typeface="Wingdings" panose="05000000000000000000" pitchFamily="2" charset="2"/>
              <a:buChar char="q"/>
            </a:pPr>
            <a:r>
              <a:rPr lang="pl-PL" dirty="0"/>
              <a:t>W przypadku zgłoszenia uwag, które nie zostaną uwzględnione lub wyjaśnione, projekt dokumentu rządowego </a:t>
            </a:r>
            <a:r>
              <a:rPr lang="pl-PL" dirty="0">
                <a:solidFill>
                  <a:srgbClr val="00B050"/>
                </a:solidFill>
              </a:rPr>
              <a:t>wymaga rozpatrzenia przez Radę Ministrów na posiedzeniu. </a:t>
            </a:r>
          </a:p>
        </p:txBody>
      </p:sp>
      <p:sp>
        <p:nvSpPr>
          <p:cNvPr id="4" name="Symbol zastępczy numeru slajdu 3">
            <a:extLst>
              <a:ext uri="{FF2B5EF4-FFF2-40B4-BE49-F238E27FC236}">
                <a16:creationId xmlns:a16="http://schemas.microsoft.com/office/drawing/2014/main" id="{31961175-5789-4590-98B0-73D3D588B180}"/>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436</a:t>
            </a:fld>
            <a:endParaRPr lang="pl-PL">
              <a:solidFill>
                <a:prstClr val="black">
                  <a:tint val="75000"/>
                </a:prstClr>
              </a:solidFill>
            </a:endParaRPr>
          </a:p>
        </p:txBody>
      </p:sp>
    </p:spTree>
    <p:extLst>
      <p:ext uri="{BB962C8B-B14F-4D97-AF65-F5344CB8AC3E}">
        <p14:creationId xmlns:p14="http://schemas.microsoft.com/office/powerpoint/2010/main" val="22948729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0321670-5BCA-4416-A78C-EE3BD4DF6D24}"/>
              </a:ext>
            </a:extLst>
          </p:cNvPr>
          <p:cNvSpPr>
            <a:spLocks noGrp="1"/>
          </p:cNvSpPr>
          <p:nvPr>
            <p:ph type="title"/>
          </p:nvPr>
        </p:nvSpPr>
        <p:spPr>
          <a:xfrm>
            <a:off x="838200" y="1308859"/>
            <a:ext cx="10515600" cy="381841"/>
          </a:xfrm>
        </p:spPr>
        <p:txBody>
          <a:bodyPr>
            <a:noAutofit/>
          </a:bodyPr>
          <a:lstStyle/>
          <a:p>
            <a:r>
              <a:rPr lang="pl-PL" sz="2800" b="1" dirty="0">
                <a:solidFill>
                  <a:srgbClr val="00B050"/>
                </a:solidFill>
                <a:effectLst>
                  <a:outerShdw blurRad="38100" dist="38100" dir="2700000" algn="tl">
                    <a:srgbClr val="000000">
                      <a:alpha val="43137"/>
                    </a:srgbClr>
                  </a:outerShdw>
                </a:effectLst>
              </a:rPr>
              <a:t>Przyjęcie projektu przez RM</a:t>
            </a:r>
          </a:p>
        </p:txBody>
      </p:sp>
      <p:sp>
        <p:nvSpPr>
          <p:cNvPr id="3" name="Symbol zastępczy zawartości 2">
            <a:extLst>
              <a:ext uri="{FF2B5EF4-FFF2-40B4-BE49-F238E27FC236}">
                <a16:creationId xmlns:a16="http://schemas.microsoft.com/office/drawing/2014/main" id="{8D9D65A4-3A2B-4BD8-978F-360E3B109800}"/>
              </a:ext>
            </a:extLst>
          </p:cNvPr>
          <p:cNvSpPr>
            <a:spLocks noGrp="1"/>
          </p:cNvSpPr>
          <p:nvPr>
            <p:ph idx="1"/>
          </p:nvPr>
        </p:nvSpPr>
        <p:spPr/>
        <p:txBody>
          <a:bodyPr>
            <a:normAutofit/>
          </a:bodyPr>
          <a:lstStyle/>
          <a:p>
            <a:pPr marL="0" indent="0" algn="just">
              <a:buNone/>
            </a:pPr>
            <a:r>
              <a:rPr lang="pl-PL" dirty="0">
                <a:solidFill>
                  <a:srgbClr val="00B050"/>
                </a:solidFill>
              </a:rPr>
              <a:t>Tekst ostateczny:</a:t>
            </a:r>
          </a:p>
          <a:p>
            <a:pPr algn="just">
              <a:buFont typeface="Wingdings" panose="05000000000000000000" pitchFamily="2" charset="2"/>
              <a:buChar char="q"/>
            </a:pPr>
            <a:r>
              <a:rPr lang="pl-PL" dirty="0"/>
              <a:t>sporządza się po przyjęciu projektu przez Radę Ministrów</a:t>
            </a:r>
          </a:p>
          <a:p>
            <a:pPr algn="just">
              <a:buFont typeface="Wingdings" panose="05000000000000000000" pitchFamily="2" charset="2"/>
              <a:buChar char="q"/>
            </a:pPr>
            <a:r>
              <a:rPr lang="pl-PL" dirty="0"/>
              <a:t>uwzględnia rozstrzygnięcia Rady Ministrów</a:t>
            </a:r>
          </a:p>
          <a:p>
            <a:pPr algn="just">
              <a:buFont typeface="Wingdings" panose="05000000000000000000" pitchFamily="2" charset="2"/>
              <a:buChar char="q"/>
            </a:pPr>
            <a:r>
              <a:rPr lang="pl-PL" dirty="0"/>
              <a:t>sporządza organ wnioskujący lub inny organ w uzgodnieniu z Rządowym Centrum Legislacji i właściwą komórką organizacyjną Kancelarii Prezesa Rady Ministrów</a:t>
            </a:r>
          </a:p>
          <a:p>
            <a:pPr marL="0" indent="0" algn="just">
              <a:buNone/>
            </a:pPr>
            <a:r>
              <a:rPr lang="pl-PL" dirty="0"/>
              <a:t> albo </a:t>
            </a:r>
          </a:p>
          <a:p>
            <a:pPr algn="just">
              <a:buFont typeface="Wingdings" panose="05000000000000000000" pitchFamily="2" charset="2"/>
              <a:buChar char="q"/>
            </a:pPr>
            <a:r>
              <a:rPr lang="pl-PL" dirty="0"/>
              <a:t>sporządza Rządowe Centrum Legislacji w uzgodnieniu z właściwą komórką organizacyjną Kancelarii Prezesa Rady Ministrów</a:t>
            </a:r>
          </a:p>
        </p:txBody>
      </p:sp>
      <p:sp>
        <p:nvSpPr>
          <p:cNvPr id="4" name="Symbol zastępczy numeru slajdu 3">
            <a:extLst>
              <a:ext uri="{FF2B5EF4-FFF2-40B4-BE49-F238E27FC236}">
                <a16:creationId xmlns:a16="http://schemas.microsoft.com/office/drawing/2014/main" id="{E593C96E-0B8A-42AE-9E09-1F45CE17DC6F}"/>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437</a:t>
            </a:fld>
            <a:endParaRPr lang="pl-PL">
              <a:solidFill>
                <a:prstClr val="black">
                  <a:tint val="75000"/>
                </a:prstClr>
              </a:solidFill>
            </a:endParaRPr>
          </a:p>
        </p:txBody>
      </p:sp>
    </p:spTree>
    <p:extLst>
      <p:ext uri="{BB962C8B-B14F-4D97-AF65-F5344CB8AC3E}">
        <p14:creationId xmlns:p14="http://schemas.microsoft.com/office/powerpoint/2010/main" val="853451563"/>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5B5163-51D0-4A85-9AE8-7C19D1705E05}"/>
              </a:ext>
            </a:extLst>
          </p:cNvPr>
          <p:cNvSpPr>
            <a:spLocks noGrp="1"/>
          </p:cNvSpPr>
          <p:nvPr>
            <p:ph type="title"/>
          </p:nvPr>
        </p:nvSpPr>
        <p:spPr>
          <a:xfrm>
            <a:off x="838200" y="1299882"/>
            <a:ext cx="10515600" cy="390806"/>
          </a:xfrm>
        </p:spPr>
        <p:txBody>
          <a:bodyPr>
            <a:noAutofit/>
          </a:bodyPr>
          <a:lstStyle/>
          <a:p>
            <a:r>
              <a:rPr lang="pl-PL" sz="2800" b="1" dirty="0">
                <a:solidFill>
                  <a:srgbClr val="00B050"/>
                </a:solidFill>
                <a:effectLst>
                  <a:outerShdw blurRad="38100" dist="38100" dir="2700000" algn="tl">
                    <a:srgbClr val="000000">
                      <a:alpha val="43137"/>
                    </a:srgbClr>
                  </a:outerShdw>
                </a:effectLst>
              </a:rPr>
              <a:t>Ponowne rozpatrzenie przez RM projektu</a:t>
            </a:r>
          </a:p>
        </p:txBody>
      </p:sp>
      <p:sp>
        <p:nvSpPr>
          <p:cNvPr id="3" name="Symbol zastępczy zawartości 2">
            <a:extLst>
              <a:ext uri="{FF2B5EF4-FFF2-40B4-BE49-F238E27FC236}">
                <a16:creationId xmlns:a16="http://schemas.microsoft.com/office/drawing/2014/main" id="{BD152935-B775-41AA-BBB5-250DB737F5FE}"/>
              </a:ext>
            </a:extLst>
          </p:cNvPr>
          <p:cNvSpPr>
            <a:spLocks noGrp="1"/>
          </p:cNvSpPr>
          <p:nvPr>
            <p:ph idx="1"/>
          </p:nvPr>
        </p:nvSpPr>
        <p:spPr/>
        <p:txBody>
          <a:bodyPr/>
          <a:lstStyle/>
          <a:p>
            <a:pPr marL="0" indent="0" algn="just">
              <a:buNone/>
            </a:pPr>
            <a:r>
              <a:rPr lang="pl-PL" dirty="0">
                <a:solidFill>
                  <a:srgbClr val="00B050"/>
                </a:solidFill>
              </a:rPr>
              <a:t>W przypadku:</a:t>
            </a:r>
          </a:p>
          <a:p>
            <a:pPr algn="just">
              <a:buFont typeface="Wingdings" panose="05000000000000000000" pitchFamily="2" charset="2"/>
              <a:buChar char="q"/>
            </a:pPr>
            <a:r>
              <a:rPr lang="pl-PL" dirty="0"/>
              <a:t> zarządzenia przez Sekretarza Rady Ministrów przedstawienia tekstu ostatecznego projektu członkom Rady Ministrów w celu potwierdzenia i nieuzyskania potwierdzenia</a:t>
            </a:r>
          </a:p>
          <a:p>
            <a:pPr algn="just">
              <a:buFont typeface="Wingdings" panose="05000000000000000000" pitchFamily="2" charset="2"/>
              <a:buChar char="q"/>
            </a:pPr>
            <a:r>
              <a:rPr lang="pl-PL" dirty="0"/>
              <a:t> zarządzenia przez Prezesa Rady Ministrów – z własnej inicjatywy albo na wniosek organu wnioskującego (</a:t>
            </a:r>
            <a:r>
              <a:rPr lang="pl-PL" dirty="0">
                <a:solidFill>
                  <a:srgbClr val="00B050"/>
                </a:solidFill>
              </a:rPr>
              <a:t>reasumpcja</a:t>
            </a:r>
            <a:r>
              <a:rPr lang="pl-PL" dirty="0"/>
              <a:t>)</a:t>
            </a:r>
          </a:p>
          <a:p>
            <a:pPr marL="0" indent="0">
              <a:buNone/>
            </a:pPr>
            <a:endParaRPr lang="pl-PL" dirty="0"/>
          </a:p>
        </p:txBody>
      </p:sp>
      <p:sp>
        <p:nvSpPr>
          <p:cNvPr id="4" name="Symbol zastępczy numeru slajdu 3">
            <a:extLst>
              <a:ext uri="{FF2B5EF4-FFF2-40B4-BE49-F238E27FC236}">
                <a16:creationId xmlns:a16="http://schemas.microsoft.com/office/drawing/2014/main" id="{72D82ACF-7A80-4158-BD3B-774F64F415F5}"/>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438</a:t>
            </a:fld>
            <a:endParaRPr lang="pl-PL">
              <a:solidFill>
                <a:prstClr val="black">
                  <a:tint val="75000"/>
                </a:prstClr>
              </a:solidFill>
            </a:endParaRPr>
          </a:p>
        </p:txBody>
      </p:sp>
    </p:spTree>
    <p:extLst>
      <p:ext uri="{BB962C8B-B14F-4D97-AF65-F5344CB8AC3E}">
        <p14:creationId xmlns:p14="http://schemas.microsoft.com/office/powerpoint/2010/main" val="755816320"/>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a:t>Pytania</a:t>
            </a:r>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439</a:t>
            </a:fld>
            <a:endParaRPr lang="pl-PL">
              <a:solidFill>
                <a:prstClr val="black">
                  <a:tint val="75000"/>
                </a:prstClr>
              </a:solidFill>
            </a:endParaRPr>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3417938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95350"/>
            <a:ext cx="10515600" cy="795338"/>
          </a:xfrm>
        </p:spPr>
        <p:txBody>
          <a:bodyPr/>
          <a:lstStyle/>
          <a:p>
            <a:r>
              <a:rPr lang="pl-PL" dirty="0" smtClean="0"/>
              <a:t>Tekst ujednolicony</a:t>
            </a:r>
            <a:endParaRPr lang="pl-PL" dirty="0"/>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6895" y="1825625"/>
            <a:ext cx="7878212" cy="4351338"/>
          </a:xfrm>
        </p:spPr>
      </p:pic>
      <p:sp>
        <p:nvSpPr>
          <p:cNvPr id="4" name="Symbol zastępczy numeru slajdu 3"/>
          <p:cNvSpPr>
            <a:spLocks noGrp="1"/>
          </p:cNvSpPr>
          <p:nvPr>
            <p:ph type="sldNum" sz="quarter" idx="12"/>
          </p:nvPr>
        </p:nvSpPr>
        <p:spPr/>
        <p:txBody>
          <a:bodyPr/>
          <a:lstStyle/>
          <a:p>
            <a:fld id="{453BB134-82F7-4F0E-A3FF-CEA6FDEF8B86}" type="slidenum">
              <a:rPr lang="pl-PL" smtClean="0"/>
              <a:t>44</a:t>
            </a:fld>
            <a:endParaRPr lang="pl-PL"/>
          </a:p>
        </p:txBody>
      </p:sp>
      <p:sp>
        <p:nvSpPr>
          <p:cNvPr id="6" name="Strzałka w dół 5"/>
          <p:cNvSpPr/>
          <p:nvPr/>
        </p:nvSpPr>
        <p:spPr>
          <a:xfrm rot="2037683">
            <a:off x="9663713" y="2454079"/>
            <a:ext cx="1247775" cy="137053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668255293"/>
      </p:ext>
    </p:extLst>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Podpis</a:t>
            </a:r>
          </a:p>
        </p:txBody>
      </p:sp>
      <p:sp>
        <p:nvSpPr>
          <p:cNvPr id="3" name="Symbol zastępczy tekstu 2"/>
          <p:cNvSpPr>
            <a:spLocks noGrp="1"/>
          </p:cNvSpPr>
          <p:nvPr>
            <p:ph type="body" idx="1"/>
          </p:nvPr>
        </p:nvSpPr>
        <p:spPr/>
        <p:txBody>
          <a:bodyPr/>
          <a:lstStyle/>
          <a:p>
            <a:endParaRPr lang="pl-PL"/>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440</a:t>
            </a:fld>
            <a:endParaRPr lang="pl-PL">
              <a:solidFill>
                <a:prstClr val="black">
                  <a:tint val="75000"/>
                </a:prstClr>
              </a:solidFill>
            </a:endParaRPr>
          </a:p>
        </p:txBody>
      </p:sp>
    </p:spTree>
    <p:extLst>
      <p:ext uri="{BB962C8B-B14F-4D97-AF65-F5344CB8AC3E}">
        <p14:creationId xmlns:p14="http://schemas.microsoft.com/office/powerpoint/2010/main" val="639950164"/>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53D9DB2-761A-49AB-B507-3473E6B5E879}"/>
              </a:ext>
            </a:extLst>
          </p:cNvPr>
          <p:cNvSpPr>
            <a:spLocks noGrp="1"/>
          </p:cNvSpPr>
          <p:nvPr>
            <p:ph type="title"/>
          </p:nvPr>
        </p:nvSpPr>
        <p:spPr>
          <a:xfrm>
            <a:off x="838200" y="985521"/>
            <a:ext cx="10515600" cy="705180"/>
          </a:xfrm>
        </p:spPr>
        <p:txBody>
          <a:bodyPr>
            <a:noAutofit/>
          </a:bodyPr>
          <a:lstStyle/>
          <a:p>
            <a:pPr algn="ctr"/>
            <a:r>
              <a:rPr lang="pl-PL" sz="2800" b="1" dirty="0">
                <a:solidFill>
                  <a:srgbClr val="00B050"/>
                </a:solidFill>
                <a:effectLst>
                  <a:outerShdw blurRad="38100" dist="38100" dir="2700000" algn="tl">
                    <a:srgbClr val="000000">
                      <a:alpha val="43137"/>
                    </a:srgbClr>
                  </a:outerShdw>
                </a:effectLst>
              </a:rPr>
              <a:t>Skierowanie projektu do podpisu</a:t>
            </a:r>
          </a:p>
        </p:txBody>
      </p:sp>
      <p:sp>
        <p:nvSpPr>
          <p:cNvPr id="3" name="Symbol zastępczy zawartości 2">
            <a:extLst>
              <a:ext uri="{FF2B5EF4-FFF2-40B4-BE49-F238E27FC236}">
                <a16:creationId xmlns:a16="http://schemas.microsoft.com/office/drawing/2014/main" id="{CC460FFD-1546-4833-A205-D33AE13FC72B}"/>
              </a:ext>
            </a:extLst>
          </p:cNvPr>
          <p:cNvSpPr>
            <a:spLocks noGrp="1"/>
          </p:cNvSpPr>
          <p:nvPr>
            <p:ph idx="1"/>
          </p:nvPr>
        </p:nvSpPr>
        <p:spPr/>
        <p:txBody>
          <a:bodyPr>
            <a:normAutofit/>
          </a:bodyPr>
          <a:lstStyle/>
          <a:p>
            <a:pPr marL="0" indent="0" algn="just">
              <a:buNone/>
            </a:pPr>
            <a:r>
              <a:rPr lang="pl-PL" dirty="0">
                <a:solidFill>
                  <a:srgbClr val="00B050"/>
                </a:solidFill>
              </a:rPr>
              <a:t>Do podpisu Prezesa Rady Ministrów jest kierowany:</a:t>
            </a:r>
          </a:p>
          <a:p>
            <a:pPr algn="just">
              <a:buFont typeface="Wingdings" panose="05000000000000000000" pitchFamily="2" charset="2"/>
              <a:buChar char="q"/>
            </a:pPr>
            <a:r>
              <a:rPr lang="pl-PL" dirty="0"/>
              <a:t>projekt rozporządzenia Rady Ministrów </a:t>
            </a:r>
          </a:p>
          <a:p>
            <a:pPr algn="just">
              <a:buFont typeface="Wingdings" panose="05000000000000000000" pitchFamily="2" charset="2"/>
              <a:buChar char="q"/>
            </a:pPr>
            <a:r>
              <a:rPr lang="pl-PL" dirty="0"/>
              <a:t>projekt rozporządzenia Prezesa Rady Ministrów</a:t>
            </a:r>
          </a:p>
          <a:p>
            <a:pPr marL="0" indent="0" algn="just">
              <a:buNone/>
            </a:pPr>
            <a:r>
              <a:rPr lang="pl-PL" dirty="0"/>
              <a:t>Kieruje organ wnioskujący za pośrednictwem Sekretarza Rady Ministrów</a:t>
            </a:r>
          </a:p>
        </p:txBody>
      </p:sp>
      <p:sp>
        <p:nvSpPr>
          <p:cNvPr id="4" name="Symbol zastępczy numeru slajdu 3">
            <a:extLst>
              <a:ext uri="{FF2B5EF4-FFF2-40B4-BE49-F238E27FC236}">
                <a16:creationId xmlns:a16="http://schemas.microsoft.com/office/drawing/2014/main" id="{AAF4C033-BB97-4EAE-A3CD-50662F14F932}"/>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441</a:t>
            </a:fld>
            <a:endParaRPr lang="pl-PL">
              <a:solidFill>
                <a:prstClr val="black">
                  <a:tint val="75000"/>
                </a:prstClr>
              </a:solidFill>
            </a:endParaRPr>
          </a:p>
        </p:txBody>
      </p:sp>
    </p:spTree>
    <p:extLst>
      <p:ext uri="{BB962C8B-B14F-4D97-AF65-F5344CB8AC3E}">
        <p14:creationId xmlns:p14="http://schemas.microsoft.com/office/powerpoint/2010/main" val="2122751001"/>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79643CF-2F1F-4BD9-8526-9730AF20FD90}"/>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53BE1A96-C8D8-4D67-B064-AEB17D80D0C7}"/>
              </a:ext>
            </a:extLst>
          </p:cNvPr>
          <p:cNvSpPr>
            <a:spLocks noGrp="1"/>
          </p:cNvSpPr>
          <p:nvPr>
            <p:ph idx="1"/>
          </p:nvPr>
        </p:nvSpPr>
        <p:spPr/>
        <p:txBody>
          <a:bodyPr/>
          <a:lstStyle/>
          <a:p>
            <a:pPr>
              <a:buFont typeface="Wingdings" panose="05000000000000000000" pitchFamily="2" charset="2"/>
              <a:buChar char="q"/>
            </a:pPr>
            <a:r>
              <a:rPr lang="pl-PL" dirty="0"/>
              <a:t>Przed skierowaniem </a:t>
            </a:r>
            <a:r>
              <a:rPr lang="pl-PL" b="1" dirty="0"/>
              <a:t>projektu rozporządzenia Prezesa Rady Ministrów </a:t>
            </a:r>
            <a:r>
              <a:rPr lang="pl-PL" dirty="0"/>
              <a:t>do podpisu Prezesa Rady Ministrów organ wnioskujący wnosi projekt, przyjęty przez Stały Komitet Rady Ministrów na posiedzeniu, do potwierdzenia przez Komitet.</a:t>
            </a:r>
          </a:p>
          <a:p>
            <a:pPr>
              <a:buFont typeface="Wingdings" panose="05000000000000000000" pitchFamily="2" charset="2"/>
              <a:buChar char="q"/>
            </a:pPr>
            <a:r>
              <a:rPr lang="pl-PL" dirty="0"/>
              <a:t>Do wniosku o podpisanie </a:t>
            </a:r>
            <a:r>
              <a:rPr lang="pl-PL" b="1" dirty="0"/>
              <a:t>projektu rozporządzenia Prezesa Rady Ministrów</a:t>
            </a:r>
            <a:r>
              <a:rPr lang="pl-PL" dirty="0"/>
              <a:t> organ wnioskujący dołącza zgłoszenia zainteresowania pracami nad projektem wniesione w trybie przepisów o działalności lobbingowej w procesie stanowienia prawa.</a:t>
            </a:r>
          </a:p>
          <a:p>
            <a:pPr>
              <a:buFont typeface="Wingdings" panose="05000000000000000000" pitchFamily="2" charset="2"/>
              <a:buChar char="q"/>
            </a:pPr>
            <a:r>
              <a:rPr lang="pl-PL" b="1" dirty="0"/>
              <a:t>Sekretarz Rady Ministrów </a:t>
            </a:r>
            <a:r>
              <a:rPr lang="pl-PL" b="1" dirty="0">
                <a:solidFill>
                  <a:srgbClr val="00B050"/>
                </a:solidFill>
              </a:rPr>
              <a:t>udostępnia w RPL</a:t>
            </a:r>
            <a:r>
              <a:rPr lang="pl-PL" b="1" dirty="0">
                <a:solidFill>
                  <a:srgbClr val="FF0000"/>
                </a:solidFill>
              </a:rPr>
              <a:t> </a:t>
            </a:r>
            <a:r>
              <a:rPr lang="pl-PL" b="1" dirty="0"/>
              <a:t>projekt rozporządzenia kierowany do podpisu Prezesa Rady Ministrów.</a:t>
            </a:r>
          </a:p>
          <a:p>
            <a:endParaRPr lang="pl-PL" dirty="0"/>
          </a:p>
          <a:p>
            <a:endParaRPr lang="pl-PL" dirty="0"/>
          </a:p>
        </p:txBody>
      </p:sp>
      <p:sp>
        <p:nvSpPr>
          <p:cNvPr id="4" name="Symbol zastępczy numeru slajdu 3">
            <a:extLst>
              <a:ext uri="{FF2B5EF4-FFF2-40B4-BE49-F238E27FC236}">
                <a16:creationId xmlns:a16="http://schemas.microsoft.com/office/drawing/2014/main" id="{54B47FA1-0C11-4B33-BE86-DB3E0CC88A32}"/>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442</a:t>
            </a:fld>
            <a:endParaRPr lang="pl-PL">
              <a:solidFill>
                <a:prstClr val="black">
                  <a:tint val="75000"/>
                </a:prstClr>
              </a:solidFill>
            </a:endParaRPr>
          </a:p>
        </p:txBody>
      </p:sp>
    </p:spTree>
    <p:extLst>
      <p:ext uri="{BB962C8B-B14F-4D97-AF65-F5344CB8AC3E}">
        <p14:creationId xmlns:p14="http://schemas.microsoft.com/office/powerpoint/2010/main" val="3591708178"/>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D0732E-0A45-4BA3-9E24-9F4EDE6C8F14}"/>
              </a:ext>
            </a:extLst>
          </p:cNvPr>
          <p:cNvSpPr>
            <a:spLocks noGrp="1"/>
          </p:cNvSpPr>
          <p:nvPr>
            <p:ph type="title"/>
          </p:nvPr>
        </p:nvSpPr>
        <p:spPr>
          <a:xfrm>
            <a:off x="671807" y="1129004"/>
            <a:ext cx="10681996" cy="858416"/>
          </a:xfrm>
        </p:spPr>
        <p:txBody>
          <a:bodyPr>
            <a:noAutofit/>
          </a:bodyPr>
          <a:lstStyle/>
          <a:p>
            <a:r>
              <a:rPr lang="pl-PL" sz="2800" b="1" dirty="0">
                <a:solidFill>
                  <a:srgbClr val="00B050"/>
                </a:solidFill>
                <a:effectLst>
                  <a:outerShdw blurRad="38100" dist="38100" dir="2700000" algn="tl">
                    <a:srgbClr val="000000">
                      <a:alpha val="43137"/>
                    </a:srgbClr>
                  </a:outerShdw>
                </a:effectLst>
              </a:rPr>
              <a:t>Udostępnienie w RPL projektu ustawy /rozporządzenia Rady Ministrów/ projektu ustawy kierowanego do Sejmu – przez  Sekretarza Rady Ministrów</a:t>
            </a:r>
            <a:r>
              <a:rPr lang="pl-PL" sz="2800" dirty="0">
                <a:solidFill>
                  <a:srgbClr val="00B050"/>
                </a:solidFill>
              </a:rPr>
              <a:t/>
            </a:r>
            <a:br>
              <a:rPr lang="pl-PL" sz="2800" dirty="0">
                <a:solidFill>
                  <a:srgbClr val="00B050"/>
                </a:solidFill>
              </a:rPr>
            </a:br>
            <a:endParaRPr lang="pl-PL" sz="2800" dirty="0">
              <a:solidFill>
                <a:srgbClr val="00B050"/>
              </a:solidFill>
            </a:endParaRPr>
          </a:p>
        </p:txBody>
      </p:sp>
      <p:pic>
        <p:nvPicPr>
          <p:cNvPr id="6" name="Symbol zastępczy zawartości 5">
            <a:extLst>
              <a:ext uri="{FF2B5EF4-FFF2-40B4-BE49-F238E27FC236}">
                <a16:creationId xmlns:a16="http://schemas.microsoft.com/office/drawing/2014/main" id="{CE420D07-061F-441C-97BE-533C710EB828}"/>
              </a:ext>
            </a:extLst>
          </p:cNvPr>
          <p:cNvPicPr>
            <a:picLocks noGrp="1" noChangeAspect="1"/>
          </p:cNvPicPr>
          <p:nvPr>
            <p:ph idx="1"/>
          </p:nvPr>
        </p:nvPicPr>
        <p:blipFill>
          <a:blip r:embed="rId2"/>
          <a:stretch>
            <a:fillRect/>
          </a:stretch>
        </p:blipFill>
        <p:spPr>
          <a:xfrm>
            <a:off x="1744649" y="2054225"/>
            <a:ext cx="8910919" cy="4667250"/>
          </a:xfrm>
        </p:spPr>
      </p:pic>
      <p:sp>
        <p:nvSpPr>
          <p:cNvPr id="4" name="Symbol zastępczy numeru slajdu 3">
            <a:extLst>
              <a:ext uri="{FF2B5EF4-FFF2-40B4-BE49-F238E27FC236}">
                <a16:creationId xmlns:a16="http://schemas.microsoft.com/office/drawing/2014/main" id="{EA002311-35A7-49FD-B728-454286CBB083}"/>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443</a:t>
            </a:fld>
            <a:endParaRPr lang="pl-PL">
              <a:solidFill>
                <a:prstClr val="black">
                  <a:tint val="75000"/>
                </a:prstClr>
              </a:solidFill>
            </a:endParaRPr>
          </a:p>
        </p:txBody>
      </p:sp>
    </p:spTree>
    <p:extLst>
      <p:ext uri="{BB962C8B-B14F-4D97-AF65-F5344CB8AC3E}">
        <p14:creationId xmlns:p14="http://schemas.microsoft.com/office/powerpoint/2010/main" val="1631748975"/>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53D9DB2-761A-49AB-B507-3473E6B5E879}"/>
              </a:ext>
            </a:extLst>
          </p:cNvPr>
          <p:cNvSpPr>
            <a:spLocks noGrp="1"/>
          </p:cNvSpPr>
          <p:nvPr>
            <p:ph type="title"/>
          </p:nvPr>
        </p:nvSpPr>
        <p:spPr>
          <a:xfrm>
            <a:off x="838200" y="1362647"/>
            <a:ext cx="10515600" cy="328053"/>
          </a:xfrm>
        </p:spPr>
        <p:txBody>
          <a:bodyPr>
            <a:noAutofit/>
          </a:bodyPr>
          <a:lstStyle/>
          <a:p>
            <a:pPr algn="ctr"/>
            <a:r>
              <a:rPr lang="pl-PL" sz="2800" b="1" dirty="0">
                <a:solidFill>
                  <a:srgbClr val="00B050"/>
                </a:solidFill>
                <a:effectLst>
                  <a:outerShdw blurRad="38100" dist="38100" dir="2700000" algn="tl">
                    <a:srgbClr val="000000">
                      <a:alpha val="43137"/>
                    </a:srgbClr>
                  </a:outerShdw>
                </a:effectLst>
              </a:rPr>
              <a:t>Skierowanie projektu do podpisu</a:t>
            </a:r>
          </a:p>
        </p:txBody>
      </p:sp>
      <p:sp>
        <p:nvSpPr>
          <p:cNvPr id="3" name="Symbol zastępczy zawartości 2">
            <a:extLst>
              <a:ext uri="{FF2B5EF4-FFF2-40B4-BE49-F238E27FC236}">
                <a16:creationId xmlns:a16="http://schemas.microsoft.com/office/drawing/2014/main" id="{CC460FFD-1546-4833-A205-D33AE13FC72B}"/>
              </a:ext>
            </a:extLst>
          </p:cNvPr>
          <p:cNvSpPr>
            <a:spLocks noGrp="1"/>
          </p:cNvSpPr>
          <p:nvPr>
            <p:ph idx="1"/>
          </p:nvPr>
        </p:nvSpPr>
        <p:spPr>
          <a:xfrm>
            <a:off x="838200" y="2296159"/>
            <a:ext cx="10515600" cy="3880803"/>
          </a:xfrm>
        </p:spPr>
        <p:txBody>
          <a:bodyPr>
            <a:normAutofit/>
          </a:bodyPr>
          <a:lstStyle/>
          <a:p>
            <a:pPr marL="0" indent="0" algn="just">
              <a:buNone/>
            </a:pPr>
            <a:r>
              <a:rPr lang="pl-PL" dirty="0">
                <a:solidFill>
                  <a:srgbClr val="00B050"/>
                </a:solidFill>
              </a:rPr>
              <a:t>Do podpisu Ministra kierowany jest</a:t>
            </a:r>
          </a:p>
          <a:p>
            <a:pPr marL="0" indent="0" algn="just">
              <a:buNone/>
            </a:pPr>
            <a:endParaRPr lang="pl-PL" dirty="0">
              <a:solidFill>
                <a:srgbClr val="00B050"/>
              </a:solidFill>
            </a:endParaRPr>
          </a:p>
          <a:p>
            <a:pPr algn="just">
              <a:buFont typeface="Wingdings" panose="05000000000000000000" pitchFamily="2" charset="2"/>
              <a:buChar char="q"/>
            </a:pPr>
            <a:r>
              <a:rPr lang="pl-PL" dirty="0"/>
              <a:t>projekt rozporządzenia Ministra</a:t>
            </a:r>
          </a:p>
        </p:txBody>
      </p:sp>
      <p:sp>
        <p:nvSpPr>
          <p:cNvPr id="4" name="Symbol zastępczy numeru slajdu 3">
            <a:extLst>
              <a:ext uri="{FF2B5EF4-FFF2-40B4-BE49-F238E27FC236}">
                <a16:creationId xmlns:a16="http://schemas.microsoft.com/office/drawing/2014/main" id="{AAF4C033-BB97-4EAE-A3CD-50662F14F932}"/>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444</a:t>
            </a:fld>
            <a:endParaRPr lang="pl-PL">
              <a:solidFill>
                <a:prstClr val="black">
                  <a:tint val="75000"/>
                </a:prstClr>
              </a:solidFill>
            </a:endParaRPr>
          </a:p>
        </p:txBody>
      </p:sp>
    </p:spTree>
    <p:extLst>
      <p:ext uri="{BB962C8B-B14F-4D97-AF65-F5344CB8AC3E}">
        <p14:creationId xmlns:p14="http://schemas.microsoft.com/office/powerpoint/2010/main" val="4184590057"/>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53D9DB2-761A-49AB-B507-3473E6B5E879}"/>
              </a:ext>
            </a:extLst>
          </p:cNvPr>
          <p:cNvSpPr>
            <a:spLocks noGrp="1"/>
          </p:cNvSpPr>
          <p:nvPr>
            <p:ph type="title"/>
          </p:nvPr>
        </p:nvSpPr>
        <p:spPr>
          <a:xfrm>
            <a:off x="838200" y="1026161"/>
            <a:ext cx="10515600" cy="664540"/>
          </a:xfrm>
        </p:spPr>
        <p:txBody>
          <a:bodyPr>
            <a:noAutofit/>
          </a:bodyPr>
          <a:lstStyle/>
          <a:p>
            <a:pPr algn="ctr"/>
            <a:r>
              <a:rPr lang="pl-PL" sz="2800" b="1" dirty="0">
                <a:solidFill>
                  <a:srgbClr val="00B050"/>
                </a:solidFill>
                <a:effectLst>
                  <a:outerShdw blurRad="38100" dist="38100" dir="2700000" algn="tl">
                    <a:srgbClr val="000000">
                      <a:alpha val="43137"/>
                    </a:srgbClr>
                  </a:outerShdw>
                </a:effectLst>
              </a:rPr>
              <a:t>Skierowanie projektu do podpisu</a:t>
            </a:r>
          </a:p>
        </p:txBody>
      </p:sp>
      <p:sp>
        <p:nvSpPr>
          <p:cNvPr id="3" name="Symbol zastępczy zawartości 2">
            <a:extLst>
              <a:ext uri="{FF2B5EF4-FFF2-40B4-BE49-F238E27FC236}">
                <a16:creationId xmlns:a16="http://schemas.microsoft.com/office/drawing/2014/main" id="{CC460FFD-1546-4833-A205-D33AE13FC72B}"/>
              </a:ext>
            </a:extLst>
          </p:cNvPr>
          <p:cNvSpPr>
            <a:spLocks noGrp="1"/>
          </p:cNvSpPr>
          <p:nvPr>
            <p:ph idx="1"/>
          </p:nvPr>
        </p:nvSpPr>
        <p:spPr>
          <a:xfrm>
            <a:off x="467360" y="2032000"/>
            <a:ext cx="10886440" cy="3596640"/>
          </a:xfrm>
        </p:spPr>
        <p:txBody>
          <a:bodyPr>
            <a:normAutofit/>
          </a:bodyPr>
          <a:lstStyle/>
          <a:p>
            <a:pPr marL="0" indent="0" algn="just">
              <a:buNone/>
            </a:pPr>
            <a:r>
              <a:rPr lang="pl-PL" dirty="0"/>
              <a:t>W przypadku rozporządzenia </a:t>
            </a:r>
          </a:p>
          <a:p>
            <a:pPr algn="just">
              <a:buFont typeface="Wingdings" panose="05000000000000000000" pitchFamily="2" charset="2"/>
              <a:buChar char="ü"/>
            </a:pPr>
            <a:r>
              <a:rPr lang="pl-PL" dirty="0"/>
              <a:t> wydawanego wspólnie przez dwóch lub więcej ministrów</a:t>
            </a:r>
          </a:p>
          <a:p>
            <a:pPr algn="just">
              <a:buFont typeface="Wingdings" panose="05000000000000000000" pitchFamily="2" charset="2"/>
              <a:buChar char="ü"/>
            </a:pPr>
            <a:r>
              <a:rPr lang="pl-PL" dirty="0"/>
              <a:t> wydawanego w porozumieniu z innym ministrem / innymi ministrami</a:t>
            </a:r>
          </a:p>
          <a:p>
            <a:pPr marL="0" indent="0" algn="just">
              <a:buNone/>
            </a:pPr>
            <a:r>
              <a:rPr lang="pl-PL" dirty="0">
                <a:solidFill>
                  <a:srgbClr val="00B050"/>
                </a:solidFill>
              </a:rPr>
              <a:t>podpisują je wszyscy wskazani w upoważnieniu ministrowie</a:t>
            </a:r>
          </a:p>
          <a:p>
            <a:pPr marL="0" indent="0" algn="just">
              <a:buNone/>
            </a:pPr>
            <a:endParaRPr lang="pl-PL" dirty="0">
              <a:solidFill>
                <a:srgbClr val="00B050"/>
              </a:solidFill>
            </a:endParaRPr>
          </a:p>
          <a:p>
            <a:pPr marL="0" indent="0" algn="just">
              <a:buNone/>
            </a:pPr>
            <a:r>
              <a:rPr lang="pl-PL" dirty="0"/>
              <a:t>Datą wydania </a:t>
            </a:r>
            <a:r>
              <a:rPr lang="pl-PL" dirty="0" err="1"/>
              <a:t>w.w</a:t>
            </a:r>
            <a:r>
              <a:rPr lang="pl-PL" dirty="0"/>
              <a:t>. rozporządzenia jest </a:t>
            </a:r>
            <a:r>
              <a:rPr lang="pl-PL" dirty="0">
                <a:solidFill>
                  <a:srgbClr val="00B050"/>
                </a:solidFill>
              </a:rPr>
              <a:t>data złożenia ostatniego podpisu.</a:t>
            </a:r>
          </a:p>
        </p:txBody>
      </p:sp>
      <p:sp>
        <p:nvSpPr>
          <p:cNvPr id="4" name="Symbol zastępczy numeru slajdu 3">
            <a:extLst>
              <a:ext uri="{FF2B5EF4-FFF2-40B4-BE49-F238E27FC236}">
                <a16:creationId xmlns:a16="http://schemas.microsoft.com/office/drawing/2014/main" id="{AAF4C033-BB97-4EAE-A3CD-50662F14F932}"/>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445</a:t>
            </a:fld>
            <a:endParaRPr lang="pl-PL">
              <a:solidFill>
                <a:prstClr val="black">
                  <a:tint val="75000"/>
                </a:prstClr>
              </a:solidFill>
            </a:endParaRPr>
          </a:p>
        </p:txBody>
      </p:sp>
    </p:spTree>
    <p:extLst>
      <p:ext uri="{BB962C8B-B14F-4D97-AF65-F5344CB8AC3E}">
        <p14:creationId xmlns:p14="http://schemas.microsoft.com/office/powerpoint/2010/main" val="4058502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a:t>Pytania</a:t>
            </a:r>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446</a:t>
            </a:fld>
            <a:endParaRPr lang="pl-PL">
              <a:solidFill>
                <a:prstClr val="black">
                  <a:tint val="75000"/>
                </a:prstClr>
              </a:solidFill>
            </a:endParaRPr>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1369535165"/>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Tryb odrębny</a:t>
            </a:r>
          </a:p>
        </p:txBody>
      </p:sp>
      <p:sp>
        <p:nvSpPr>
          <p:cNvPr id="3" name="Symbol zastępczy tekstu 2"/>
          <p:cNvSpPr>
            <a:spLocks noGrp="1"/>
          </p:cNvSpPr>
          <p:nvPr>
            <p:ph type="body" idx="1"/>
          </p:nvPr>
        </p:nvSpPr>
        <p:spPr/>
        <p:txBody>
          <a:bodyPr/>
          <a:lstStyle/>
          <a:p>
            <a:endParaRPr lang="pl-PL"/>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447</a:t>
            </a:fld>
            <a:endParaRPr lang="pl-PL">
              <a:solidFill>
                <a:prstClr val="black">
                  <a:tint val="75000"/>
                </a:prstClr>
              </a:solidFill>
            </a:endParaRPr>
          </a:p>
        </p:txBody>
      </p:sp>
    </p:spTree>
    <p:extLst>
      <p:ext uri="{BB962C8B-B14F-4D97-AF65-F5344CB8AC3E}">
        <p14:creationId xmlns:p14="http://schemas.microsoft.com/office/powerpoint/2010/main" val="3714749877"/>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A47506C-CAD8-488D-B14E-705EF660EC4B}"/>
              </a:ext>
            </a:extLst>
          </p:cNvPr>
          <p:cNvSpPr>
            <a:spLocks noGrp="1"/>
          </p:cNvSpPr>
          <p:nvPr>
            <p:ph type="title"/>
          </p:nvPr>
        </p:nvSpPr>
        <p:spPr>
          <a:xfrm>
            <a:off x="838200" y="1183353"/>
            <a:ext cx="10515600" cy="507347"/>
          </a:xfrm>
        </p:spPr>
        <p:txBody>
          <a:bodyPr>
            <a:normAutofit/>
          </a:bodyPr>
          <a:lstStyle/>
          <a:p>
            <a:r>
              <a:rPr lang="pl-PL" sz="2800" dirty="0">
                <a:solidFill>
                  <a:srgbClr val="00B050"/>
                </a:solidFill>
                <a:effectLst>
                  <a:outerShdw blurRad="38100" dist="38100" dir="2700000" algn="tl">
                    <a:srgbClr val="000000">
                      <a:alpha val="43137"/>
                    </a:srgbClr>
                  </a:outerShdw>
                </a:effectLst>
              </a:rPr>
              <a:t>Tryb odrębny </a:t>
            </a:r>
          </a:p>
        </p:txBody>
      </p:sp>
      <p:sp>
        <p:nvSpPr>
          <p:cNvPr id="3" name="Symbol zastępczy zawartości 2">
            <a:extLst>
              <a:ext uri="{FF2B5EF4-FFF2-40B4-BE49-F238E27FC236}">
                <a16:creationId xmlns:a16="http://schemas.microsoft.com/office/drawing/2014/main" id="{70FF826A-1946-4EB5-B3CA-03AB39325509}"/>
              </a:ext>
            </a:extLst>
          </p:cNvPr>
          <p:cNvSpPr>
            <a:spLocks noGrp="1"/>
          </p:cNvSpPr>
          <p:nvPr>
            <p:ph idx="1"/>
          </p:nvPr>
        </p:nvSpPr>
        <p:spPr>
          <a:xfrm>
            <a:off x="838200" y="2794000"/>
            <a:ext cx="10276840" cy="3405188"/>
          </a:xfrm>
        </p:spPr>
        <p:txBody>
          <a:bodyPr>
            <a:normAutofit/>
          </a:bodyPr>
          <a:lstStyle/>
          <a:p>
            <a:pPr marL="0" indent="0" algn="just">
              <a:buNone/>
            </a:pPr>
            <a:r>
              <a:rPr lang="pl-PL" dirty="0">
                <a:solidFill>
                  <a:srgbClr val="00B050"/>
                </a:solidFill>
              </a:rPr>
              <a:t>Projekt może być procedowany w trybie odrębnym.</a:t>
            </a:r>
          </a:p>
          <a:p>
            <a:pPr marL="0" indent="0" algn="just">
              <a:buNone/>
            </a:pPr>
            <a:endParaRPr lang="pl-PL" dirty="0">
              <a:solidFill>
                <a:srgbClr val="00B050"/>
              </a:solidFill>
            </a:endParaRPr>
          </a:p>
          <a:p>
            <a:pPr marL="0" indent="0" algn="just">
              <a:buNone/>
            </a:pPr>
            <a:r>
              <a:rPr lang="pl-PL" dirty="0"/>
              <a:t>Decyzję o tym trybie podejmuje Prezes Rady Ministrów albo działający z jego upoważnienia Sekretarz Rady Ministrów. </a:t>
            </a:r>
          </a:p>
        </p:txBody>
      </p:sp>
      <p:sp>
        <p:nvSpPr>
          <p:cNvPr id="4" name="Symbol zastępczy numeru slajdu 3">
            <a:extLst>
              <a:ext uri="{FF2B5EF4-FFF2-40B4-BE49-F238E27FC236}">
                <a16:creationId xmlns:a16="http://schemas.microsoft.com/office/drawing/2014/main" id="{A7A85160-F06B-474F-9EAD-335048718236}"/>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448</a:t>
            </a:fld>
            <a:endParaRPr lang="pl-PL">
              <a:solidFill>
                <a:prstClr val="black">
                  <a:tint val="75000"/>
                </a:prstClr>
              </a:solidFill>
            </a:endParaRPr>
          </a:p>
        </p:txBody>
      </p:sp>
    </p:spTree>
    <p:extLst>
      <p:ext uri="{BB962C8B-B14F-4D97-AF65-F5344CB8AC3E}">
        <p14:creationId xmlns:p14="http://schemas.microsoft.com/office/powerpoint/2010/main" val="1377757721"/>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4EBFF9F-3BF7-4E5D-9314-5605B4E351EC}"/>
              </a:ext>
            </a:extLst>
          </p:cNvPr>
          <p:cNvSpPr>
            <a:spLocks noGrp="1"/>
          </p:cNvSpPr>
          <p:nvPr>
            <p:ph type="title"/>
          </p:nvPr>
        </p:nvSpPr>
        <p:spPr>
          <a:xfrm>
            <a:off x="940836" y="1327150"/>
            <a:ext cx="10515600" cy="319088"/>
          </a:xfrm>
        </p:spPr>
        <p:txBody>
          <a:bodyPr>
            <a:noAutofit/>
          </a:bodyPr>
          <a:lstStyle/>
          <a:p>
            <a:r>
              <a:rPr lang="pl-PL" sz="2800" b="1" dirty="0">
                <a:solidFill>
                  <a:srgbClr val="00B050"/>
                </a:solidFill>
                <a:effectLst>
                  <a:outerShdw blurRad="38100" dist="38100" dir="2700000" algn="tl">
                    <a:srgbClr val="000000">
                      <a:alpha val="43137"/>
                    </a:srgbClr>
                  </a:outerShdw>
                </a:effectLst>
              </a:rPr>
              <a:t>Tryb odrębny</a:t>
            </a:r>
          </a:p>
        </p:txBody>
      </p:sp>
      <p:sp>
        <p:nvSpPr>
          <p:cNvPr id="3" name="Symbol zastępczy zawartości 2">
            <a:extLst>
              <a:ext uri="{FF2B5EF4-FFF2-40B4-BE49-F238E27FC236}">
                <a16:creationId xmlns:a16="http://schemas.microsoft.com/office/drawing/2014/main" id="{7CE13CEC-84E9-412C-A23B-CE0570AB8A65}"/>
              </a:ext>
            </a:extLst>
          </p:cNvPr>
          <p:cNvSpPr>
            <a:spLocks noGrp="1"/>
          </p:cNvSpPr>
          <p:nvPr>
            <p:ph idx="1"/>
          </p:nvPr>
        </p:nvSpPr>
        <p:spPr>
          <a:xfrm>
            <a:off x="838200" y="2387599"/>
            <a:ext cx="10515600" cy="3789363"/>
          </a:xfrm>
        </p:spPr>
        <p:txBody>
          <a:bodyPr/>
          <a:lstStyle/>
          <a:p>
            <a:pPr marL="0" indent="0" algn="just">
              <a:buNone/>
            </a:pPr>
            <a:r>
              <a:rPr lang="pl-PL" dirty="0">
                <a:solidFill>
                  <a:srgbClr val="00B050"/>
                </a:solidFill>
              </a:rPr>
              <a:t>O trybie odrębnym decyduje Prezes Rady Ministrów albo działający z jego upoważnienia Sekretarz Rady Ministrów</a:t>
            </a:r>
            <a:r>
              <a:rPr lang="pl-PL" dirty="0"/>
              <a:t>, wówczas:</a:t>
            </a:r>
          </a:p>
          <a:p>
            <a:pPr algn="just">
              <a:buFont typeface="Wingdings" panose="05000000000000000000" pitchFamily="2" charset="2"/>
              <a:buChar char="q"/>
            </a:pPr>
            <a:r>
              <a:rPr lang="pl-PL" dirty="0"/>
              <a:t>wyraża zgodę na umieszczenie projektu w porządku obrad Rady Ministrów</a:t>
            </a:r>
          </a:p>
          <a:p>
            <a:pPr algn="just">
              <a:buFont typeface="Wingdings" panose="05000000000000000000" pitchFamily="2" charset="2"/>
              <a:buChar char="q"/>
            </a:pPr>
            <a:r>
              <a:rPr lang="pl-PL" dirty="0"/>
              <a:t>wyraża zgodę na jego rozpatrzenie w trybie obiegowym</a:t>
            </a:r>
          </a:p>
          <a:p>
            <a:pPr algn="just">
              <a:buFont typeface="Wingdings" panose="05000000000000000000" pitchFamily="2" charset="2"/>
              <a:buChar char="q"/>
            </a:pPr>
            <a:r>
              <a:rPr lang="pl-PL" dirty="0"/>
              <a:t>wyraża zgodę na jego rozpatrzenie bezpośrednio na posiedzeniu Rady Ministrów, na którym projekt będzie rozpatrywany. </a:t>
            </a:r>
          </a:p>
        </p:txBody>
      </p:sp>
      <p:sp>
        <p:nvSpPr>
          <p:cNvPr id="4" name="Symbol zastępczy numeru slajdu 3">
            <a:extLst>
              <a:ext uri="{FF2B5EF4-FFF2-40B4-BE49-F238E27FC236}">
                <a16:creationId xmlns:a16="http://schemas.microsoft.com/office/drawing/2014/main" id="{47881F34-E4DF-4C08-9D6F-150EC4119991}"/>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449</a:t>
            </a:fld>
            <a:endParaRPr lang="pl-PL">
              <a:solidFill>
                <a:prstClr val="black">
                  <a:tint val="75000"/>
                </a:prstClr>
              </a:solidFill>
            </a:endParaRPr>
          </a:p>
        </p:txBody>
      </p:sp>
    </p:spTree>
    <p:extLst>
      <p:ext uri="{BB962C8B-B14F-4D97-AF65-F5344CB8AC3E}">
        <p14:creationId xmlns:p14="http://schemas.microsoft.com/office/powerpoint/2010/main" val="706765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71537"/>
            <a:ext cx="10515600" cy="919163"/>
          </a:xfrm>
        </p:spPr>
        <p:txBody>
          <a:bodyPr/>
          <a:lstStyle/>
          <a:p>
            <a:r>
              <a:rPr lang="pl-PL" dirty="0" smtClean="0"/>
              <a:t>Podsumowanie</a:t>
            </a:r>
            <a:endParaRPr lang="pl-PL" dirty="0"/>
          </a:p>
        </p:txBody>
      </p:sp>
      <p:sp>
        <p:nvSpPr>
          <p:cNvPr id="3" name="Symbol zastępczy zawartości 2"/>
          <p:cNvSpPr>
            <a:spLocks noGrp="1"/>
          </p:cNvSpPr>
          <p:nvPr>
            <p:ph idx="1"/>
          </p:nvPr>
        </p:nvSpPr>
        <p:spPr/>
        <p:txBody>
          <a:bodyPr>
            <a:normAutofit fontScale="92500"/>
          </a:bodyPr>
          <a:lstStyle/>
          <a:p>
            <a:pPr marL="457200" lvl="1" indent="0">
              <a:buNone/>
            </a:pPr>
            <a:r>
              <a:rPr lang="pl-PL" dirty="0" smtClean="0"/>
              <a:t>Wykazy prac legislacyjnych lub programowych  są publikowane w serwisach Biuletynu Informacji Publicznej w domenie gov.pl</a:t>
            </a:r>
          </a:p>
          <a:p>
            <a:pPr marL="457200" lvl="1" indent="0">
              <a:buNone/>
            </a:pPr>
            <a:endParaRPr lang="pl-PL" dirty="0" smtClean="0"/>
          </a:p>
          <a:p>
            <a:pPr marL="457200" lvl="1" indent="0">
              <a:buNone/>
            </a:pPr>
            <a:r>
              <a:rPr lang="pl-PL" dirty="0" smtClean="0"/>
              <a:t>Dostęp do:</a:t>
            </a:r>
          </a:p>
          <a:p>
            <a:pPr lvl="1"/>
            <a:r>
              <a:rPr lang="pl-PL" dirty="0" smtClean="0"/>
              <a:t>opisu procedur przyjmowania dokumentów rządowych, </a:t>
            </a:r>
          </a:p>
          <a:p>
            <a:pPr lvl="1"/>
            <a:r>
              <a:rPr lang="pl-PL" dirty="0" smtClean="0"/>
              <a:t>serwisu Rządowy Proces Legislacyjny,</a:t>
            </a:r>
          </a:p>
          <a:p>
            <a:pPr lvl="1"/>
            <a:r>
              <a:rPr lang="pl-PL" dirty="0" smtClean="0"/>
              <a:t>Dziennika Ustaw Rzeczypospolitej Polskiej</a:t>
            </a:r>
          </a:p>
          <a:p>
            <a:pPr lvl="1"/>
            <a:r>
              <a:rPr lang="pl-PL" dirty="0" smtClean="0"/>
              <a:t>Dziennika Urzędowego Rzeczypospolitej Polskiej Monitor Polski</a:t>
            </a:r>
          </a:p>
          <a:p>
            <a:pPr lvl="1"/>
            <a:r>
              <a:rPr lang="pl-PL" dirty="0" smtClean="0"/>
              <a:t>Skorowidza aktów prawnych</a:t>
            </a:r>
          </a:p>
          <a:p>
            <a:pPr marL="457200" lvl="1" indent="0">
              <a:buNone/>
            </a:pPr>
            <a:r>
              <a:rPr lang="pl-PL" dirty="0"/>
              <a:t>j</a:t>
            </a:r>
            <a:r>
              <a:rPr lang="pl-PL" dirty="0" smtClean="0"/>
              <a:t>est możliwy za pomocą odnośników ze strony </a:t>
            </a:r>
            <a:r>
              <a:rPr lang="pl-PL" dirty="0" smtClean="0">
                <a:hlinkClick r:id="rId3"/>
              </a:rPr>
              <a:t>www.rcl.gov.pl</a:t>
            </a:r>
            <a:endParaRPr lang="pl-PL" dirty="0" smtClean="0"/>
          </a:p>
          <a:p>
            <a:pPr marL="457200" lvl="1" indent="0">
              <a:buNone/>
            </a:pPr>
            <a:endParaRPr lang="pl-PL" dirty="0"/>
          </a:p>
          <a:p>
            <a:pPr marL="457200" lvl="1" indent="0">
              <a:buNone/>
            </a:pPr>
            <a:r>
              <a:rPr lang="pl-PL" dirty="0" smtClean="0"/>
              <a:t>Dostęp do tekstów ujednoliconych ustaw jest możliwy przez ISAP </a:t>
            </a:r>
            <a:r>
              <a:rPr lang="pl-PL" dirty="0" smtClean="0">
                <a:hlinkClick r:id="rId4"/>
              </a:rPr>
              <a:t>www.isap.sejm.gov.pl</a:t>
            </a:r>
            <a:endParaRPr lang="pl-PL" dirty="0" smtClean="0"/>
          </a:p>
          <a:p>
            <a:pPr marL="457200" lvl="1" indent="0">
              <a:buNone/>
            </a:pPr>
            <a:endParaRPr lang="pl-PL" dirty="0" smtClean="0"/>
          </a:p>
        </p:txBody>
      </p:sp>
      <p:sp>
        <p:nvSpPr>
          <p:cNvPr id="4" name="Symbol zastępczy numeru slajdu 3"/>
          <p:cNvSpPr>
            <a:spLocks noGrp="1"/>
          </p:cNvSpPr>
          <p:nvPr>
            <p:ph type="sldNum" sz="quarter" idx="12"/>
          </p:nvPr>
        </p:nvSpPr>
        <p:spPr/>
        <p:txBody>
          <a:bodyPr/>
          <a:lstStyle/>
          <a:p>
            <a:fld id="{453BB134-82F7-4F0E-A3FF-CEA6FDEF8B86}" type="slidenum">
              <a:rPr lang="pl-PL" smtClean="0"/>
              <a:t>45</a:t>
            </a:fld>
            <a:endParaRPr lang="pl-PL"/>
          </a:p>
        </p:txBody>
      </p:sp>
      <p:pic>
        <p:nvPicPr>
          <p:cNvPr id="5" name="Obraz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0682" y="2653242"/>
            <a:ext cx="2028825" cy="2817812"/>
          </a:xfrm>
          <a:prstGeom prst="rect">
            <a:avLst/>
          </a:prstGeom>
        </p:spPr>
      </p:pic>
    </p:spTree>
    <p:extLst>
      <p:ext uri="{BB962C8B-B14F-4D97-AF65-F5344CB8AC3E}">
        <p14:creationId xmlns:p14="http://schemas.microsoft.com/office/powerpoint/2010/main" val="1952106019"/>
      </p:ext>
    </p:extLst>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A47506C-CAD8-488D-B14E-705EF660EC4B}"/>
              </a:ext>
            </a:extLst>
          </p:cNvPr>
          <p:cNvSpPr>
            <a:spLocks noGrp="1"/>
          </p:cNvSpPr>
          <p:nvPr>
            <p:ph type="title"/>
          </p:nvPr>
        </p:nvSpPr>
        <p:spPr>
          <a:xfrm>
            <a:off x="838200" y="1183353"/>
            <a:ext cx="10515600" cy="507347"/>
          </a:xfrm>
        </p:spPr>
        <p:txBody>
          <a:bodyPr>
            <a:normAutofit/>
          </a:bodyPr>
          <a:lstStyle/>
          <a:p>
            <a:r>
              <a:rPr lang="pl-PL" sz="2800" dirty="0">
                <a:solidFill>
                  <a:srgbClr val="00B050"/>
                </a:solidFill>
                <a:effectLst>
                  <a:outerShdw blurRad="38100" dist="38100" dir="2700000" algn="tl">
                    <a:srgbClr val="000000">
                      <a:alpha val="43137"/>
                    </a:srgbClr>
                  </a:outerShdw>
                </a:effectLst>
              </a:rPr>
              <a:t>Tryb odrębny może polegać na:</a:t>
            </a:r>
          </a:p>
        </p:txBody>
      </p:sp>
      <p:sp>
        <p:nvSpPr>
          <p:cNvPr id="3" name="Symbol zastępczy zawartości 2">
            <a:extLst>
              <a:ext uri="{FF2B5EF4-FFF2-40B4-BE49-F238E27FC236}">
                <a16:creationId xmlns:a16="http://schemas.microsoft.com/office/drawing/2014/main" id="{70FF826A-1946-4EB5-B3CA-03AB39325509}"/>
              </a:ext>
            </a:extLst>
          </p:cNvPr>
          <p:cNvSpPr>
            <a:spLocks noGrp="1"/>
          </p:cNvSpPr>
          <p:nvPr>
            <p:ph idx="1"/>
          </p:nvPr>
        </p:nvSpPr>
        <p:spPr>
          <a:xfrm>
            <a:off x="838200" y="2072640"/>
            <a:ext cx="10215880" cy="4104640"/>
          </a:xfrm>
        </p:spPr>
        <p:txBody>
          <a:bodyPr>
            <a:normAutofit/>
          </a:bodyPr>
          <a:lstStyle/>
          <a:p>
            <a:pPr algn="just">
              <a:buFont typeface="Wingdings" panose="05000000000000000000" pitchFamily="2" charset="2"/>
              <a:buChar char="q"/>
            </a:pPr>
            <a:r>
              <a:rPr lang="pl-PL" dirty="0"/>
              <a:t>powierzeniu opracowania, przeprowadzenia procesu uzgodnień, konsultacji publicznych lub opiniowania oraz wniesienia projektu do rozpatrzenia albo powierzeniu niektórych z tych czynności Szefowi Kancelarii Prezesa Rady Ministrów, Prezesowi Rządowego Centrum Legislacji lub właściwemu organowi wewnętrznemu Rady Ministrów</a:t>
            </a:r>
          </a:p>
          <a:p>
            <a:pPr algn="just">
              <a:buFont typeface="Wingdings" panose="05000000000000000000" pitchFamily="2" charset="2"/>
              <a:buChar char="q"/>
            </a:pPr>
            <a:endParaRPr lang="pl-PL" dirty="0"/>
          </a:p>
          <a:p>
            <a:pPr algn="just">
              <a:buFont typeface="Wingdings" panose="05000000000000000000" pitchFamily="2" charset="2"/>
              <a:buChar char="q"/>
            </a:pPr>
            <a:r>
              <a:rPr lang="pl-PL" dirty="0"/>
              <a:t>określeniu szczególnych warunków opracowania, przeprowadzenia procesu uzgodnień, konsultacji publicznych lub opiniowania oraz wniesienia do rozpatrzenia projektu lub niektórych z tych czynności</a:t>
            </a:r>
          </a:p>
          <a:p>
            <a:pPr algn="just">
              <a:buFont typeface="Wingdings" panose="05000000000000000000" pitchFamily="2" charset="2"/>
              <a:buChar char="q"/>
            </a:pPr>
            <a:endParaRPr lang="pl-PL" dirty="0"/>
          </a:p>
        </p:txBody>
      </p:sp>
      <p:sp>
        <p:nvSpPr>
          <p:cNvPr id="4" name="Symbol zastępczy numeru slajdu 3">
            <a:extLst>
              <a:ext uri="{FF2B5EF4-FFF2-40B4-BE49-F238E27FC236}">
                <a16:creationId xmlns:a16="http://schemas.microsoft.com/office/drawing/2014/main" id="{A7A85160-F06B-474F-9EAD-335048718236}"/>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450</a:t>
            </a:fld>
            <a:endParaRPr lang="pl-PL">
              <a:solidFill>
                <a:prstClr val="black">
                  <a:tint val="75000"/>
                </a:prstClr>
              </a:solidFill>
            </a:endParaRPr>
          </a:p>
        </p:txBody>
      </p:sp>
    </p:spTree>
    <p:extLst>
      <p:ext uri="{BB962C8B-B14F-4D97-AF65-F5344CB8AC3E}">
        <p14:creationId xmlns:p14="http://schemas.microsoft.com/office/powerpoint/2010/main" val="3857391724"/>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532345F-D790-411A-B0C7-81434052BAE0}"/>
              </a:ext>
            </a:extLst>
          </p:cNvPr>
          <p:cNvSpPr>
            <a:spLocks noGrp="1"/>
          </p:cNvSpPr>
          <p:nvPr>
            <p:ph type="title"/>
          </p:nvPr>
        </p:nvSpPr>
        <p:spPr>
          <a:xfrm>
            <a:off x="838200" y="1362647"/>
            <a:ext cx="10515600" cy="328053"/>
          </a:xfrm>
        </p:spPr>
        <p:txBody>
          <a:bodyPr>
            <a:noAutofit/>
          </a:bodyPr>
          <a:lstStyle/>
          <a:p>
            <a:r>
              <a:rPr lang="pl-PL" sz="2800" dirty="0">
                <a:solidFill>
                  <a:srgbClr val="00B050"/>
                </a:solidFill>
                <a:effectLst>
                  <a:outerShdw blurRad="38100" dist="38100" dir="2700000" algn="tl">
                    <a:srgbClr val="000000">
                      <a:alpha val="43137"/>
                    </a:srgbClr>
                  </a:outerShdw>
                </a:effectLst>
              </a:rPr>
              <a:t>Tryb odrębny może polegać na:</a:t>
            </a:r>
            <a:endParaRPr lang="pl-PL" sz="2800" b="1" dirty="0">
              <a:solidFill>
                <a:srgbClr val="00B050"/>
              </a:solidFill>
              <a:effectLst>
                <a:outerShdw blurRad="38100" dist="38100" dir="2700000" algn="tl">
                  <a:srgbClr val="000000">
                    <a:alpha val="43137"/>
                  </a:srgbClr>
                </a:outerShdw>
              </a:effectLst>
            </a:endParaRPr>
          </a:p>
        </p:txBody>
      </p:sp>
      <p:sp>
        <p:nvSpPr>
          <p:cNvPr id="3" name="Symbol zastępczy zawartości 2">
            <a:extLst>
              <a:ext uri="{FF2B5EF4-FFF2-40B4-BE49-F238E27FC236}">
                <a16:creationId xmlns:a16="http://schemas.microsoft.com/office/drawing/2014/main" id="{68E12783-CC17-4B96-90BF-C10EB0667DA0}"/>
              </a:ext>
            </a:extLst>
          </p:cNvPr>
          <p:cNvSpPr>
            <a:spLocks noGrp="1"/>
          </p:cNvSpPr>
          <p:nvPr>
            <p:ph idx="1"/>
          </p:nvPr>
        </p:nvSpPr>
        <p:spPr/>
        <p:txBody>
          <a:bodyPr>
            <a:normAutofit/>
          </a:bodyPr>
          <a:lstStyle/>
          <a:p>
            <a:pPr algn="just">
              <a:buFont typeface="Wingdings" panose="05000000000000000000" pitchFamily="2" charset="2"/>
              <a:buChar char="q"/>
            </a:pPr>
            <a:r>
              <a:rPr lang="pl-PL" dirty="0"/>
              <a:t>nałożeniu na organ wnioskujący obowiązku uprzedniego przedstawienia Radzie Ministrów, Prezesowi Rady Ministrów lub wskazanemu organowi wewnętrznemu Rady Ministrów założeń dokumentu rządowego albo przedstawienia tez dokumentu rządowego lub OSR w odniesieniu do projektu</a:t>
            </a:r>
          </a:p>
          <a:p>
            <a:pPr algn="just">
              <a:buFont typeface="Wingdings" panose="05000000000000000000" pitchFamily="2" charset="2"/>
              <a:buChar char="q"/>
            </a:pPr>
            <a:endParaRPr lang="pl-PL" dirty="0"/>
          </a:p>
          <a:p>
            <a:pPr algn="just">
              <a:buFont typeface="Wingdings" panose="05000000000000000000" pitchFamily="2" charset="2"/>
              <a:buChar char="q"/>
            </a:pPr>
            <a:r>
              <a:rPr lang="pl-PL" dirty="0"/>
              <a:t>nałożeniu na organ wnioskujący obowiązku przedstawienia projektu do zaopiniowania przez organy pomocnicze Prezesa Rady Ministrów, Rady Ministrów lub przez Radę Legislacyjną przy Prezesie Rady Ministrów </a:t>
            </a:r>
          </a:p>
        </p:txBody>
      </p:sp>
      <p:sp>
        <p:nvSpPr>
          <p:cNvPr id="4" name="Symbol zastępczy numeru slajdu 3">
            <a:extLst>
              <a:ext uri="{FF2B5EF4-FFF2-40B4-BE49-F238E27FC236}">
                <a16:creationId xmlns:a16="http://schemas.microsoft.com/office/drawing/2014/main" id="{DEFE9037-22A5-4E14-8245-68131966D7A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451</a:t>
            </a:fld>
            <a:endParaRPr lang="pl-PL">
              <a:solidFill>
                <a:prstClr val="black">
                  <a:tint val="75000"/>
                </a:prstClr>
              </a:solidFill>
            </a:endParaRPr>
          </a:p>
        </p:txBody>
      </p:sp>
    </p:spTree>
    <p:extLst>
      <p:ext uri="{BB962C8B-B14F-4D97-AF65-F5344CB8AC3E}">
        <p14:creationId xmlns:p14="http://schemas.microsoft.com/office/powerpoint/2010/main" val="1409528135"/>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73387A-C415-42B1-9DFD-5EBE5B987C2E}"/>
              </a:ext>
            </a:extLst>
          </p:cNvPr>
          <p:cNvSpPr>
            <a:spLocks noGrp="1"/>
          </p:cNvSpPr>
          <p:nvPr>
            <p:ph type="title"/>
          </p:nvPr>
        </p:nvSpPr>
        <p:spPr>
          <a:xfrm>
            <a:off x="838200" y="1281965"/>
            <a:ext cx="10515600" cy="408735"/>
          </a:xfrm>
        </p:spPr>
        <p:txBody>
          <a:bodyPr>
            <a:noAutofit/>
          </a:bodyPr>
          <a:lstStyle/>
          <a:p>
            <a:r>
              <a:rPr lang="pl-PL" sz="2800" dirty="0">
                <a:solidFill>
                  <a:srgbClr val="00B050"/>
                </a:solidFill>
                <a:effectLst>
                  <a:outerShdw blurRad="38100" dist="38100" dir="2700000" algn="tl">
                    <a:srgbClr val="000000">
                      <a:alpha val="43137"/>
                    </a:srgbClr>
                  </a:outerShdw>
                </a:effectLst>
              </a:rPr>
              <a:t>Tryb odrębny może polegać na:</a:t>
            </a:r>
            <a:endParaRPr lang="pl-PL" sz="2800" b="1" dirty="0">
              <a:solidFill>
                <a:srgbClr val="00B050"/>
              </a:solidFill>
              <a:effectLst>
                <a:outerShdw blurRad="38100" dist="38100" dir="2700000" algn="tl">
                  <a:srgbClr val="000000">
                    <a:alpha val="43137"/>
                  </a:srgbClr>
                </a:outerShdw>
              </a:effectLst>
            </a:endParaRPr>
          </a:p>
        </p:txBody>
      </p:sp>
      <p:sp>
        <p:nvSpPr>
          <p:cNvPr id="3" name="Symbol zastępczy zawartości 2">
            <a:extLst>
              <a:ext uri="{FF2B5EF4-FFF2-40B4-BE49-F238E27FC236}">
                <a16:creationId xmlns:a16="http://schemas.microsoft.com/office/drawing/2014/main" id="{6AA41006-FDA0-4319-A2F7-0DA6C23B4F36}"/>
              </a:ext>
            </a:extLst>
          </p:cNvPr>
          <p:cNvSpPr>
            <a:spLocks noGrp="1"/>
          </p:cNvSpPr>
          <p:nvPr>
            <p:ph idx="1"/>
          </p:nvPr>
        </p:nvSpPr>
        <p:spPr/>
        <p:txBody>
          <a:bodyPr>
            <a:normAutofit/>
          </a:bodyPr>
          <a:lstStyle/>
          <a:p>
            <a:pPr algn="just">
              <a:buFont typeface="Wingdings" panose="05000000000000000000" pitchFamily="2" charset="2"/>
              <a:buChar char="q"/>
            </a:pPr>
            <a:r>
              <a:rPr lang="pl-PL" dirty="0"/>
              <a:t>rozpatrzeniu, gdy waga lub pilność sprawy wymaga niezwłocznego jej rozstrzygnięcia przez Radę Ministrów, projektu, który nie spełnia wymogów lub wobec którego nie przeprowadzono wszystkich czynności, tj.:</a:t>
            </a:r>
          </a:p>
          <a:p>
            <a:pPr lvl="1" algn="just">
              <a:buFont typeface="Wingdings" panose="05000000000000000000" pitchFamily="2" charset="2"/>
              <a:buChar char="§"/>
            </a:pPr>
            <a:r>
              <a:rPr lang="pl-PL" sz="2800" dirty="0"/>
              <a:t>uzgodnień</a:t>
            </a:r>
          </a:p>
          <a:p>
            <a:pPr lvl="1" algn="just">
              <a:buFont typeface="Wingdings" panose="05000000000000000000" pitchFamily="2" charset="2"/>
              <a:buChar char="§"/>
            </a:pPr>
            <a:r>
              <a:rPr lang="pl-PL" sz="2800" dirty="0"/>
              <a:t>konsultacji publicznych i opiniowania</a:t>
            </a:r>
          </a:p>
          <a:p>
            <a:pPr lvl="1" algn="just">
              <a:buFont typeface="Wingdings" panose="05000000000000000000" pitchFamily="2" charset="2"/>
              <a:buChar char="§"/>
            </a:pPr>
            <a:r>
              <a:rPr lang="pl-PL" sz="2800" dirty="0"/>
              <a:t>rozpatrzenia przez SKRM lub właściwy komitet</a:t>
            </a:r>
          </a:p>
          <a:p>
            <a:pPr lvl="1" algn="just">
              <a:buFont typeface="Wingdings" panose="05000000000000000000" pitchFamily="2" charset="2"/>
              <a:buChar char="§"/>
            </a:pPr>
            <a:r>
              <a:rPr lang="pl-PL" sz="2800" dirty="0"/>
              <a:t>rozpatrzenia przez komisję prawniczą</a:t>
            </a:r>
          </a:p>
          <a:p>
            <a:pPr lvl="1" algn="just">
              <a:buFont typeface="Wingdings" panose="05000000000000000000" pitchFamily="2" charset="2"/>
              <a:buChar char="§"/>
            </a:pPr>
            <a:r>
              <a:rPr lang="pl-PL" sz="2800" dirty="0"/>
              <a:t>potwierdzenia przez SKRM</a:t>
            </a:r>
          </a:p>
          <a:p>
            <a:pPr lvl="1" algn="just">
              <a:buFont typeface="Wingdings" panose="05000000000000000000" pitchFamily="2" charset="2"/>
              <a:buChar char="§"/>
            </a:pPr>
            <a:r>
              <a:rPr lang="pl-PL" sz="2800" dirty="0"/>
              <a:t>skróceniu terminów przeprowadzania ww. czynności.</a:t>
            </a:r>
          </a:p>
        </p:txBody>
      </p:sp>
      <p:sp>
        <p:nvSpPr>
          <p:cNvPr id="4" name="Symbol zastępczy numeru slajdu 3">
            <a:extLst>
              <a:ext uri="{FF2B5EF4-FFF2-40B4-BE49-F238E27FC236}">
                <a16:creationId xmlns:a16="http://schemas.microsoft.com/office/drawing/2014/main" id="{834704C3-5826-4A22-A4CA-3476903EC028}"/>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452</a:t>
            </a:fld>
            <a:endParaRPr lang="pl-PL">
              <a:solidFill>
                <a:prstClr val="black">
                  <a:tint val="75000"/>
                </a:prstClr>
              </a:solidFill>
            </a:endParaRPr>
          </a:p>
        </p:txBody>
      </p:sp>
    </p:spTree>
    <p:extLst>
      <p:ext uri="{BB962C8B-B14F-4D97-AF65-F5344CB8AC3E}">
        <p14:creationId xmlns:p14="http://schemas.microsoft.com/office/powerpoint/2010/main" val="851921155"/>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a:t>Pytania</a:t>
            </a:r>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453</a:t>
            </a:fld>
            <a:endParaRPr lang="pl-PL">
              <a:solidFill>
                <a:prstClr val="black">
                  <a:tint val="75000"/>
                </a:prstClr>
              </a:solidFill>
            </a:endParaRPr>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2949283680"/>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Notyfikacja</a:t>
            </a:r>
          </a:p>
        </p:txBody>
      </p:sp>
      <p:sp>
        <p:nvSpPr>
          <p:cNvPr id="3" name="Symbol zastępczy tekstu 2"/>
          <p:cNvSpPr>
            <a:spLocks noGrp="1"/>
          </p:cNvSpPr>
          <p:nvPr>
            <p:ph type="body" idx="1"/>
          </p:nvPr>
        </p:nvSpPr>
        <p:spPr/>
        <p:txBody>
          <a:bodyPr/>
          <a:lstStyle/>
          <a:p>
            <a:endParaRPr lang="pl-PL"/>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454</a:t>
            </a:fld>
            <a:endParaRPr lang="pl-PL">
              <a:solidFill>
                <a:prstClr val="black">
                  <a:tint val="75000"/>
                </a:prstClr>
              </a:solidFill>
            </a:endParaRPr>
          </a:p>
        </p:txBody>
      </p:sp>
    </p:spTree>
    <p:extLst>
      <p:ext uri="{BB962C8B-B14F-4D97-AF65-F5344CB8AC3E}">
        <p14:creationId xmlns:p14="http://schemas.microsoft.com/office/powerpoint/2010/main" val="952504913"/>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838200" y="1192306"/>
            <a:ext cx="10515600" cy="498382"/>
          </a:xfrm>
        </p:spPr>
        <p:txBody>
          <a:bodyPr>
            <a:noAutofit/>
          </a:bodyPr>
          <a:lstStyle/>
          <a:p>
            <a:r>
              <a:rPr lang="pl-PL" sz="3600" b="1" dirty="0">
                <a:solidFill>
                  <a:srgbClr val="A027D1"/>
                </a:solidFill>
                <a:effectLst>
                  <a:outerShdw blurRad="38100" dist="38100" dir="2700000" algn="tl">
                    <a:srgbClr val="000000">
                      <a:alpha val="43137"/>
                    </a:srgbClr>
                  </a:outerShdw>
                </a:effectLst>
              </a:rPr>
              <a:t>Co to jest notyfikacja?</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p:txBody>
          <a:bodyPr>
            <a:normAutofit/>
          </a:bodyPr>
          <a:lstStyle/>
          <a:p>
            <a:pPr marL="0" indent="0" algn="l">
              <a:lnSpc>
                <a:spcPct val="150000"/>
              </a:lnSpc>
              <a:spcBef>
                <a:spcPts val="0"/>
              </a:spcBef>
              <a:buNone/>
            </a:pPr>
            <a:r>
              <a:rPr lang="pl-PL" sz="2800" b="0" i="0" u="none" strike="noStrike" baseline="0" dirty="0">
                <a:latin typeface="Arial" panose="020B0604020202020204" pitchFamily="34" charset="0"/>
              </a:rPr>
              <a:t>System </a:t>
            </a:r>
            <a:r>
              <a:rPr lang="pl-PL" sz="2800" b="1" i="0" u="none" strike="noStrike" baseline="0" dirty="0">
                <a:latin typeface="Arial" panose="020B0604020202020204" pitchFamily="34" charset="0"/>
              </a:rPr>
              <a:t>powiadamiania </a:t>
            </a:r>
            <a:r>
              <a:rPr lang="pl-PL" sz="2800" b="0" i="0" u="none" strike="noStrike" baseline="0" dirty="0">
                <a:latin typeface="Arial" panose="020B0604020202020204" pitchFamily="34" charset="0"/>
              </a:rPr>
              <a:t>o </a:t>
            </a:r>
            <a:r>
              <a:rPr lang="pl-PL" sz="2800" b="1" i="0" u="none" strike="noStrike" baseline="0" dirty="0">
                <a:latin typeface="Arial" panose="020B0604020202020204" pitchFamily="34" charset="0"/>
              </a:rPr>
              <a:t>przepisach </a:t>
            </a:r>
            <a:r>
              <a:rPr lang="pl-PL" sz="2800" b="0" i="0" u="none" strike="noStrike" baseline="0" dirty="0">
                <a:latin typeface="Arial" panose="020B0604020202020204" pitchFamily="34" charset="0"/>
              </a:rPr>
              <a:t>na etapie </a:t>
            </a:r>
            <a:r>
              <a:rPr lang="pl-PL" sz="2800" b="1" i="0" u="none" strike="noStrike" baseline="0" dirty="0">
                <a:latin typeface="Arial" panose="020B0604020202020204" pitchFamily="34" charset="0"/>
              </a:rPr>
              <a:t>projektu </a:t>
            </a:r>
            <a:r>
              <a:rPr lang="pl-PL" sz="2800" b="0" i="0" u="none" strike="noStrike" baseline="0" dirty="0">
                <a:latin typeface="Arial" panose="020B0604020202020204" pitchFamily="34" charset="0"/>
              </a:rPr>
              <a:t>legislacyjnego, w którym stosuje się zasadę „</a:t>
            </a:r>
            <a:r>
              <a:rPr lang="pl-PL" sz="2800" b="0" i="1" u="none" strike="noStrike" baseline="0" dirty="0" err="1">
                <a:latin typeface="Arial" panose="020B0604020202020204" pitchFamily="34" charset="0"/>
              </a:rPr>
              <a:t>standstill</a:t>
            </a:r>
            <a:r>
              <a:rPr lang="pl-PL" sz="2800" b="0" i="0" u="none" strike="noStrike" baseline="0" dirty="0">
                <a:latin typeface="Arial" panose="020B0604020202020204" pitchFamily="34" charset="0"/>
              </a:rPr>
              <a:t>“ czyli </a:t>
            </a:r>
            <a:r>
              <a:rPr lang="pl-PL" sz="2800" b="1" i="0" u="none" strike="noStrike" baseline="0" dirty="0">
                <a:latin typeface="Arial" panose="020B0604020202020204" pitchFamily="34" charset="0"/>
              </a:rPr>
              <a:t>okres odroczenia </a:t>
            </a:r>
            <a:r>
              <a:rPr lang="pl-PL" sz="2800" b="0" i="0" u="none" strike="noStrike" baseline="0" dirty="0">
                <a:latin typeface="Arial" panose="020B0604020202020204" pitchFamily="34" charset="0"/>
              </a:rPr>
              <a:t>wejścia w życie danego przepisu, podczas którego </a:t>
            </a:r>
            <a:r>
              <a:rPr lang="pl-PL" sz="2800" b="1" i="0" u="none" strike="noStrike" baseline="0" dirty="0">
                <a:latin typeface="Arial" panose="020B0604020202020204" pitchFamily="34" charset="0"/>
              </a:rPr>
              <a:t>Komisja Europejska i pa</a:t>
            </a:r>
            <a:r>
              <a:rPr lang="pl-PL" sz="2800" b="1" i="0" u="none" strike="noStrike" baseline="0" dirty="0">
                <a:latin typeface="Arial,Bold"/>
              </a:rPr>
              <a:t>ń</a:t>
            </a:r>
            <a:r>
              <a:rPr lang="pl-PL" sz="2800" b="1" i="0" u="none" strike="noStrike" baseline="0" dirty="0">
                <a:latin typeface="Arial" panose="020B0604020202020204" pitchFamily="34" charset="0"/>
              </a:rPr>
              <a:t>stwa członkowskie</a:t>
            </a:r>
          </a:p>
          <a:p>
            <a:pPr marL="0" indent="0" algn="l">
              <a:lnSpc>
                <a:spcPct val="150000"/>
              </a:lnSpc>
              <a:spcBef>
                <a:spcPts val="0"/>
              </a:spcBef>
              <a:buNone/>
            </a:pPr>
            <a:r>
              <a:rPr lang="pl-PL" sz="2800" b="0" i="0" u="none" strike="noStrike" baseline="0" dirty="0">
                <a:latin typeface="Arial" panose="020B0604020202020204" pitchFamily="34" charset="0"/>
              </a:rPr>
              <a:t>mogą </a:t>
            </a:r>
            <a:r>
              <a:rPr lang="pl-PL" sz="2800" b="1" i="0" u="none" strike="noStrike" baseline="0" dirty="0">
                <a:latin typeface="Arial" panose="020B0604020202020204" pitchFamily="34" charset="0"/>
              </a:rPr>
              <a:t>zareagowa</a:t>
            </a:r>
            <a:r>
              <a:rPr lang="pl-PL" sz="2800" b="1" i="0" u="none" strike="noStrike" baseline="0" dirty="0">
                <a:latin typeface="Arial,Bold"/>
              </a:rPr>
              <a:t>ć </a:t>
            </a:r>
            <a:r>
              <a:rPr lang="pl-PL" sz="2800" b="0" i="0" u="none" strike="noStrike" baseline="0" dirty="0">
                <a:latin typeface="Arial" panose="020B0604020202020204" pitchFamily="34" charset="0"/>
              </a:rPr>
              <a:t>w określonej formie</a:t>
            </a:r>
            <a:endParaRPr lang="pl-PL" dirty="0"/>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455</a:t>
            </a:fld>
            <a:endParaRPr lang="pl-PL">
              <a:solidFill>
                <a:prstClr val="black">
                  <a:tint val="75000"/>
                </a:prstClr>
              </a:solidFill>
            </a:endParaRPr>
          </a:p>
        </p:txBody>
      </p:sp>
    </p:spTree>
    <p:extLst>
      <p:ext uri="{BB962C8B-B14F-4D97-AF65-F5344CB8AC3E}">
        <p14:creationId xmlns:p14="http://schemas.microsoft.com/office/powerpoint/2010/main" val="1739059189"/>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838200" y="1192306"/>
            <a:ext cx="10515600" cy="498382"/>
          </a:xfrm>
        </p:spPr>
        <p:txBody>
          <a:bodyPr>
            <a:noAutofit/>
          </a:bodyPr>
          <a:lstStyle/>
          <a:p>
            <a:r>
              <a:rPr lang="pl-PL" sz="3600" b="1" dirty="0">
                <a:solidFill>
                  <a:srgbClr val="A027D1"/>
                </a:solidFill>
                <a:effectLst>
                  <a:outerShdw blurRad="38100" dist="38100" dir="2700000" algn="tl">
                    <a:srgbClr val="000000">
                      <a:alpha val="43137"/>
                    </a:srgbClr>
                  </a:outerShdw>
                </a:effectLst>
              </a:rPr>
              <a:t>Rodzaje notyfikacji w zakresie legislacji</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p:txBody>
          <a:bodyPr>
            <a:normAutofit/>
          </a:bodyPr>
          <a:lstStyle/>
          <a:p>
            <a:pPr algn="l"/>
            <a:endParaRPr lang="pl-PL" sz="4400" b="0" i="0" u="none" strike="noStrike" baseline="0" dirty="0">
              <a:solidFill>
                <a:srgbClr val="000000"/>
              </a:solidFill>
              <a:latin typeface="Myriad Pro Light"/>
            </a:endParaRPr>
          </a:p>
          <a:p>
            <a:pPr algn="just"/>
            <a:r>
              <a:rPr lang="pl-PL" sz="2800" b="0" i="0" u="none" strike="noStrike" baseline="0" dirty="0">
                <a:solidFill>
                  <a:srgbClr val="000000"/>
                </a:solidFill>
                <a:latin typeface="Arial" panose="020B0604020202020204" pitchFamily="34" charset="0"/>
                <a:cs typeface="Arial" panose="020B0604020202020204" pitchFamily="34" charset="0"/>
              </a:rPr>
              <a:t>notyfikacja pomocy publicznej</a:t>
            </a:r>
          </a:p>
          <a:p>
            <a:pPr algn="just"/>
            <a:r>
              <a:rPr lang="pl-PL" sz="2800" b="0" i="0" u="none" strike="noStrike" baseline="0" dirty="0">
                <a:solidFill>
                  <a:srgbClr val="000000"/>
                </a:solidFill>
                <a:latin typeface="Arial" panose="020B0604020202020204" pitchFamily="34" charset="0"/>
                <a:cs typeface="Arial" panose="020B0604020202020204" pitchFamily="34" charset="0"/>
              </a:rPr>
              <a:t>notyfikacja związana z harmonizacją prawa państw członkowskich UE</a:t>
            </a:r>
          </a:p>
          <a:p>
            <a:pPr algn="just"/>
            <a:r>
              <a:rPr lang="pl-PL" sz="2800" b="0" i="0" u="none" strike="noStrike" baseline="0" dirty="0">
                <a:solidFill>
                  <a:srgbClr val="000000"/>
                </a:solidFill>
                <a:latin typeface="Arial" panose="020B0604020202020204" pitchFamily="34" charset="0"/>
                <a:cs typeface="Arial" panose="020B0604020202020204" pitchFamily="34" charset="0"/>
              </a:rPr>
              <a:t>notyfikacja regulacji krajowych w dziedzinach podlegających kompetencji Europejskiego Banku Centralnego</a:t>
            </a:r>
          </a:p>
          <a:p>
            <a:pPr algn="just"/>
            <a:r>
              <a:rPr lang="pl-PL" sz="2800" b="0" i="0" u="none" strike="noStrike" baseline="0" dirty="0">
                <a:solidFill>
                  <a:srgbClr val="000000"/>
                </a:solidFill>
                <a:latin typeface="Arial" panose="020B0604020202020204" pitchFamily="34" charset="0"/>
                <a:cs typeface="Arial" panose="020B0604020202020204" pitchFamily="34" charset="0"/>
              </a:rPr>
              <a:t>notyfikacja przepisów technicznych</a:t>
            </a:r>
          </a:p>
          <a:p>
            <a:pPr algn="just"/>
            <a:endParaRPr lang="pl-PL" sz="2800" b="0" i="0" u="none" strike="noStrike" baseline="0" dirty="0">
              <a:latin typeface="Arial" panose="020B0604020202020204" pitchFamily="34" charset="0"/>
              <a:cs typeface="Arial" panose="020B0604020202020204" pitchFamily="34" charset="0"/>
            </a:endParaRP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456</a:t>
            </a:fld>
            <a:endParaRPr lang="pl-PL">
              <a:solidFill>
                <a:prstClr val="black">
                  <a:tint val="75000"/>
                </a:prstClr>
              </a:solidFill>
            </a:endParaRPr>
          </a:p>
        </p:txBody>
      </p:sp>
    </p:spTree>
    <p:extLst>
      <p:ext uri="{BB962C8B-B14F-4D97-AF65-F5344CB8AC3E}">
        <p14:creationId xmlns:p14="http://schemas.microsoft.com/office/powerpoint/2010/main" val="3876382635"/>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Notyfikacja</a:t>
            </a:r>
          </a:p>
        </p:txBody>
      </p:sp>
      <p:sp>
        <p:nvSpPr>
          <p:cNvPr id="3" name="Symbol zastępczy tekstu 2"/>
          <p:cNvSpPr>
            <a:spLocks noGrp="1"/>
          </p:cNvSpPr>
          <p:nvPr>
            <p:ph type="body" idx="1"/>
          </p:nvPr>
        </p:nvSpPr>
        <p:spPr/>
        <p:txBody>
          <a:bodyPr/>
          <a:lstStyle/>
          <a:p>
            <a:r>
              <a:rPr lang="pl-PL" dirty="0">
                <a:solidFill>
                  <a:srgbClr val="A027D1"/>
                </a:solidFill>
              </a:rPr>
              <a:t>Notyfikacja pomocy publicznej</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457</a:t>
            </a:fld>
            <a:endParaRPr lang="pl-PL">
              <a:solidFill>
                <a:prstClr val="black">
                  <a:tint val="75000"/>
                </a:prstClr>
              </a:solidFill>
            </a:endParaRPr>
          </a:p>
        </p:txBody>
      </p:sp>
    </p:spTree>
    <p:extLst>
      <p:ext uri="{BB962C8B-B14F-4D97-AF65-F5344CB8AC3E}">
        <p14:creationId xmlns:p14="http://schemas.microsoft.com/office/powerpoint/2010/main" val="1905388597"/>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838200" y="1192306"/>
            <a:ext cx="10515600" cy="498382"/>
          </a:xfrm>
        </p:spPr>
        <p:txBody>
          <a:bodyPr>
            <a:noAutofit/>
          </a:bodyPr>
          <a:lstStyle/>
          <a:p>
            <a:r>
              <a:rPr lang="pl-PL" sz="3600" b="1" dirty="0">
                <a:solidFill>
                  <a:srgbClr val="A027D1"/>
                </a:solidFill>
                <a:effectLst>
                  <a:outerShdw blurRad="38100" dist="38100" dir="2700000" algn="tl">
                    <a:srgbClr val="000000">
                      <a:alpha val="43137"/>
                    </a:srgbClr>
                  </a:outerShdw>
                </a:effectLst>
              </a:rPr>
              <a:t>Notyfikacja pomocy publicznej</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p:txBody>
          <a:bodyPr>
            <a:normAutofit lnSpcReduction="10000"/>
          </a:bodyPr>
          <a:lstStyle/>
          <a:p>
            <a:pPr algn="l"/>
            <a:endParaRPr lang="pl-PL" sz="1800" b="0" i="0" u="none" strike="noStrike" baseline="0" dirty="0">
              <a:solidFill>
                <a:srgbClr val="000000"/>
              </a:solidFill>
              <a:latin typeface="Myriad Pro Light"/>
            </a:endParaRPr>
          </a:p>
          <a:p>
            <a:pPr algn="just">
              <a:spcBef>
                <a:spcPts val="0"/>
              </a:spcBef>
              <a:spcAft>
                <a:spcPts val="1200"/>
              </a:spcAft>
            </a:pPr>
            <a:r>
              <a:rPr lang="pl-PL" b="0" i="0" u="none" strike="noStrike" baseline="0" dirty="0">
                <a:solidFill>
                  <a:srgbClr val="A027D1"/>
                </a:solidFill>
                <a:latin typeface="Arial" panose="020B0604020202020204" pitchFamily="34" charset="0"/>
                <a:cs typeface="Arial" panose="020B0604020202020204" pitchFamily="34" charset="0"/>
              </a:rPr>
              <a:t>Podstawa prawna</a:t>
            </a:r>
            <a:r>
              <a:rPr lang="pl-PL" b="0" i="0" u="none" strike="noStrike" baseline="0" dirty="0">
                <a:solidFill>
                  <a:srgbClr val="000000"/>
                </a:solidFill>
                <a:latin typeface="Arial" panose="020B0604020202020204" pitchFamily="34" charset="0"/>
                <a:cs typeface="Arial" panose="020B0604020202020204" pitchFamily="34" charset="0"/>
              </a:rPr>
              <a:t>. Artykuł 108 Traktatu o funkcjonowaniu Unii Europejskiej (TFUE) oraz rozporządzenie Rady (UE) 2015/1589 z 13 lipca 2015 r. ustanawiające szczegółowe zasady stosowania art. 108 TFUE1.</a:t>
            </a:r>
          </a:p>
          <a:p>
            <a:pPr algn="just">
              <a:spcBef>
                <a:spcPts val="0"/>
              </a:spcBef>
              <a:spcAft>
                <a:spcPts val="1200"/>
              </a:spcAft>
            </a:pPr>
            <a:r>
              <a:rPr lang="pl-PL" b="0" i="0" u="none" strike="noStrike" baseline="0" dirty="0">
                <a:solidFill>
                  <a:srgbClr val="A027D1"/>
                </a:solidFill>
                <a:latin typeface="Arial" panose="020B0604020202020204" pitchFamily="34" charset="0"/>
                <a:cs typeface="Arial" panose="020B0604020202020204" pitchFamily="34" charset="0"/>
              </a:rPr>
              <a:t>Przedmiot.</a:t>
            </a:r>
            <a:r>
              <a:rPr lang="pl-PL" b="0" i="0" u="none" strike="noStrike" baseline="0" dirty="0">
                <a:solidFill>
                  <a:srgbClr val="000000"/>
                </a:solidFill>
                <a:latin typeface="Arial" panose="020B0604020202020204" pitchFamily="34" charset="0"/>
                <a:cs typeface="Arial" panose="020B0604020202020204" pitchFamily="34" charset="0"/>
              </a:rPr>
              <a:t> Wszelkie plany przyznania pomocy publicznej, m.in. projekty ustaw, których treść stanowią plany przyznania lub zmiany udzielanej pomocy.</a:t>
            </a:r>
          </a:p>
          <a:p>
            <a:pPr algn="just"/>
            <a:r>
              <a:rPr lang="pl-PL" b="0" i="0" u="none" strike="noStrike" baseline="0" dirty="0">
                <a:solidFill>
                  <a:srgbClr val="A027D1"/>
                </a:solidFill>
                <a:latin typeface="Arial" panose="020B0604020202020204" pitchFamily="34" charset="0"/>
                <a:cs typeface="Arial" panose="020B0604020202020204" pitchFamily="34" charset="0"/>
              </a:rPr>
              <a:t>Zaangażowane podmioty.</a:t>
            </a:r>
            <a:r>
              <a:rPr lang="pl-PL" b="0" i="0" u="none" strike="noStrike" baseline="0" dirty="0">
                <a:solidFill>
                  <a:srgbClr val="000000"/>
                </a:solidFill>
                <a:latin typeface="Arial" panose="020B0604020202020204" pitchFamily="34" charset="0"/>
                <a:cs typeface="Arial" panose="020B0604020202020204" pitchFamily="34" charset="0"/>
              </a:rPr>
              <a:t> Adresatem notyfikacji jest Komisja Europejska. Podmiotami zobowiązanymi do jej dokonania są państwa członkowskie</a:t>
            </a:r>
            <a:r>
              <a:rPr lang="pl-PL" sz="2400" b="0" i="0" u="none" strike="noStrike" baseline="0" dirty="0">
                <a:solidFill>
                  <a:srgbClr val="000000"/>
                </a:solidFill>
                <a:latin typeface="Arial" panose="020B0604020202020204" pitchFamily="34" charset="0"/>
                <a:cs typeface="Arial" panose="020B0604020202020204" pitchFamily="34" charset="0"/>
              </a:rPr>
              <a:t>. </a:t>
            </a:r>
            <a:endParaRPr lang="pl-PL" sz="2400" dirty="0">
              <a:latin typeface="Arial" panose="020B0604020202020204" pitchFamily="34" charset="0"/>
              <a:cs typeface="Arial" panose="020B0604020202020204" pitchFamily="34" charset="0"/>
            </a:endParaRP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458</a:t>
            </a:fld>
            <a:endParaRPr lang="pl-PL">
              <a:solidFill>
                <a:prstClr val="black">
                  <a:tint val="75000"/>
                </a:prstClr>
              </a:solidFill>
            </a:endParaRPr>
          </a:p>
        </p:txBody>
      </p:sp>
    </p:spTree>
    <p:extLst>
      <p:ext uri="{BB962C8B-B14F-4D97-AF65-F5344CB8AC3E}">
        <p14:creationId xmlns:p14="http://schemas.microsoft.com/office/powerpoint/2010/main" val="3656402210"/>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838200" y="843280"/>
            <a:ext cx="10515600" cy="558800"/>
          </a:xfrm>
        </p:spPr>
        <p:txBody>
          <a:bodyPr>
            <a:noAutofit/>
          </a:bodyPr>
          <a:lstStyle/>
          <a:p>
            <a:r>
              <a:rPr lang="pl-PL" sz="3600" b="1" dirty="0">
                <a:solidFill>
                  <a:srgbClr val="A027D1"/>
                </a:solidFill>
                <a:effectLst>
                  <a:outerShdw blurRad="38100" dist="38100" dir="2700000" algn="tl">
                    <a:srgbClr val="000000">
                      <a:alpha val="43137"/>
                    </a:srgbClr>
                  </a:outerShdw>
                </a:effectLst>
              </a:rPr>
              <a:t>Notyfikacja pomocy publicznej</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p:txBody>
          <a:bodyPr>
            <a:normAutofit fontScale="92500"/>
          </a:bodyPr>
          <a:lstStyle/>
          <a:p>
            <a:pPr algn="just"/>
            <a:r>
              <a:rPr lang="pl-PL" sz="2400" b="0" i="0" u="none" strike="noStrike" baseline="0" dirty="0">
                <a:solidFill>
                  <a:srgbClr val="A027D1"/>
                </a:solidFill>
                <a:latin typeface="Arial" panose="020B0604020202020204" pitchFamily="34" charset="0"/>
                <a:cs typeface="Arial" panose="020B0604020202020204" pitchFamily="34" charset="0"/>
              </a:rPr>
              <a:t>Procedura. </a:t>
            </a:r>
            <a:r>
              <a:rPr lang="pl-PL" sz="2400" b="0" i="0" u="none" strike="noStrike" baseline="0" dirty="0">
                <a:latin typeface="Arial" panose="020B0604020202020204" pitchFamily="34" charset="0"/>
                <a:cs typeface="Arial" panose="020B0604020202020204" pitchFamily="34" charset="0"/>
              </a:rPr>
              <a:t>Państwa członkowskie powinny w odpowiednim czasie zgłosić Komisji wszelkie plany przyznania nowej pomocy. Pomocy podlegającej zgłoszeniu w tym trybie nie wolno wprowadzić w życie do czasu podjęcia przez Komisję decyzji zezwalającej na taką pomoc lub do czasu uznania takiej decyzji Komisji za podjętą.</a:t>
            </a:r>
          </a:p>
          <a:p>
            <a:pPr algn="just"/>
            <a:r>
              <a:rPr lang="pl-PL" sz="2400" b="0" i="0" u="none" strike="noStrike" baseline="0" dirty="0">
                <a:solidFill>
                  <a:srgbClr val="000000"/>
                </a:solidFill>
                <a:latin typeface="Arial" panose="020B0604020202020204" pitchFamily="34" charset="0"/>
                <a:cs typeface="Arial" panose="020B0604020202020204" pitchFamily="34" charset="0"/>
              </a:rPr>
              <a:t>Jeżeli Komisja stwierdza, że nie ma żadnych wątpliwości co do zgodności środka będącego przedmiotem zgłoszenia z zasadami rynku wewnętrznego, podejmuje decyzję, że środek jest z nimi zgodny </a:t>
            </a:r>
            <a:r>
              <a:rPr lang="pl-PL" sz="2400" b="0" i="0" u="none" strike="noStrike" baseline="0" dirty="0">
                <a:solidFill>
                  <a:srgbClr val="A027D1"/>
                </a:solidFill>
                <a:latin typeface="Arial" panose="020B0604020202020204" pitchFamily="34" charset="0"/>
                <a:cs typeface="Arial" panose="020B0604020202020204" pitchFamily="34" charset="0"/>
              </a:rPr>
              <a:t>(„decyzja o niewnoszeniu zastrzeżeń”) </a:t>
            </a:r>
            <a:endParaRPr lang="pl-PL" sz="2400" dirty="0">
              <a:solidFill>
                <a:srgbClr val="A027D1"/>
              </a:solidFill>
              <a:latin typeface="Arial" panose="020B0604020202020204" pitchFamily="34" charset="0"/>
              <a:cs typeface="Arial" panose="020B0604020202020204" pitchFamily="34" charset="0"/>
            </a:endParaRPr>
          </a:p>
          <a:p>
            <a:pPr algn="just"/>
            <a:r>
              <a:rPr lang="pl-PL" sz="2400" b="0" i="0" u="none" strike="noStrike" baseline="0" dirty="0">
                <a:solidFill>
                  <a:srgbClr val="000000"/>
                </a:solidFill>
                <a:latin typeface="Arial" panose="020B0604020202020204" pitchFamily="34" charset="0"/>
                <a:cs typeface="Arial" panose="020B0604020202020204" pitchFamily="34" charset="0"/>
              </a:rPr>
              <a:t>Jeżeli po wstępnym badaniu Komisja stwierdza, że zaistniały wątpliwości co do zgodności środka będącego przedmiotem zgłoszenia z zasadami rynku wewnętrznego, podejmuje decyzję o wszczęciu postępowania zgodnie z art. 108 ust. 2 TFUE </a:t>
            </a:r>
            <a:r>
              <a:rPr lang="pl-PL" sz="2400" b="0" i="0" u="none" strike="noStrike" baseline="0" dirty="0">
                <a:solidFill>
                  <a:srgbClr val="A027D1"/>
                </a:solidFill>
                <a:latin typeface="Arial" panose="020B0604020202020204" pitchFamily="34" charset="0"/>
                <a:cs typeface="Arial" panose="020B0604020202020204" pitchFamily="34" charset="0"/>
              </a:rPr>
              <a:t>(„decyzja o wszczęciu formalnej procedury dochodzenia”). </a:t>
            </a:r>
            <a:endParaRPr lang="pl-PL" sz="2400" dirty="0">
              <a:solidFill>
                <a:srgbClr val="A027D1"/>
              </a:solidFill>
              <a:latin typeface="Arial" panose="020B0604020202020204" pitchFamily="34" charset="0"/>
              <a:cs typeface="Arial" panose="020B0604020202020204" pitchFamily="34" charset="0"/>
            </a:endParaRP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459</a:t>
            </a:fld>
            <a:endParaRPr lang="pl-PL">
              <a:solidFill>
                <a:prstClr val="black">
                  <a:tint val="75000"/>
                </a:prstClr>
              </a:solidFill>
            </a:endParaRPr>
          </a:p>
        </p:txBody>
      </p:sp>
    </p:spTree>
    <p:extLst>
      <p:ext uri="{BB962C8B-B14F-4D97-AF65-F5344CB8AC3E}">
        <p14:creationId xmlns:p14="http://schemas.microsoft.com/office/powerpoint/2010/main" val="807607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46</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92402399"/>
      </p:ext>
    </p:extLst>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838200" y="843280"/>
            <a:ext cx="10515600" cy="558800"/>
          </a:xfrm>
        </p:spPr>
        <p:txBody>
          <a:bodyPr>
            <a:noAutofit/>
          </a:bodyPr>
          <a:lstStyle/>
          <a:p>
            <a:r>
              <a:rPr lang="pl-PL" sz="3600" b="1" dirty="0">
                <a:solidFill>
                  <a:srgbClr val="A027D1"/>
                </a:solidFill>
                <a:effectLst>
                  <a:outerShdw blurRad="38100" dist="38100" dir="2700000" algn="tl">
                    <a:srgbClr val="000000">
                      <a:alpha val="43137"/>
                    </a:srgbClr>
                  </a:outerShdw>
                </a:effectLst>
              </a:rPr>
              <a:t>Notyfikacja pomocy publicznej</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p:txBody>
          <a:bodyPr>
            <a:normAutofit/>
          </a:bodyPr>
          <a:lstStyle/>
          <a:p>
            <a:pPr algn="just"/>
            <a:r>
              <a:rPr lang="pl-PL" sz="2400" b="0" i="0" u="none" strike="noStrike" baseline="0" dirty="0">
                <a:latin typeface="Arial" panose="020B0604020202020204" pitchFamily="34" charset="0"/>
                <a:cs typeface="Arial" panose="020B0604020202020204" pitchFamily="34" charset="0"/>
              </a:rPr>
              <a:t>Zgłoszenie zostaje uznane za kompletne, jeżeli w terminie dwóch miesięcy od jego otrzymania lub od otrzymania wszelkich dodatkowych informacji, o jakie się zwrócono, Komisja nie zażąda żadnych dalszych informacji. </a:t>
            </a:r>
            <a:r>
              <a:rPr lang="pl-PL" sz="2400" b="0" i="0" u="none" strike="noStrike" baseline="0" dirty="0">
                <a:solidFill>
                  <a:srgbClr val="7030A0"/>
                </a:solidFill>
                <a:latin typeface="Arial" panose="020B0604020202020204" pitchFamily="34" charset="0"/>
                <a:cs typeface="Arial" panose="020B0604020202020204" pitchFamily="34" charset="0"/>
              </a:rPr>
              <a:t>Gdy Komisja nie podejmuje decyzji w tym terminie, pomoc uznaje się za dozwoloną.</a:t>
            </a:r>
            <a:r>
              <a:rPr lang="pl-PL" sz="2400" b="0" i="0" u="none" strike="noStrike" baseline="0" dirty="0">
                <a:solidFill>
                  <a:srgbClr val="7030A0"/>
                </a:solidFill>
                <a:latin typeface="Myriad Pro Light"/>
              </a:rPr>
              <a:t> </a:t>
            </a:r>
          </a:p>
          <a:p>
            <a:pPr algn="just"/>
            <a:r>
              <a:rPr lang="pl-PL" sz="2400" dirty="0">
                <a:latin typeface="Arial" panose="020B0604020202020204" pitchFamily="34" charset="0"/>
                <a:cs typeface="Arial" panose="020B0604020202020204" pitchFamily="34" charset="0"/>
              </a:rPr>
              <a:t>Jeżeli Komisja stwierdza, że pomoc będąca przedmiotem zgłoszenia nie jest zgodna z zasadami rynku wewnętrznego, stwierdza w drodze decyzji </a:t>
            </a:r>
            <a:r>
              <a:rPr lang="pl-PL" sz="2400" dirty="0">
                <a:solidFill>
                  <a:srgbClr val="7030A0"/>
                </a:solidFill>
                <a:latin typeface="Arial" panose="020B0604020202020204" pitchFamily="34" charset="0"/>
                <a:cs typeface="Arial" panose="020B0604020202020204" pitchFamily="34" charset="0"/>
              </a:rPr>
              <a:t>(„decyzja negatywna”),</a:t>
            </a:r>
            <a:r>
              <a:rPr lang="pl-PL" sz="2400" dirty="0">
                <a:latin typeface="Arial" panose="020B0604020202020204" pitchFamily="34" charset="0"/>
                <a:cs typeface="Arial" panose="020B0604020202020204" pitchFamily="34" charset="0"/>
              </a:rPr>
              <a:t> że pomoc nie zostanie wprowadzona w życie. Decyzja taka powinna być podjęta </a:t>
            </a:r>
            <a:r>
              <a:rPr lang="pl-PL" sz="2400" dirty="0">
                <a:solidFill>
                  <a:srgbClr val="7030A0"/>
                </a:solidFill>
                <a:latin typeface="Arial" panose="020B0604020202020204" pitchFamily="34" charset="0"/>
                <a:cs typeface="Arial" panose="020B0604020202020204" pitchFamily="34" charset="0"/>
              </a:rPr>
              <a:t>w terminie 18 miesięcy od wszczęcia procedury.</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460</a:t>
            </a:fld>
            <a:endParaRPr lang="pl-PL">
              <a:solidFill>
                <a:prstClr val="black">
                  <a:tint val="75000"/>
                </a:prstClr>
              </a:solidFill>
            </a:endParaRPr>
          </a:p>
        </p:txBody>
      </p:sp>
    </p:spTree>
    <p:extLst>
      <p:ext uri="{BB962C8B-B14F-4D97-AF65-F5344CB8AC3E}">
        <p14:creationId xmlns:p14="http://schemas.microsoft.com/office/powerpoint/2010/main" val="4233935761"/>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838200" y="843280"/>
            <a:ext cx="10515600" cy="558800"/>
          </a:xfrm>
        </p:spPr>
        <p:txBody>
          <a:bodyPr>
            <a:noAutofit/>
          </a:bodyPr>
          <a:lstStyle/>
          <a:p>
            <a:r>
              <a:rPr lang="pl-PL" sz="3600" b="1" dirty="0">
                <a:solidFill>
                  <a:srgbClr val="A027D1"/>
                </a:solidFill>
                <a:effectLst>
                  <a:outerShdw blurRad="38100" dist="38100" dir="2700000" algn="tl">
                    <a:srgbClr val="000000">
                      <a:alpha val="43137"/>
                    </a:srgbClr>
                  </a:outerShdw>
                </a:effectLst>
              </a:rPr>
              <a:t>Notyfikacja pomocy publicznej</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519679"/>
            <a:ext cx="10515600" cy="3657283"/>
          </a:xfrm>
        </p:spPr>
        <p:txBody>
          <a:bodyPr>
            <a:normAutofit/>
          </a:bodyPr>
          <a:lstStyle/>
          <a:p>
            <a:pPr marL="0" indent="0" algn="just">
              <a:buNone/>
            </a:pPr>
            <a:r>
              <a:rPr lang="pl-PL" sz="2400" dirty="0">
                <a:latin typeface="Arial" panose="020B0604020202020204" pitchFamily="34" charset="0"/>
                <a:cs typeface="Arial" panose="020B0604020202020204" pitchFamily="34" charset="0"/>
              </a:rPr>
              <a:t>P</a:t>
            </a:r>
            <a:r>
              <a:rPr lang="pl-PL" sz="2400" b="0" i="0" u="none" strike="noStrike" baseline="0" dirty="0">
                <a:latin typeface="Arial" panose="020B0604020202020204" pitchFamily="34" charset="0"/>
                <a:cs typeface="Arial" panose="020B0604020202020204" pitchFamily="34" charset="0"/>
              </a:rPr>
              <a:t>aństwo członkowskie nie może wprowadzić w życie projektowanych środków dopóki nie zakończą się procedury kontrolne przeprowadzane przez Komisję. Procedura notyfikacyjna pociąga za sobą konieczność wstrzymania prac legislacyjnych na poziomie krajowym.</a:t>
            </a:r>
            <a:endParaRPr lang="pl-PL" sz="2400" dirty="0">
              <a:solidFill>
                <a:srgbClr val="7030A0"/>
              </a:solidFill>
              <a:latin typeface="Arial" panose="020B0604020202020204" pitchFamily="34" charset="0"/>
              <a:cs typeface="Arial" panose="020B0604020202020204" pitchFamily="34" charset="0"/>
            </a:endParaRP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461</a:t>
            </a:fld>
            <a:endParaRPr lang="pl-PL">
              <a:solidFill>
                <a:prstClr val="black">
                  <a:tint val="75000"/>
                </a:prstClr>
              </a:solidFill>
            </a:endParaRPr>
          </a:p>
        </p:txBody>
      </p:sp>
    </p:spTree>
    <p:extLst>
      <p:ext uri="{BB962C8B-B14F-4D97-AF65-F5344CB8AC3E}">
        <p14:creationId xmlns:p14="http://schemas.microsoft.com/office/powerpoint/2010/main" val="40561746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Notyfikacja</a:t>
            </a:r>
          </a:p>
        </p:txBody>
      </p:sp>
      <p:sp>
        <p:nvSpPr>
          <p:cNvPr id="3" name="Symbol zastępczy tekstu 2"/>
          <p:cNvSpPr>
            <a:spLocks noGrp="1"/>
          </p:cNvSpPr>
          <p:nvPr>
            <p:ph type="body" idx="1"/>
          </p:nvPr>
        </p:nvSpPr>
        <p:spPr/>
        <p:txBody>
          <a:bodyPr/>
          <a:lstStyle/>
          <a:p>
            <a:r>
              <a:rPr lang="pl-PL" dirty="0">
                <a:solidFill>
                  <a:srgbClr val="A027D1"/>
                </a:solidFill>
              </a:rPr>
              <a:t>Notyfikacja związana z harmonizacją prawa państw członkowskich UE</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462</a:t>
            </a:fld>
            <a:endParaRPr lang="pl-PL">
              <a:solidFill>
                <a:prstClr val="black">
                  <a:tint val="75000"/>
                </a:prstClr>
              </a:solidFill>
            </a:endParaRPr>
          </a:p>
        </p:txBody>
      </p:sp>
    </p:spTree>
    <p:extLst>
      <p:ext uri="{BB962C8B-B14F-4D97-AF65-F5344CB8AC3E}">
        <p14:creationId xmlns:p14="http://schemas.microsoft.com/office/powerpoint/2010/main" val="4032353044"/>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838200" y="843280"/>
            <a:ext cx="10515600" cy="108712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związana z harmonizacją prawa państw członkowskich UE</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519679"/>
            <a:ext cx="10515600" cy="3657283"/>
          </a:xfrm>
        </p:spPr>
        <p:txBody>
          <a:bodyPr>
            <a:normAutofit/>
          </a:bodyPr>
          <a:lstStyle/>
          <a:p>
            <a:pPr marL="0" indent="0" algn="just">
              <a:lnSpc>
                <a:spcPct val="100000"/>
              </a:lnSpc>
              <a:spcBef>
                <a:spcPts val="0"/>
              </a:spcBef>
              <a:spcAft>
                <a:spcPts val="1200"/>
              </a:spcAft>
              <a:buNone/>
            </a:pPr>
            <a:r>
              <a:rPr lang="pl-PL" dirty="0">
                <a:solidFill>
                  <a:srgbClr val="7030A0"/>
                </a:solidFill>
                <a:latin typeface="Arial" panose="020B0604020202020204" pitchFamily="34" charset="0"/>
                <a:cs typeface="Arial" panose="020B0604020202020204" pitchFamily="34" charset="0"/>
              </a:rPr>
              <a:t>Podstawa prawna</a:t>
            </a:r>
            <a:r>
              <a:rPr lang="pl-PL" dirty="0">
                <a:latin typeface="Arial" panose="020B0604020202020204" pitchFamily="34" charset="0"/>
                <a:cs typeface="Arial" panose="020B0604020202020204" pitchFamily="34" charset="0"/>
              </a:rPr>
              <a:t>. Artykuł 114 TFUE.</a:t>
            </a:r>
          </a:p>
          <a:p>
            <a:pPr marL="0" indent="0" algn="just">
              <a:lnSpc>
                <a:spcPct val="100000"/>
              </a:lnSpc>
              <a:spcBef>
                <a:spcPts val="0"/>
              </a:spcBef>
              <a:spcAft>
                <a:spcPts val="1200"/>
              </a:spcAft>
              <a:buNone/>
            </a:pPr>
            <a:r>
              <a:rPr lang="pl-PL" dirty="0">
                <a:solidFill>
                  <a:srgbClr val="7030A0"/>
                </a:solidFill>
                <a:latin typeface="Arial" panose="020B0604020202020204" pitchFamily="34" charset="0"/>
                <a:cs typeface="Arial" panose="020B0604020202020204" pitchFamily="34" charset="0"/>
              </a:rPr>
              <a:t>Przedmiot.</a:t>
            </a:r>
            <a:r>
              <a:rPr lang="pl-PL" dirty="0">
                <a:latin typeface="Arial" panose="020B0604020202020204" pitchFamily="34" charset="0"/>
                <a:cs typeface="Arial" panose="020B0604020202020204" pitchFamily="34" charset="0"/>
              </a:rPr>
              <a:t> Projektowane krajowe akty prawne, związane z harmonizacją prawa państw członkowskich, odbiegające od regulacji UE.</a:t>
            </a:r>
          </a:p>
          <a:p>
            <a:pPr marL="0" indent="0" algn="just">
              <a:lnSpc>
                <a:spcPct val="100000"/>
              </a:lnSpc>
              <a:spcBef>
                <a:spcPts val="0"/>
              </a:spcBef>
              <a:spcAft>
                <a:spcPts val="1200"/>
              </a:spcAft>
              <a:buNone/>
            </a:pPr>
            <a:r>
              <a:rPr lang="pl-PL" dirty="0">
                <a:solidFill>
                  <a:srgbClr val="7030A0"/>
                </a:solidFill>
                <a:latin typeface="Arial" panose="020B0604020202020204" pitchFamily="34" charset="0"/>
                <a:cs typeface="Arial" panose="020B0604020202020204" pitchFamily="34" charset="0"/>
              </a:rPr>
              <a:t>Zaangażowane podmioty.</a:t>
            </a:r>
            <a:r>
              <a:rPr lang="pl-PL" dirty="0">
                <a:latin typeface="Arial" panose="020B0604020202020204" pitchFamily="34" charset="0"/>
                <a:cs typeface="Arial" panose="020B0604020202020204" pitchFamily="34" charset="0"/>
              </a:rPr>
              <a:t> Adresatem notyfikacji jest Komisja, a podmiotem zobowiązanym do jej dokonania – państwo członkowskie.</a:t>
            </a:r>
            <a:endParaRPr lang="pl-PL" dirty="0">
              <a:solidFill>
                <a:srgbClr val="7030A0"/>
              </a:solidFill>
              <a:latin typeface="Arial" panose="020B0604020202020204" pitchFamily="34" charset="0"/>
              <a:cs typeface="Arial" panose="020B0604020202020204" pitchFamily="34" charset="0"/>
            </a:endParaRP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463</a:t>
            </a:fld>
            <a:endParaRPr lang="pl-PL">
              <a:solidFill>
                <a:prstClr val="black">
                  <a:tint val="75000"/>
                </a:prstClr>
              </a:solidFill>
            </a:endParaRPr>
          </a:p>
        </p:txBody>
      </p:sp>
    </p:spTree>
    <p:extLst>
      <p:ext uri="{BB962C8B-B14F-4D97-AF65-F5344CB8AC3E}">
        <p14:creationId xmlns:p14="http://schemas.microsoft.com/office/powerpoint/2010/main" val="2494213439"/>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838200" y="843280"/>
            <a:ext cx="10515600" cy="108712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związana z harmonizacją prawa państw członkowskich UE</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519679"/>
            <a:ext cx="10515600" cy="3657283"/>
          </a:xfrm>
        </p:spPr>
        <p:txBody>
          <a:bodyPr>
            <a:normAutofit fontScale="92500" lnSpcReduction="10000"/>
          </a:bodyPr>
          <a:lstStyle/>
          <a:p>
            <a:pPr algn="just">
              <a:lnSpc>
                <a:spcPct val="100000"/>
              </a:lnSpc>
              <a:spcBef>
                <a:spcPts val="0"/>
              </a:spcBef>
              <a:spcAft>
                <a:spcPts val="1200"/>
              </a:spcAft>
              <a:buFont typeface="Wingdings" panose="05000000000000000000" pitchFamily="2" charset="2"/>
              <a:buChar char="§"/>
            </a:pPr>
            <a:r>
              <a:rPr lang="pl-PL" dirty="0">
                <a:latin typeface="Arial" panose="020B0604020202020204" pitchFamily="34" charset="0"/>
                <a:cs typeface="Arial" panose="020B0604020202020204" pitchFamily="34" charset="0"/>
              </a:rPr>
              <a:t>Jeżeli po przyjęciu unijnego środka harmonizującego państwo członkowskie uzna za niezbędne utrzymanie przepisów krajowych uzasadnionych takimi względami, jak moralność publiczna, porządek publiczny, bezpieczeństwo publiczne, ochrona zdrowia i życia ludzi i zwierząt lub ochrona roślin, ochrona narodowych dóbr kultury o wartości artystycznej, historycznej lub archeologicznej bądź ochrona własności przemysłowej i handlowej, a także ochrona środowiska, lub środowisko pracy, notyfikuje je Komisji, wskazując powody ich utrzymania</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464</a:t>
            </a:fld>
            <a:endParaRPr lang="pl-PL">
              <a:solidFill>
                <a:prstClr val="black">
                  <a:tint val="75000"/>
                </a:prstClr>
              </a:solidFill>
            </a:endParaRPr>
          </a:p>
        </p:txBody>
      </p:sp>
    </p:spTree>
    <p:extLst>
      <p:ext uri="{BB962C8B-B14F-4D97-AF65-F5344CB8AC3E}">
        <p14:creationId xmlns:p14="http://schemas.microsoft.com/office/powerpoint/2010/main" val="477335648"/>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838200" y="843280"/>
            <a:ext cx="10515600" cy="108712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związana z harmonizacją prawa państw członkowskich UE</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519679"/>
            <a:ext cx="10515600" cy="3657283"/>
          </a:xfrm>
        </p:spPr>
        <p:txBody>
          <a:bodyPr>
            <a:normAutofit/>
          </a:bodyPr>
          <a:lstStyle/>
          <a:p>
            <a:pPr algn="just">
              <a:spcBef>
                <a:spcPts val="0"/>
              </a:spcBef>
              <a:spcAft>
                <a:spcPts val="1200"/>
              </a:spcAft>
              <a:buFont typeface="Wingdings" panose="05000000000000000000" pitchFamily="2" charset="2"/>
              <a:buChar char="§"/>
            </a:pPr>
            <a:r>
              <a:rPr lang="pl-PL" sz="2600" dirty="0">
                <a:latin typeface="Arial" panose="020B0604020202020204" pitchFamily="34" charset="0"/>
                <a:cs typeface="Arial" panose="020B0604020202020204" pitchFamily="34" charset="0"/>
              </a:rPr>
              <a:t>Jeżeli po przyjęciu unijnego środka harmonizującego państwo członkowskie uzna za niezbędne wprowadzenie przepisów krajowych opartych na nowych dowodach naukowych dotyczących ochrony środowiska lub środowiska pracy, ze względu na specyficzny problem tego państwa, który pojawił się po przyjęciu środka harmonizującego, notyfikuje ono Komisji projektowane środki i powody ich wprowadzenia</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465</a:t>
            </a:fld>
            <a:endParaRPr lang="pl-PL">
              <a:solidFill>
                <a:prstClr val="black">
                  <a:tint val="75000"/>
                </a:prstClr>
              </a:solidFill>
            </a:endParaRPr>
          </a:p>
        </p:txBody>
      </p:sp>
    </p:spTree>
    <p:extLst>
      <p:ext uri="{BB962C8B-B14F-4D97-AF65-F5344CB8AC3E}">
        <p14:creationId xmlns:p14="http://schemas.microsoft.com/office/powerpoint/2010/main" val="3817195596"/>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838200" y="843280"/>
            <a:ext cx="10515600" cy="108712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związana z harmonizacją prawa państw członkowskich UE</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052320"/>
            <a:ext cx="10515600" cy="4124643"/>
          </a:xfrm>
        </p:spPr>
        <p:txBody>
          <a:bodyPr>
            <a:normAutofit/>
          </a:bodyPr>
          <a:lstStyle/>
          <a:p>
            <a:pPr marL="0" indent="0" algn="just">
              <a:spcBef>
                <a:spcPts val="0"/>
              </a:spcBef>
              <a:spcAft>
                <a:spcPts val="1200"/>
              </a:spcAft>
              <a:buNone/>
            </a:pPr>
            <a:r>
              <a:rPr lang="pl-PL" sz="2400" dirty="0">
                <a:latin typeface="Arial" panose="020B0604020202020204" pitchFamily="34" charset="0"/>
                <a:cs typeface="Arial" panose="020B0604020202020204" pitchFamily="34" charset="0"/>
              </a:rPr>
              <a:t>Komisja w terminie 6 miesięcy od notyfikacji zatwierdza lub odrzuca zgłoszone przepisy krajowe, po sprawdzeniu, czy są one środkiem arbitralnej dyskryminacji lub ukrytym ograniczeniem w handlu między państwami członkowskimi i czy stanowią przeszkodę w funkcjonowaniu rynku wewnętrznego. W przypadku braku decyzji w tym terminie przepisy krajowe są uważane za zatwierdzone. </a:t>
            </a:r>
          </a:p>
          <a:p>
            <a:pPr marL="0" indent="0" algn="just">
              <a:spcBef>
                <a:spcPts val="0"/>
              </a:spcBef>
              <a:spcAft>
                <a:spcPts val="1200"/>
              </a:spcAft>
              <a:buNone/>
            </a:pPr>
            <a:r>
              <a:rPr lang="pl-PL" sz="2400" dirty="0">
                <a:latin typeface="Arial" panose="020B0604020202020204" pitchFamily="34" charset="0"/>
                <a:cs typeface="Arial" panose="020B0604020202020204" pitchFamily="34" charset="0"/>
              </a:rPr>
              <a:t>Komisja może powiadomić dane państwo członkowskie, że okres badania krajowych przepisów może być przedłużony na kolejny okres trwający do 6 miesięcy. </a:t>
            </a:r>
          </a:p>
          <a:p>
            <a:pPr marL="0" indent="0" algn="just">
              <a:spcBef>
                <a:spcPts val="0"/>
              </a:spcBef>
              <a:spcAft>
                <a:spcPts val="1200"/>
              </a:spcAft>
              <a:buNone/>
            </a:pPr>
            <a:r>
              <a:rPr lang="pl-PL" sz="2400" dirty="0">
                <a:solidFill>
                  <a:srgbClr val="A027D1"/>
                </a:solidFill>
                <a:latin typeface="Arial" panose="020B0604020202020204" pitchFamily="34" charset="0"/>
                <a:cs typeface="Arial" panose="020B0604020202020204" pitchFamily="34" charset="0"/>
              </a:rPr>
              <a:t>Zatwierdzenie przez Komisję Europejską projektowanych przepisów prawa krajowego ma charakter konstytutywny </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466</a:t>
            </a:fld>
            <a:endParaRPr lang="pl-PL">
              <a:solidFill>
                <a:prstClr val="black">
                  <a:tint val="75000"/>
                </a:prstClr>
              </a:solidFill>
            </a:endParaRPr>
          </a:p>
        </p:txBody>
      </p:sp>
    </p:spTree>
    <p:extLst>
      <p:ext uri="{BB962C8B-B14F-4D97-AF65-F5344CB8AC3E}">
        <p14:creationId xmlns:p14="http://schemas.microsoft.com/office/powerpoint/2010/main" val="4162090739"/>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838200" y="843280"/>
            <a:ext cx="10515600" cy="108712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związana z harmonizacją prawa państw członkowskich UE</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3027680"/>
            <a:ext cx="10515600" cy="3149283"/>
          </a:xfrm>
        </p:spPr>
        <p:txBody>
          <a:bodyPr>
            <a:normAutofit/>
          </a:bodyPr>
          <a:lstStyle/>
          <a:p>
            <a:pPr marL="0" indent="0" algn="just">
              <a:spcBef>
                <a:spcPts val="0"/>
              </a:spcBef>
              <a:spcAft>
                <a:spcPts val="1200"/>
              </a:spcAft>
              <a:buNone/>
            </a:pPr>
            <a:r>
              <a:rPr lang="pl-PL" sz="2400" dirty="0">
                <a:latin typeface="Arial" panose="020B0604020202020204" pitchFamily="34" charset="0"/>
                <a:cs typeface="Arial" panose="020B0604020202020204" pitchFamily="34" charset="0"/>
              </a:rPr>
              <a:t>W sytuacji, gdy na skutek zastosowania tej procedury państwo członkowskie zostaje upoważnione do utrzymania lub wprowadzenia przepisów krajowych uchylających środek harmonizujący, Komisja bada niezwłocznie, czy należy zaproponować dostosowanie tego środka.</a:t>
            </a:r>
            <a:endParaRPr lang="pl-PL" sz="2400" dirty="0">
              <a:solidFill>
                <a:srgbClr val="A027D1"/>
              </a:solidFill>
              <a:latin typeface="Arial" panose="020B0604020202020204" pitchFamily="34" charset="0"/>
              <a:cs typeface="Arial" panose="020B0604020202020204" pitchFamily="34" charset="0"/>
            </a:endParaRP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467</a:t>
            </a:fld>
            <a:endParaRPr lang="pl-PL">
              <a:solidFill>
                <a:prstClr val="black">
                  <a:tint val="75000"/>
                </a:prstClr>
              </a:solidFill>
            </a:endParaRPr>
          </a:p>
        </p:txBody>
      </p:sp>
    </p:spTree>
    <p:extLst>
      <p:ext uri="{BB962C8B-B14F-4D97-AF65-F5344CB8AC3E}">
        <p14:creationId xmlns:p14="http://schemas.microsoft.com/office/powerpoint/2010/main" val="726956638"/>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Notyfikacja</a:t>
            </a:r>
          </a:p>
        </p:txBody>
      </p:sp>
      <p:sp>
        <p:nvSpPr>
          <p:cNvPr id="3" name="Symbol zastępczy tekstu 2"/>
          <p:cNvSpPr>
            <a:spLocks noGrp="1"/>
          </p:cNvSpPr>
          <p:nvPr>
            <p:ph type="body" idx="1"/>
          </p:nvPr>
        </p:nvSpPr>
        <p:spPr/>
        <p:txBody>
          <a:bodyPr/>
          <a:lstStyle/>
          <a:p>
            <a:r>
              <a:rPr lang="pl-PL" dirty="0">
                <a:solidFill>
                  <a:srgbClr val="A027D1"/>
                </a:solidFill>
              </a:rPr>
              <a:t>Notyfikacja regulacji krajowych w dziedzinach podlegających kompetencji Europejskiego Banku Centralnego</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468</a:t>
            </a:fld>
            <a:endParaRPr lang="pl-PL">
              <a:solidFill>
                <a:prstClr val="black">
                  <a:tint val="75000"/>
                </a:prstClr>
              </a:solidFill>
            </a:endParaRPr>
          </a:p>
        </p:txBody>
      </p:sp>
    </p:spTree>
    <p:extLst>
      <p:ext uri="{BB962C8B-B14F-4D97-AF65-F5344CB8AC3E}">
        <p14:creationId xmlns:p14="http://schemas.microsoft.com/office/powerpoint/2010/main" val="3256499956"/>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108712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regulacji krajowych w dziedzinach podlegających kompetencji Europejskiego Banku Centralnego</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032000"/>
            <a:ext cx="10515600" cy="4470400"/>
          </a:xfrm>
        </p:spPr>
        <p:txBody>
          <a:bodyPr>
            <a:normAutofit lnSpcReduction="10000"/>
          </a:bodyPr>
          <a:lstStyle/>
          <a:p>
            <a:pPr marL="0" indent="0" algn="just">
              <a:spcBef>
                <a:spcPts val="0"/>
              </a:spcBef>
              <a:spcAft>
                <a:spcPts val="1200"/>
              </a:spcAft>
              <a:buNone/>
            </a:pPr>
            <a:r>
              <a:rPr lang="pl-PL" sz="2400" dirty="0">
                <a:solidFill>
                  <a:srgbClr val="A027D1"/>
                </a:solidFill>
                <a:latin typeface="Arial" panose="020B0604020202020204" pitchFamily="34" charset="0"/>
                <a:cs typeface="Arial" panose="020B0604020202020204" pitchFamily="34" charset="0"/>
              </a:rPr>
              <a:t>Podstawa prawna. </a:t>
            </a:r>
            <a:r>
              <a:rPr lang="pl-PL" sz="2400" dirty="0">
                <a:latin typeface="Arial" panose="020B0604020202020204" pitchFamily="34" charset="0"/>
                <a:cs typeface="Arial" panose="020B0604020202020204" pitchFamily="34" charset="0"/>
              </a:rPr>
              <a:t>Artykuł 127 ust. 4 TFUE oraz decyzja Rady z 29 czerwca 1998 r. w sprawie konsultacji Europejskiego Banku Centralnego (EBC) udzielanych władzom krajowym w sprawie projektów przepisów prawnych (98/415/WE).</a:t>
            </a:r>
          </a:p>
          <a:p>
            <a:pPr marL="0" indent="0" algn="just">
              <a:spcBef>
                <a:spcPts val="0"/>
              </a:spcBef>
              <a:spcAft>
                <a:spcPts val="1200"/>
              </a:spcAft>
              <a:buNone/>
            </a:pPr>
            <a:r>
              <a:rPr lang="pl-PL" sz="2400" dirty="0">
                <a:solidFill>
                  <a:srgbClr val="A027D1"/>
                </a:solidFill>
                <a:latin typeface="Arial" panose="020B0604020202020204" pitchFamily="34" charset="0"/>
                <a:cs typeface="Arial" panose="020B0604020202020204" pitchFamily="34" charset="0"/>
              </a:rPr>
              <a:t>Przedmiot. </a:t>
            </a:r>
            <a:r>
              <a:rPr lang="pl-PL" sz="2400" dirty="0">
                <a:latin typeface="Arial" panose="020B0604020202020204" pitchFamily="34" charset="0"/>
                <a:cs typeface="Arial" panose="020B0604020202020204" pitchFamily="34" charset="0"/>
              </a:rPr>
              <a:t>Projektowane krajowe przepisy prawne wchodzące w zakres kompetencji EBC. Należą do nich, w szczególności, kwestie dotyczące spraw walutowych, środków na płatności, krajowych banków centralnych, gromadzenia, tworzenia i upowszechniania systemów walutowych, finansowych, bankowych, płatności oraz statystyk bilansów płatniczych, systemów płatności i rozliczeń oraz zasad mających zastosowanie do instytucji finansowych w zakresie, w jakim wywierają istotny wpływ na stabilność instytucji finansowych i rynków. Państwa członkowskie są zobowiązane do zasięgnięcia opinii EBC w sprawie każdego projektu przepisu prawnego dotyczącego instrumentów polityki pieniężnej.</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469</a:t>
            </a:fld>
            <a:endParaRPr lang="pl-PL">
              <a:solidFill>
                <a:prstClr val="black">
                  <a:tint val="75000"/>
                </a:prstClr>
              </a:solidFill>
            </a:endParaRPr>
          </a:p>
        </p:txBody>
      </p:sp>
    </p:spTree>
    <p:extLst>
      <p:ext uri="{BB962C8B-B14F-4D97-AF65-F5344CB8AC3E}">
        <p14:creationId xmlns:p14="http://schemas.microsoft.com/office/powerpoint/2010/main" val="4212924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Organizacje pozarządowe w rządowym procesie legislacyjnym</a:t>
            </a:r>
            <a:endParaRPr lang="pl-PL" dirty="0"/>
          </a:p>
        </p:txBody>
      </p:sp>
      <p:sp>
        <p:nvSpPr>
          <p:cNvPr id="3" name="Symbol zastępczy tekstu 2"/>
          <p:cNvSpPr>
            <a:spLocks noGrp="1"/>
          </p:cNvSpPr>
          <p:nvPr>
            <p:ph type="body" idx="1"/>
          </p:nvPr>
        </p:nvSpPr>
        <p:spPr/>
        <p:txBody>
          <a:bodyPr/>
          <a:lstStyle/>
          <a:p>
            <a:r>
              <a:rPr lang="pl-PL" dirty="0" smtClean="0"/>
              <a:t>Wprowadzenie</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47</a:t>
            </a:fld>
            <a:endParaRPr lang="pl-PL"/>
          </a:p>
        </p:txBody>
      </p:sp>
    </p:spTree>
    <p:extLst>
      <p:ext uri="{BB962C8B-B14F-4D97-AF65-F5344CB8AC3E}">
        <p14:creationId xmlns:p14="http://schemas.microsoft.com/office/powerpoint/2010/main" val="3246828974"/>
      </p:ext>
    </p:extLst>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108712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regulacji krajowych w dziedzinach podlegających kompetencji Europejskiego Banku Centralnego</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509520"/>
            <a:ext cx="10515600" cy="3891280"/>
          </a:xfrm>
        </p:spPr>
        <p:txBody>
          <a:bodyPr>
            <a:normAutofit/>
          </a:bodyPr>
          <a:lstStyle/>
          <a:p>
            <a:pPr marL="0" indent="0" algn="just">
              <a:spcBef>
                <a:spcPts val="0"/>
              </a:spcBef>
              <a:spcAft>
                <a:spcPts val="1200"/>
              </a:spcAft>
              <a:buNone/>
            </a:pPr>
            <a:r>
              <a:rPr lang="pl-PL" sz="2400" dirty="0">
                <a:solidFill>
                  <a:srgbClr val="A027D1"/>
                </a:solidFill>
                <a:latin typeface="Arial" panose="020B0604020202020204" pitchFamily="34" charset="0"/>
                <a:cs typeface="Arial" panose="020B0604020202020204" pitchFamily="34" charset="0"/>
              </a:rPr>
              <a:t>Podmioty zaangażowane. </a:t>
            </a:r>
            <a:r>
              <a:rPr lang="pl-PL" sz="2400" dirty="0">
                <a:latin typeface="Arial" panose="020B0604020202020204" pitchFamily="34" charset="0"/>
                <a:cs typeface="Arial" panose="020B0604020202020204" pitchFamily="34" charset="0"/>
              </a:rPr>
              <a:t>Adresatem notyfikacji jest EBC, a podmiotami zobowiązanymi – wszystkie państwa członkowskie. Obowiązek notyfikacyjny spoczywa na władzach państw członkowskich, przy czym należy przez to rozumieć w pierwszym rzędzie organy przygotowujące przepis prawny. </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470</a:t>
            </a:fld>
            <a:endParaRPr lang="pl-PL">
              <a:solidFill>
                <a:prstClr val="black">
                  <a:tint val="75000"/>
                </a:prstClr>
              </a:solidFill>
            </a:endParaRPr>
          </a:p>
        </p:txBody>
      </p:sp>
    </p:spTree>
    <p:extLst>
      <p:ext uri="{BB962C8B-B14F-4D97-AF65-F5344CB8AC3E}">
        <p14:creationId xmlns:p14="http://schemas.microsoft.com/office/powerpoint/2010/main" val="93433464"/>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108712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regulacji krajowych w dziedzinach podlegających kompetencji Europejskiego Banku Centralnego</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133600"/>
            <a:ext cx="10515600" cy="3759200"/>
          </a:xfrm>
        </p:spPr>
        <p:txBody>
          <a:bodyPr>
            <a:normAutofit/>
          </a:bodyPr>
          <a:lstStyle/>
          <a:p>
            <a:pPr marL="0" indent="0" algn="just">
              <a:spcBef>
                <a:spcPts val="0"/>
              </a:spcBef>
              <a:spcAft>
                <a:spcPts val="1200"/>
              </a:spcAft>
              <a:buNone/>
            </a:pPr>
            <a:r>
              <a:rPr lang="pl-PL" sz="2400" dirty="0">
                <a:solidFill>
                  <a:srgbClr val="A027D1"/>
                </a:solidFill>
                <a:latin typeface="Arial" panose="020B0604020202020204" pitchFamily="34" charset="0"/>
                <a:cs typeface="Arial" panose="020B0604020202020204" pitchFamily="34" charset="0"/>
              </a:rPr>
              <a:t>Procedura. </a:t>
            </a:r>
            <a:r>
              <a:rPr lang="pl-PL" sz="2400" dirty="0">
                <a:latin typeface="Arial" panose="020B0604020202020204" pitchFamily="34" charset="0"/>
                <a:cs typeface="Arial" panose="020B0604020202020204" pitchFamily="34" charset="0"/>
              </a:rPr>
              <a:t>Zasięganie opinii EBC powinno następować w terminie, który umożliwi organowi występującemu z formalną inicjatywą legislacyjną uwzględnienie opinii EBC w treści projektowanych przepisów. Władze krajowe mogą wyznaczyć termin, do kiedy EBC powinien przedstawić opinię, minimalnie jednak jeden miesiąc od dnia, w którym prezes EBC otrzyma zawiadomienie. W przypadku nagłej konieczności termin ten może zostać skrócony. Państwo członkowskie ma obowiązek zawieszenia procedury legislacyjnej na czas konsultacji. Procedura może zostać wznowiona po bezskutecznym upływie wyznaczonego terminu, przy czym jeżeli opinia zostanie jednak wydana po terminie, państwa członkowskie powinny przekazać ją do wiadomości właściwym władzom.</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471</a:t>
            </a:fld>
            <a:endParaRPr lang="pl-PL">
              <a:solidFill>
                <a:prstClr val="black">
                  <a:tint val="75000"/>
                </a:prstClr>
              </a:solidFill>
            </a:endParaRPr>
          </a:p>
        </p:txBody>
      </p:sp>
    </p:spTree>
    <p:extLst>
      <p:ext uri="{BB962C8B-B14F-4D97-AF65-F5344CB8AC3E}">
        <p14:creationId xmlns:p14="http://schemas.microsoft.com/office/powerpoint/2010/main" val="50095645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Notyfikacja</a:t>
            </a:r>
          </a:p>
        </p:txBody>
      </p:sp>
      <p:sp>
        <p:nvSpPr>
          <p:cNvPr id="3" name="Symbol zastępczy tekstu 2"/>
          <p:cNvSpPr>
            <a:spLocks noGrp="1"/>
          </p:cNvSpPr>
          <p:nvPr>
            <p:ph type="body" idx="1"/>
          </p:nvPr>
        </p:nvSpPr>
        <p:spPr/>
        <p:txBody>
          <a:bodyPr/>
          <a:lstStyle/>
          <a:p>
            <a:r>
              <a:rPr lang="pl-PL" dirty="0">
                <a:solidFill>
                  <a:srgbClr val="A027D1"/>
                </a:solidFill>
              </a:rPr>
              <a:t>Notyfikacja przepisów technicznych</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solidFill>
                  <a:prstClr val="black">
                    <a:tint val="75000"/>
                  </a:prstClr>
                </a:solidFill>
              </a:rPr>
              <a:pPr/>
              <a:t>472</a:t>
            </a:fld>
            <a:endParaRPr lang="pl-PL">
              <a:solidFill>
                <a:prstClr val="black">
                  <a:tint val="75000"/>
                </a:prstClr>
              </a:solidFill>
            </a:endParaRPr>
          </a:p>
        </p:txBody>
      </p:sp>
    </p:spTree>
    <p:extLst>
      <p:ext uri="{BB962C8B-B14F-4D97-AF65-F5344CB8AC3E}">
        <p14:creationId xmlns:p14="http://schemas.microsoft.com/office/powerpoint/2010/main" val="3246922761"/>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635760"/>
            <a:ext cx="10515600" cy="4795520"/>
          </a:xfrm>
        </p:spPr>
        <p:txBody>
          <a:bodyPr>
            <a:normAutofit/>
          </a:bodyPr>
          <a:lstStyle/>
          <a:p>
            <a:pPr marL="0" indent="0" algn="just">
              <a:spcBef>
                <a:spcPts val="0"/>
              </a:spcBef>
              <a:spcAft>
                <a:spcPts val="1200"/>
              </a:spcAft>
              <a:buNone/>
            </a:pPr>
            <a:r>
              <a:rPr lang="pl-PL" sz="2400" dirty="0">
                <a:solidFill>
                  <a:srgbClr val="A027D1"/>
                </a:solidFill>
                <a:latin typeface="Arial" panose="020B0604020202020204" pitchFamily="34" charset="0"/>
                <a:cs typeface="Arial" panose="020B0604020202020204" pitchFamily="34" charset="0"/>
              </a:rPr>
              <a:t>Podstawa prawna</a:t>
            </a:r>
          </a:p>
          <a:p>
            <a:pPr algn="just">
              <a:spcBef>
                <a:spcPts val="1200"/>
              </a:spcBef>
              <a:spcAft>
                <a:spcPts val="1800"/>
              </a:spcAft>
              <a:buClr>
                <a:srgbClr val="FF0000"/>
              </a:buClr>
              <a:buFont typeface="Wingdings" panose="05000000000000000000" pitchFamily="2" charset="2"/>
              <a:buChar char="v"/>
            </a:pPr>
            <a:r>
              <a:rPr lang="pl-PL" sz="2400" dirty="0">
                <a:latin typeface="Arial" panose="020B0604020202020204" pitchFamily="34" charset="0"/>
                <a:cs typeface="Arial" panose="020B0604020202020204" pitchFamily="34" charset="0"/>
              </a:rPr>
              <a:t>Dyrektywa 2015/1535 Parlamentu Europejskiego i Rady z 9 września 2015 r. ustanawiająca procedurę udzielania informacji w zakresie przepisów technicznych oraz zasad dotyczących usług społeczeństwa informacyjnego (przede wszystkim art. 5 i 6)</a:t>
            </a:r>
          </a:p>
          <a:p>
            <a:pPr algn="just">
              <a:spcBef>
                <a:spcPts val="1200"/>
              </a:spcBef>
              <a:spcAft>
                <a:spcPts val="1800"/>
              </a:spcAft>
              <a:buClr>
                <a:srgbClr val="FF0000"/>
              </a:buClr>
              <a:buFont typeface="Wingdings" panose="05000000000000000000" pitchFamily="2" charset="2"/>
              <a:buChar char="v"/>
            </a:pPr>
            <a:r>
              <a:rPr lang="pl-PL" sz="2400" dirty="0">
                <a:latin typeface="Arial" panose="020B0604020202020204" pitchFamily="34" charset="0"/>
                <a:cs typeface="Arial" panose="020B0604020202020204" pitchFamily="34" charset="0"/>
              </a:rPr>
              <a:t>Ustawa z dnia 12 września 2002 r. o normalizacji (Dz.U. z 2015 r. poz. 1483) – </a:t>
            </a:r>
            <a:r>
              <a:rPr lang="pl-PL" sz="2400" dirty="0">
                <a:solidFill>
                  <a:srgbClr val="A027D1"/>
                </a:solidFill>
                <a:latin typeface="Arial" panose="020B0604020202020204" pitchFamily="34" charset="0"/>
                <a:cs typeface="Arial" panose="020B0604020202020204" pitchFamily="34" charset="0"/>
              </a:rPr>
              <a:t>art. 12 ust. 2</a:t>
            </a:r>
            <a:endParaRPr lang="pl-PL" sz="2400" dirty="0">
              <a:latin typeface="Arial" panose="020B0604020202020204" pitchFamily="34" charset="0"/>
              <a:cs typeface="Arial" panose="020B0604020202020204" pitchFamily="34" charset="0"/>
            </a:endParaRPr>
          </a:p>
          <a:p>
            <a:pPr algn="just">
              <a:spcBef>
                <a:spcPts val="1200"/>
              </a:spcBef>
              <a:spcAft>
                <a:spcPts val="1800"/>
              </a:spcAft>
              <a:buClr>
                <a:srgbClr val="FF0000"/>
              </a:buClr>
              <a:buFont typeface="Wingdings" panose="05000000000000000000" pitchFamily="2" charset="2"/>
              <a:buChar char="v"/>
            </a:pPr>
            <a:r>
              <a:rPr lang="pl-PL" sz="2400" dirty="0">
                <a:latin typeface="Arial" panose="020B0604020202020204" pitchFamily="34" charset="0"/>
                <a:cs typeface="Arial" panose="020B0604020202020204" pitchFamily="34" charset="0"/>
              </a:rPr>
              <a:t>Rozporządzenie Rady Ministrów z dnia 23 grudnia 2002 r. w sprawie sposobu funkcjonowania krajowego systemu notyfikacji norm i aktów prawnych (</a:t>
            </a:r>
            <a:r>
              <a:rPr lang="nn-NO" sz="2400" dirty="0">
                <a:latin typeface="Arial" panose="020B0604020202020204" pitchFamily="34" charset="0"/>
                <a:cs typeface="Arial" panose="020B0604020202020204" pitchFamily="34" charset="0"/>
              </a:rPr>
              <a:t>Dz.U. poz. 2039</a:t>
            </a:r>
            <a:r>
              <a:rPr lang="pl-PL" sz="2400" dirty="0">
                <a:latin typeface="Arial" panose="020B0604020202020204" pitchFamily="34" charset="0"/>
                <a:cs typeface="Arial" panose="020B0604020202020204" pitchFamily="34" charset="0"/>
              </a:rPr>
              <a:t> oraz z 2004 r. poz. 597)</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473</a:t>
            </a:fld>
            <a:endParaRPr lang="pl-PL">
              <a:solidFill>
                <a:prstClr val="black">
                  <a:tint val="75000"/>
                </a:prstClr>
              </a:solidFill>
            </a:endParaRPr>
          </a:p>
        </p:txBody>
      </p:sp>
    </p:spTree>
    <p:extLst>
      <p:ext uri="{BB962C8B-B14F-4D97-AF65-F5344CB8AC3E}">
        <p14:creationId xmlns:p14="http://schemas.microsoft.com/office/powerpoint/2010/main" val="199605794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564640"/>
            <a:ext cx="10515600" cy="4866640"/>
          </a:xfrm>
        </p:spPr>
        <p:txBody>
          <a:bodyPr>
            <a:normAutofit lnSpcReduction="10000"/>
          </a:bodyPr>
          <a:lstStyle/>
          <a:p>
            <a:pPr marL="0" indent="0" algn="just">
              <a:spcBef>
                <a:spcPts val="600"/>
              </a:spcBef>
              <a:spcAft>
                <a:spcPts val="600"/>
              </a:spcAft>
              <a:buNone/>
            </a:pPr>
            <a:r>
              <a:rPr lang="pl-PL" sz="2400" dirty="0">
                <a:solidFill>
                  <a:srgbClr val="A027D1"/>
                </a:solidFill>
                <a:latin typeface="Arial" panose="020B0604020202020204" pitchFamily="34" charset="0"/>
                <a:cs typeface="Arial" panose="020B0604020202020204" pitchFamily="34" charset="0"/>
              </a:rPr>
              <a:t>Procedura. </a:t>
            </a:r>
          </a:p>
          <a:p>
            <a:pPr marL="0" indent="0" algn="just">
              <a:spcBef>
                <a:spcPts val="600"/>
              </a:spcBef>
              <a:spcAft>
                <a:spcPts val="600"/>
              </a:spcAft>
              <a:buNone/>
            </a:pPr>
            <a:r>
              <a:rPr lang="pl-PL" sz="2400" dirty="0">
                <a:latin typeface="Arial" panose="020B0604020202020204" pitchFamily="34" charset="0"/>
                <a:cs typeface="Arial" panose="020B0604020202020204" pitchFamily="34" charset="0"/>
              </a:rPr>
              <a:t>Dyrektywa nakazuje państwom członkowskim, by przekazywały Komisji wszelkie projekty przepisów technicznych. Komisja i pozostałe państwa członkowskie są uprawnione do zgłaszania swoich uwag do danego projektu, a państwo, które dokonało notyfikacji, obowiązane jest do możliwie pełnego uwzględnienia tych uwag.</a:t>
            </a:r>
          </a:p>
          <a:p>
            <a:pPr marL="0" indent="0" algn="just">
              <a:spcBef>
                <a:spcPts val="600"/>
              </a:spcBef>
              <a:spcAft>
                <a:spcPts val="600"/>
              </a:spcAft>
              <a:buNone/>
            </a:pPr>
            <a:r>
              <a:rPr lang="pl-PL" sz="2400" dirty="0">
                <a:latin typeface="Arial" panose="020B0604020202020204" pitchFamily="34" charset="0"/>
                <a:cs typeface="Arial" panose="020B0604020202020204" pitchFamily="34" charset="0"/>
              </a:rPr>
              <a:t>Wyróżnić można przy tym dwa etapy notyfikacji. Pierwszy dotyczy projektu aktu prawnego na wstępnym etapie prac. Drugi może pojawić się, jeżeli w projekcie aktu prawnego, już raz notyfikowanego zgodnie z dyrektywą, wprowadzono istotne zmiany. Należy wówczas notyfikować projekt aktu prawnego w takim momencie, by możliwe było uwzględnienie uwag zgłaszanych przez Komisję lub pozostałe państwa członkowskie. Państwa członkowskie zobowiązane są wstrzymać przyjmowanie notyfikowanego aktu prawnego – zawieszenie prac może trwać od 3 do 18 miesięcy.</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474</a:t>
            </a:fld>
            <a:endParaRPr lang="pl-PL">
              <a:solidFill>
                <a:prstClr val="black">
                  <a:tint val="75000"/>
                </a:prstClr>
              </a:solidFill>
            </a:endParaRPr>
          </a:p>
        </p:txBody>
      </p:sp>
    </p:spTree>
    <p:extLst>
      <p:ext uri="{BB962C8B-B14F-4D97-AF65-F5344CB8AC3E}">
        <p14:creationId xmlns:p14="http://schemas.microsoft.com/office/powerpoint/2010/main" val="1227145867"/>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 - przedmiot</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475</a:t>
            </a:fld>
            <a:endParaRPr lang="pl-PL">
              <a:solidFill>
                <a:prstClr val="black">
                  <a:tint val="75000"/>
                </a:prstClr>
              </a:solidFill>
            </a:endParaRPr>
          </a:p>
        </p:txBody>
      </p:sp>
      <p:sp>
        <p:nvSpPr>
          <p:cNvPr id="5" name="Prostokąt: zaokrąglone rogi 4">
            <a:extLst>
              <a:ext uri="{FF2B5EF4-FFF2-40B4-BE49-F238E27FC236}">
                <a16:creationId xmlns:a16="http://schemas.microsoft.com/office/drawing/2014/main" id="{626F78BB-3A67-47F9-88F8-1BB2865C23A2}"/>
              </a:ext>
            </a:extLst>
          </p:cNvPr>
          <p:cNvSpPr/>
          <p:nvPr/>
        </p:nvSpPr>
        <p:spPr>
          <a:xfrm>
            <a:off x="4704080" y="1918970"/>
            <a:ext cx="2377440" cy="1214120"/>
          </a:xfrm>
          <a:prstGeom prst="round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solidFill>
                  <a:prstClr val="black"/>
                </a:solidFill>
              </a:rPr>
              <a:t>Notyfikacja przepisów technicznych</a:t>
            </a:r>
          </a:p>
        </p:txBody>
      </p:sp>
      <p:sp>
        <p:nvSpPr>
          <p:cNvPr id="6" name="Prostokąt: zaokrąglone rogi 5">
            <a:extLst>
              <a:ext uri="{FF2B5EF4-FFF2-40B4-BE49-F238E27FC236}">
                <a16:creationId xmlns:a16="http://schemas.microsoft.com/office/drawing/2014/main" id="{23906E10-BE91-4F8A-9601-32CCCA4C2C45}"/>
              </a:ext>
            </a:extLst>
          </p:cNvPr>
          <p:cNvSpPr/>
          <p:nvPr/>
        </p:nvSpPr>
        <p:spPr>
          <a:xfrm>
            <a:off x="8046421" y="4589780"/>
            <a:ext cx="2377440" cy="1214120"/>
          </a:xfrm>
          <a:prstGeom prst="roundRect">
            <a:avLst/>
          </a:prstGeom>
          <a:gradFill flip="none" rotWithShape="1">
            <a:gsLst>
              <a:gs pos="0">
                <a:srgbClr val="A027D1"/>
              </a:gs>
              <a:gs pos="48000">
                <a:srgbClr val="CC66FF"/>
              </a:gs>
              <a:gs pos="100000">
                <a:srgbClr val="FF33CC"/>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prstClr val="white"/>
                </a:solidFill>
              </a:rPr>
              <a:t>Notyfikacja aktów prawnych</a:t>
            </a:r>
          </a:p>
        </p:txBody>
      </p:sp>
      <p:sp>
        <p:nvSpPr>
          <p:cNvPr id="7" name="Prostokąt: zaokrąglone rogi 6">
            <a:extLst>
              <a:ext uri="{FF2B5EF4-FFF2-40B4-BE49-F238E27FC236}">
                <a16:creationId xmlns:a16="http://schemas.microsoft.com/office/drawing/2014/main" id="{A4E8F088-D6A3-46B4-B99F-0D4A2151717A}"/>
              </a:ext>
            </a:extLst>
          </p:cNvPr>
          <p:cNvSpPr/>
          <p:nvPr/>
        </p:nvSpPr>
        <p:spPr>
          <a:xfrm>
            <a:off x="1452880" y="4589780"/>
            <a:ext cx="2377440" cy="121412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prstClr val="white"/>
                </a:solidFill>
              </a:rPr>
              <a:t>Notyfikacja norm</a:t>
            </a:r>
          </a:p>
        </p:txBody>
      </p:sp>
      <p:sp>
        <p:nvSpPr>
          <p:cNvPr id="8" name="Strzałka: w dół 7">
            <a:extLst>
              <a:ext uri="{FF2B5EF4-FFF2-40B4-BE49-F238E27FC236}">
                <a16:creationId xmlns:a16="http://schemas.microsoft.com/office/drawing/2014/main" id="{F4C398AC-2D14-4B15-BD94-0F657B7C045C}"/>
              </a:ext>
            </a:extLst>
          </p:cNvPr>
          <p:cNvSpPr/>
          <p:nvPr/>
        </p:nvSpPr>
        <p:spPr>
          <a:xfrm rot="2378359">
            <a:off x="3923118" y="2985242"/>
            <a:ext cx="381537" cy="1675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9" name="Strzałka: w dół 8">
            <a:extLst>
              <a:ext uri="{FF2B5EF4-FFF2-40B4-BE49-F238E27FC236}">
                <a16:creationId xmlns:a16="http://schemas.microsoft.com/office/drawing/2014/main" id="{F82CEA1E-EC98-4EAB-92A6-7AA566CAFA46}"/>
              </a:ext>
            </a:extLst>
          </p:cNvPr>
          <p:cNvSpPr/>
          <p:nvPr/>
        </p:nvSpPr>
        <p:spPr>
          <a:xfrm rot="19162965">
            <a:off x="7580920" y="3023709"/>
            <a:ext cx="381537" cy="1675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306179667"/>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564640"/>
            <a:ext cx="10515600" cy="4866640"/>
          </a:xfrm>
        </p:spPr>
        <p:txBody>
          <a:bodyPr>
            <a:normAutofit fontScale="92500" lnSpcReduction="10000"/>
          </a:bodyPr>
          <a:lstStyle/>
          <a:p>
            <a:pPr marL="0" indent="0" algn="just">
              <a:spcBef>
                <a:spcPts val="600"/>
              </a:spcBef>
              <a:spcAft>
                <a:spcPts val="600"/>
              </a:spcAft>
              <a:buNone/>
            </a:pPr>
            <a:r>
              <a:rPr lang="pl-PL" sz="2400" dirty="0">
                <a:solidFill>
                  <a:srgbClr val="A027D1"/>
                </a:solidFill>
                <a:latin typeface="Arial" panose="020B0604020202020204" pitchFamily="34" charset="0"/>
                <a:cs typeface="Arial" panose="020B0604020202020204" pitchFamily="34" charset="0"/>
              </a:rPr>
              <a:t>Czego dotyczą przepisy techniczne</a:t>
            </a:r>
          </a:p>
          <a:p>
            <a:pPr marL="536575" indent="-536575" algn="just">
              <a:spcBef>
                <a:spcPts val="600"/>
              </a:spcBef>
              <a:spcAft>
                <a:spcPts val="600"/>
              </a:spcAft>
              <a:buFont typeface="Wingdings" panose="05000000000000000000" pitchFamily="2" charset="2"/>
              <a:buChar char="ü"/>
            </a:pPr>
            <a:r>
              <a:rPr lang="pl-PL" sz="2400" dirty="0">
                <a:latin typeface="Arial" panose="020B0604020202020204" pitchFamily="34" charset="0"/>
                <a:cs typeface="Arial" panose="020B0604020202020204" pitchFamily="34" charset="0"/>
              </a:rPr>
              <a:t>usług </a:t>
            </a:r>
          </a:p>
          <a:p>
            <a:pPr marL="536575" indent="0" algn="just">
              <a:spcBef>
                <a:spcPts val="600"/>
              </a:spcBef>
              <a:spcAft>
                <a:spcPts val="600"/>
              </a:spcAft>
              <a:buNone/>
            </a:pPr>
            <a:r>
              <a:rPr lang="pl-PL" sz="2400" dirty="0">
                <a:latin typeface="Arial" panose="020B0604020202020204" pitchFamily="34" charset="0"/>
                <a:cs typeface="Arial" panose="020B0604020202020204" pitchFamily="34" charset="0"/>
              </a:rPr>
              <a:t>Przez usługę należy rozumieć rozumieć </a:t>
            </a:r>
            <a:r>
              <a:rPr lang="pl-PL" sz="2400" dirty="0">
                <a:solidFill>
                  <a:srgbClr val="A027D1"/>
                </a:solidFill>
                <a:latin typeface="Arial" panose="020B0604020202020204" pitchFamily="34" charset="0"/>
                <a:cs typeface="Arial" panose="020B0604020202020204" pitchFamily="34" charset="0"/>
              </a:rPr>
              <a:t>usługę w ramach społeczeństwa informacyjnego</a:t>
            </a:r>
            <a:r>
              <a:rPr lang="pl-PL" sz="2400" dirty="0">
                <a:latin typeface="Arial" panose="020B0604020202020204" pitchFamily="34" charset="0"/>
                <a:cs typeface="Arial" panose="020B0604020202020204" pitchFamily="34" charset="0"/>
              </a:rPr>
              <a:t>, świadczoną za wynagrodzeniem, bez równoczesnej obecności stron (na odległość), poprzez przesyłanie danych na indywidualne żądanie usługobiorcy, przesyłaną pierwotnie i otrzymywaną w miejscu przeznaczenia za pomocą sprzętu do elektronicznego przesyłania i przechowywania danych, włącznie z kompresją cyfrową, która jest w całości przesyłana, kierowana i otrzymywana za pomocą kabla, drogą radiową, przy użyciu środków optycznych lub innych środków elektromagnetycznych (drogą elektroniczną);</a:t>
            </a:r>
          </a:p>
          <a:p>
            <a:pPr marL="536575" indent="-536575" algn="just">
              <a:spcBef>
                <a:spcPts val="600"/>
              </a:spcBef>
              <a:spcAft>
                <a:spcPts val="600"/>
              </a:spcAft>
              <a:buFont typeface="Wingdings" panose="05000000000000000000" pitchFamily="2" charset="2"/>
              <a:buChar char="ü"/>
            </a:pPr>
            <a:r>
              <a:rPr lang="pl-PL" sz="2400" dirty="0">
                <a:latin typeface="Arial" panose="020B0604020202020204" pitchFamily="34" charset="0"/>
                <a:cs typeface="Arial" panose="020B0604020202020204" pitchFamily="34" charset="0"/>
              </a:rPr>
              <a:t>produktów</a:t>
            </a:r>
          </a:p>
          <a:p>
            <a:pPr marL="536575" indent="0" algn="just">
              <a:spcBef>
                <a:spcPts val="600"/>
              </a:spcBef>
              <a:spcAft>
                <a:spcPts val="600"/>
              </a:spcAft>
              <a:buNone/>
            </a:pPr>
            <a:r>
              <a:rPr lang="pl-PL" sz="2400" dirty="0">
                <a:latin typeface="Arial" panose="020B0604020202020204" pitchFamily="34" charset="0"/>
                <a:cs typeface="Arial" panose="020B0604020202020204" pitchFamily="34" charset="0"/>
              </a:rPr>
              <a:t>Przez produkt należy rozumieć </a:t>
            </a:r>
            <a:r>
              <a:rPr lang="pl-PL" sz="2400" dirty="0">
                <a:solidFill>
                  <a:srgbClr val="A027D1"/>
                </a:solidFill>
                <a:latin typeface="Arial" panose="020B0604020202020204" pitchFamily="34" charset="0"/>
                <a:cs typeface="Arial" panose="020B0604020202020204" pitchFamily="34" charset="0"/>
              </a:rPr>
              <a:t>każdy wyprodukowany przemysłowo produkt lub każdy produkt rolniczy, włącznie z produktami rybnymi</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476</a:t>
            </a:fld>
            <a:endParaRPr lang="pl-PL">
              <a:solidFill>
                <a:prstClr val="black">
                  <a:tint val="75000"/>
                </a:prstClr>
              </a:solidFill>
            </a:endParaRPr>
          </a:p>
        </p:txBody>
      </p:sp>
    </p:spTree>
    <p:extLst>
      <p:ext uri="{BB962C8B-B14F-4D97-AF65-F5344CB8AC3E}">
        <p14:creationId xmlns:p14="http://schemas.microsoft.com/office/powerpoint/2010/main" val="1061093262"/>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271860"/>
            <a:ext cx="10515600" cy="4159420"/>
          </a:xfrm>
        </p:spPr>
        <p:txBody>
          <a:bodyPr>
            <a:normAutofit/>
          </a:bodyPr>
          <a:lstStyle/>
          <a:p>
            <a:pPr marL="0" indent="0" algn="just">
              <a:spcBef>
                <a:spcPts val="600"/>
              </a:spcBef>
              <a:spcAft>
                <a:spcPts val="600"/>
              </a:spcAft>
              <a:buNone/>
            </a:pPr>
            <a:r>
              <a:rPr lang="pl-PL" sz="2400" dirty="0">
                <a:solidFill>
                  <a:srgbClr val="A027D1"/>
                </a:solidFill>
                <a:latin typeface="Arial" panose="020B0604020202020204" pitchFamily="34" charset="0"/>
                <a:cs typeface="Arial" panose="020B0604020202020204" pitchFamily="34" charset="0"/>
              </a:rPr>
              <a:t>Co to są przepisy techniczne</a:t>
            </a:r>
          </a:p>
          <a:p>
            <a:pPr marL="536575" indent="-536575" algn="just">
              <a:spcBef>
                <a:spcPts val="600"/>
              </a:spcBef>
              <a:spcAft>
                <a:spcPts val="600"/>
              </a:spcAft>
              <a:buFont typeface="Wingdings" panose="05000000000000000000" pitchFamily="2" charset="2"/>
              <a:buChar char="ü"/>
            </a:pPr>
            <a:r>
              <a:rPr lang="pl-PL" sz="2400" dirty="0">
                <a:latin typeface="Arial" panose="020B0604020202020204" pitchFamily="34" charset="0"/>
                <a:cs typeface="Arial" panose="020B0604020202020204" pitchFamily="34" charset="0"/>
              </a:rPr>
              <a:t>specyfikacje techniczne</a:t>
            </a:r>
          </a:p>
          <a:p>
            <a:pPr marL="536575" indent="-536575" algn="just">
              <a:spcBef>
                <a:spcPts val="600"/>
              </a:spcBef>
              <a:spcAft>
                <a:spcPts val="600"/>
              </a:spcAft>
              <a:buFont typeface="Wingdings" panose="05000000000000000000" pitchFamily="2" charset="2"/>
              <a:buChar char="ü"/>
            </a:pPr>
            <a:r>
              <a:rPr lang="pl-PL" sz="2400" dirty="0">
                <a:latin typeface="Arial" panose="020B0604020202020204" pitchFamily="34" charset="0"/>
                <a:cs typeface="Arial" panose="020B0604020202020204" pitchFamily="34" charset="0"/>
              </a:rPr>
              <a:t>inne wymagania</a:t>
            </a:r>
          </a:p>
          <a:p>
            <a:pPr marL="536575" indent="-536575" algn="just">
              <a:spcBef>
                <a:spcPts val="600"/>
              </a:spcBef>
              <a:spcAft>
                <a:spcPts val="600"/>
              </a:spcAft>
              <a:buFont typeface="Wingdings" panose="05000000000000000000" pitchFamily="2" charset="2"/>
              <a:buChar char="ü"/>
            </a:pPr>
            <a:r>
              <a:rPr lang="pl-PL" sz="2400" dirty="0">
                <a:latin typeface="Arial" panose="020B0604020202020204" pitchFamily="34" charset="0"/>
                <a:cs typeface="Arial" panose="020B0604020202020204" pitchFamily="34" charset="0"/>
              </a:rPr>
              <a:t>przepisy dotyczące usług społeczeństwa informacyjnego</a:t>
            </a:r>
          </a:p>
          <a:p>
            <a:pPr marL="536575" indent="-536575" algn="just">
              <a:spcBef>
                <a:spcPts val="600"/>
              </a:spcBef>
              <a:spcAft>
                <a:spcPts val="600"/>
              </a:spcAft>
              <a:buFont typeface="Wingdings" panose="05000000000000000000" pitchFamily="2" charset="2"/>
              <a:buChar char="ü"/>
            </a:pPr>
            <a:r>
              <a:rPr lang="pl-PL" sz="2400" dirty="0">
                <a:latin typeface="Arial" panose="020B0604020202020204" pitchFamily="34" charset="0"/>
                <a:cs typeface="Arial" panose="020B0604020202020204" pitchFamily="34" charset="0"/>
              </a:rPr>
              <a:t>przepisy zakazujące produkcji, przywozu, wprowadzania do obrotu i stosowania produktu lub zakazujące świadczenia bądź korzystania z usługi lub ustanawiania dostawcy usług</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477</a:t>
            </a:fld>
            <a:endParaRPr lang="pl-PL">
              <a:solidFill>
                <a:prstClr val="black">
                  <a:tint val="75000"/>
                </a:prstClr>
              </a:solidFill>
            </a:endParaRPr>
          </a:p>
        </p:txBody>
      </p:sp>
    </p:spTree>
    <p:extLst>
      <p:ext uri="{BB962C8B-B14F-4D97-AF65-F5344CB8AC3E}">
        <p14:creationId xmlns:p14="http://schemas.microsoft.com/office/powerpoint/2010/main" val="1755042870"/>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564640"/>
            <a:ext cx="10515600" cy="4866640"/>
          </a:xfrm>
        </p:spPr>
        <p:txBody>
          <a:bodyPr>
            <a:normAutofit lnSpcReduction="10000"/>
          </a:bodyPr>
          <a:lstStyle/>
          <a:p>
            <a:pPr marL="0" indent="0" algn="just">
              <a:spcBef>
                <a:spcPts val="600"/>
              </a:spcBef>
              <a:spcAft>
                <a:spcPts val="600"/>
              </a:spcAft>
              <a:buNone/>
            </a:pPr>
            <a:r>
              <a:rPr lang="pl-PL" sz="2400" dirty="0">
                <a:solidFill>
                  <a:srgbClr val="A027D1"/>
                </a:solidFill>
                <a:latin typeface="Arial" panose="020B0604020202020204" pitchFamily="34" charset="0"/>
                <a:cs typeface="Arial" panose="020B0604020202020204" pitchFamily="34" charset="0"/>
              </a:rPr>
              <a:t>Co to są przepisy techniczne</a:t>
            </a:r>
          </a:p>
          <a:p>
            <a:pPr marL="536575" indent="-536575" algn="just">
              <a:spcBef>
                <a:spcPts val="600"/>
              </a:spcBef>
              <a:spcAft>
                <a:spcPts val="600"/>
              </a:spcAft>
              <a:buFont typeface="Wingdings" panose="05000000000000000000" pitchFamily="2" charset="2"/>
              <a:buChar char="ü"/>
            </a:pPr>
            <a:r>
              <a:rPr lang="pl-PL" sz="2400" dirty="0">
                <a:latin typeface="Arial" panose="020B0604020202020204" pitchFamily="34" charset="0"/>
                <a:cs typeface="Arial" panose="020B0604020202020204" pitchFamily="34" charset="0"/>
              </a:rPr>
              <a:t>regulacje pośrednio ograniczające wprowadzenie do obrotu produktów, świadczenie usług lub prowadzenie działalności polegającej na świadczeniu usług, a w szczególności:</a:t>
            </a:r>
          </a:p>
          <a:p>
            <a:pPr lvl="1" algn="just">
              <a:spcBef>
                <a:spcPts val="600"/>
              </a:spcBef>
              <a:spcAft>
                <a:spcPts val="600"/>
              </a:spcAft>
              <a:buFont typeface="Wingdings" panose="05000000000000000000" pitchFamily="2" charset="2"/>
              <a:buChar char="§"/>
            </a:pPr>
            <a:r>
              <a:rPr lang="pl-PL" sz="2000" dirty="0">
                <a:latin typeface="Arial" panose="020B0604020202020204" pitchFamily="34" charset="0"/>
                <a:cs typeface="Arial" panose="020B0604020202020204" pitchFamily="34" charset="0"/>
              </a:rPr>
              <a:t>przepisy powołujące specyfikacje techniczne lub wymagania niezawarte w przepisach prawnych, których stosowanie zapewnia domniemanie spełnienia wymagań wynikających z tych przepisów,</a:t>
            </a:r>
          </a:p>
          <a:p>
            <a:pPr lvl="1" algn="just">
              <a:spcBef>
                <a:spcPts val="600"/>
              </a:spcBef>
              <a:spcAft>
                <a:spcPts val="600"/>
              </a:spcAft>
              <a:buFont typeface="Wingdings" panose="05000000000000000000" pitchFamily="2" charset="2"/>
              <a:buChar char="§"/>
            </a:pPr>
            <a:r>
              <a:rPr lang="pl-PL" sz="2000" dirty="0">
                <a:latin typeface="Arial" panose="020B0604020202020204" pitchFamily="34" charset="0"/>
                <a:cs typeface="Arial" panose="020B0604020202020204" pitchFamily="34" charset="0"/>
              </a:rPr>
              <a:t>postanowienia porozumień dobrowolnych, których stroną są organy administracji rządowej i które zawierają zobowiązania do stosowania, w interesie publicznym, specyfikacji technicznych lub innych wymagań, z wyłączeniem umów podlegających przepisom o zamówieniach publicznych, zwanych dalej "porozumieniami dobrowolnymi",</a:t>
            </a:r>
          </a:p>
          <a:p>
            <a:pPr lvl="1" algn="just">
              <a:spcBef>
                <a:spcPts val="600"/>
              </a:spcBef>
              <a:spcAft>
                <a:spcPts val="600"/>
              </a:spcAft>
              <a:buFont typeface="Wingdings" panose="05000000000000000000" pitchFamily="2" charset="2"/>
              <a:buChar char="§"/>
            </a:pPr>
            <a:r>
              <a:rPr lang="pl-PL" sz="2000" dirty="0">
                <a:latin typeface="Arial" panose="020B0604020202020204" pitchFamily="34" charset="0"/>
                <a:cs typeface="Arial" panose="020B0604020202020204" pitchFamily="34" charset="0"/>
              </a:rPr>
              <a:t>przepisy wpływające na wielkość obrotu produktami i usługami za pomocą instrumentów finansowych, w tym podatkowych, z wyłączeniem przepisów z zakresu ubezpieczeń społecznych;</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478</a:t>
            </a:fld>
            <a:endParaRPr lang="pl-PL">
              <a:solidFill>
                <a:prstClr val="black">
                  <a:tint val="75000"/>
                </a:prstClr>
              </a:solidFill>
            </a:endParaRPr>
          </a:p>
        </p:txBody>
      </p:sp>
    </p:spTree>
    <p:extLst>
      <p:ext uri="{BB962C8B-B14F-4D97-AF65-F5344CB8AC3E}">
        <p14:creationId xmlns:p14="http://schemas.microsoft.com/office/powerpoint/2010/main" val="307892262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469822"/>
            <a:ext cx="10515600" cy="3961457"/>
          </a:xfrm>
        </p:spPr>
        <p:txBody>
          <a:bodyPr>
            <a:normAutofit/>
          </a:bodyPr>
          <a:lstStyle/>
          <a:p>
            <a:pPr marL="0" indent="0" algn="just">
              <a:spcBef>
                <a:spcPts val="600"/>
              </a:spcBef>
              <a:spcAft>
                <a:spcPts val="600"/>
              </a:spcAft>
              <a:buNone/>
            </a:pPr>
            <a:r>
              <a:rPr lang="pl-PL" sz="2400" dirty="0">
                <a:solidFill>
                  <a:srgbClr val="A027D1"/>
                </a:solidFill>
                <a:latin typeface="Arial" panose="020B0604020202020204" pitchFamily="34" charset="0"/>
                <a:cs typeface="Arial" panose="020B0604020202020204" pitchFamily="34" charset="0"/>
              </a:rPr>
              <a:t>Specyfikacja techniczna</a:t>
            </a:r>
          </a:p>
          <a:p>
            <a:pPr marL="0" indent="0" algn="just">
              <a:spcBef>
                <a:spcPts val="600"/>
              </a:spcBef>
              <a:spcAft>
                <a:spcPts val="600"/>
              </a:spcAft>
              <a:buNone/>
            </a:pPr>
            <a:r>
              <a:rPr lang="pl-PL" sz="2400" dirty="0">
                <a:latin typeface="Arial" panose="020B0604020202020204" pitchFamily="34" charset="0"/>
                <a:cs typeface="Arial" panose="020B0604020202020204" pitchFamily="34" charset="0"/>
              </a:rPr>
              <a:t>oznacza specyfikację zawartą w dokumencie, który opisuje wymagane cechy produktu, takie jak: wymiary, oznakowanie, opakowanie, poziom jakości, procedury oceny zgodności itp. Pojęcie to obejmuje również metody produkcji oraz przetwórstwa.</a:t>
            </a:r>
          </a:p>
          <a:p>
            <a:pPr marL="0" indent="0" algn="just">
              <a:spcBef>
                <a:spcPts val="600"/>
              </a:spcBef>
              <a:spcAft>
                <a:spcPts val="600"/>
              </a:spcAft>
              <a:buNone/>
            </a:pPr>
            <a:endParaRPr lang="pl-PL" sz="2400" dirty="0">
              <a:latin typeface="Arial" panose="020B0604020202020204" pitchFamily="34" charset="0"/>
              <a:cs typeface="Arial" panose="020B0604020202020204" pitchFamily="34" charset="0"/>
            </a:endParaRP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479</a:t>
            </a:fld>
            <a:endParaRPr lang="pl-PL">
              <a:solidFill>
                <a:prstClr val="black">
                  <a:tint val="75000"/>
                </a:prstClr>
              </a:solidFill>
            </a:endParaRPr>
          </a:p>
        </p:txBody>
      </p:sp>
    </p:spTree>
    <p:extLst>
      <p:ext uri="{BB962C8B-B14F-4D97-AF65-F5344CB8AC3E}">
        <p14:creationId xmlns:p14="http://schemas.microsoft.com/office/powerpoint/2010/main" val="822351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38163"/>
            <a:ext cx="10515600" cy="752537"/>
          </a:xfrm>
        </p:spPr>
        <p:txBody>
          <a:bodyPr>
            <a:noAutofit/>
          </a:bodyPr>
          <a:lstStyle/>
          <a:p>
            <a:r>
              <a:rPr lang="pl-PL" sz="3200" b="1" dirty="0" smtClean="0"/>
              <a:t>Organizacje pozarządowe w rządowym procesie legislacyjnym</a:t>
            </a:r>
            <a:endParaRPr lang="pl-PL" sz="3200" b="1" dirty="0"/>
          </a:p>
        </p:txBody>
      </p:sp>
      <p:sp>
        <p:nvSpPr>
          <p:cNvPr id="3" name="Symbol zastępczy zawartości 2"/>
          <p:cNvSpPr>
            <a:spLocks noGrp="1"/>
          </p:cNvSpPr>
          <p:nvPr>
            <p:ph idx="1"/>
          </p:nvPr>
        </p:nvSpPr>
        <p:spPr>
          <a:xfrm>
            <a:off x="759379" y="1825625"/>
            <a:ext cx="10680865" cy="4351338"/>
          </a:xfrm>
        </p:spPr>
        <p:txBody>
          <a:bodyPr>
            <a:normAutofit/>
          </a:bodyPr>
          <a:lstStyle/>
          <a:p>
            <a:pPr marL="0" indent="0" algn="just">
              <a:buNone/>
            </a:pPr>
            <a:r>
              <a:rPr lang="pl-PL" dirty="0" smtClean="0"/>
              <a:t>Udział organizacji pozarządowych w tworzeniu prawa stanowi jedną z formą partycypacji obywateli w tworzeniu polityk publicznych. </a:t>
            </a:r>
          </a:p>
          <a:p>
            <a:pPr marL="0" indent="0" algn="just">
              <a:buNone/>
            </a:pPr>
            <a:r>
              <a:rPr lang="pl-PL" dirty="0"/>
              <a:t>Organizacje pozarządowe uczestnicząc w rządowym procesie legislacyjnym </a:t>
            </a:r>
            <a:r>
              <a:rPr lang="pl-PL" dirty="0" smtClean="0"/>
              <a:t>wspierają </a:t>
            </a:r>
            <a:r>
              <a:rPr lang="pl-PL" b="1" dirty="0" smtClean="0"/>
              <a:t>wypracowanie rozwiązań </a:t>
            </a:r>
            <a:r>
              <a:rPr lang="pl-PL" dirty="0" smtClean="0"/>
              <a:t>oraz </a:t>
            </a:r>
            <a:r>
              <a:rPr lang="pl-PL" dirty="0"/>
              <a:t>dokonywanie </a:t>
            </a:r>
            <a:r>
              <a:rPr lang="pl-PL" b="1" dirty="0"/>
              <a:t>oceny wpływu regulacji</a:t>
            </a:r>
            <a:r>
              <a:rPr lang="pl-PL" dirty="0"/>
              <a:t>, która jest przeprowadzana w formie:</a:t>
            </a:r>
          </a:p>
          <a:p>
            <a:pPr algn="just"/>
            <a:r>
              <a:rPr lang="pl-PL" b="1" dirty="0" err="1" smtClean="0"/>
              <a:t>prekonsultacji</a:t>
            </a:r>
            <a:r>
              <a:rPr lang="pl-PL" dirty="0" smtClean="0"/>
              <a:t> </a:t>
            </a:r>
            <a:r>
              <a:rPr lang="pl-PL" dirty="0"/>
              <a:t>– na etapie  planowania </a:t>
            </a:r>
            <a:r>
              <a:rPr lang="pl-PL" dirty="0" smtClean="0"/>
              <a:t>lub </a:t>
            </a:r>
            <a:r>
              <a:rPr lang="pl-PL" dirty="0"/>
              <a:t>opracowania </a:t>
            </a:r>
            <a:r>
              <a:rPr lang="pl-PL" dirty="0" smtClean="0"/>
              <a:t>projektu, </a:t>
            </a:r>
            <a:endParaRPr lang="pl-PL" dirty="0"/>
          </a:p>
          <a:p>
            <a:pPr algn="just"/>
            <a:r>
              <a:rPr lang="pl-PL" b="1" dirty="0"/>
              <a:t>konsultacji publicznych </a:t>
            </a:r>
            <a:r>
              <a:rPr lang="pl-PL" dirty="0" smtClean="0"/>
              <a:t>– na etapie pracy </a:t>
            </a:r>
            <a:r>
              <a:rPr lang="pl-PL" dirty="0"/>
              <a:t>nad projektem </a:t>
            </a:r>
            <a:r>
              <a:rPr lang="pl-PL" dirty="0" smtClean="0"/>
              <a:t>po rozpoczęciu rządowego </a:t>
            </a:r>
            <a:r>
              <a:rPr lang="pl-PL" dirty="0"/>
              <a:t>procesu </a:t>
            </a:r>
            <a:r>
              <a:rPr lang="pl-PL" dirty="0" smtClean="0"/>
              <a:t>legislacyjnego.</a:t>
            </a:r>
            <a:endParaRPr lang="pl-PL" dirty="0"/>
          </a:p>
          <a:p>
            <a:pPr marL="0" indent="0">
              <a:buNone/>
            </a:pPr>
            <a:endParaRPr lang="pl-PL" sz="1400" dirty="0" smtClean="0"/>
          </a:p>
          <a:p>
            <a:pPr marL="0" indent="0">
              <a:buNone/>
            </a:pPr>
            <a:r>
              <a:rPr lang="pl-PL" sz="1400" dirty="0" smtClean="0"/>
              <a:t>Podstawa </a:t>
            </a:r>
            <a:r>
              <a:rPr lang="pl-PL" sz="1400" dirty="0"/>
              <a:t>prawna: § 24 ust. 3 oraz § 36 uchwały nr 190 Rady Ministrów z dnia 29 października 2013 r. – Regulamin pracy Rady Ministrów</a:t>
            </a:r>
          </a:p>
          <a:p>
            <a:pPr marL="0" indent="0" algn="just">
              <a:buNone/>
            </a:pPr>
            <a:endParaRPr lang="pl-PL" dirty="0" smtClean="0"/>
          </a:p>
        </p:txBody>
      </p:sp>
      <p:sp>
        <p:nvSpPr>
          <p:cNvPr id="4" name="Symbol zastępczy numeru slajdu 3"/>
          <p:cNvSpPr>
            <a:spLocks noGrp="1"/>
          </p:cNvSpPr>
          <p:nvPr>
            <p:ph type="sldNum" sz="quarter" idx="12"/>
          </p:nvPr>
        </p:nvSpPr>
        <p:spPr/>
        <p:txBody>
          <a:bodyPr/>
          <a:lstStyle/>
          <a:p>
            <a:fld id="{453BB134-82F7-4F0E-A3FF-CEA6FDEF8B86}" type="slidenum">
              <a:rPr lang="pl-PL" smtClean="0"/>
              <a:t>48</a:t>
            </a:fld>
            <a:endParaRPr lang="pl-PL"/>
          </a:p>
        </p:txBody>
      </p:sp>
    </p:spTree>
    <p:extLst>
      <p:ext uri="{BB962C8B-B14F-4D97-AF65-F5344CB8AC3E}">
        <p14:creationId xmlns:p14="http://schemas.microsoft.com/office/powerpoint/2010/main" val="36932371"/>
      </p:ext>
    </p:extLst>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885361"/>
            <a:ext cx="10515600" cy="4545918"/>
          </a:xfrm>
        </p:spPr>
        <p:txBody>
          <a:bodyPr>
            <a:normAutofit/>
          </a:bodyPr>
          <a:lstStyle/>
          <a:p>
            <a:pPr marL="0" indent="0" algn="just">
              <a:spcBef>
                <a:spcPts val="600"/>
              </a:spcBef>
              <a:spcAft>
                <a:spcPts val="600"/>
              </a:spcAft>
              <a:buNone/>
            </a:pPr>
            <a:endParaRPr lang="pl-PL" sz="2400" dirty="0">
              <a:latin typeface="Arial" panose="020B0604020202020204" pitchFamily="34" charset="0"/>
              <a:cs typeface="Arial" panose="020B0604020202020204" pitchFamily="34" charset="0"/>
            </a:endParaRPr>
          </a:p>
          <a:p>
            <a:pPr marL="0" indent="0" algn="just">
              <a:spcBef>
                <a:spcPts val="600"/>
              </a:spcBef>
              <a:spcAft>
                <a:spcPts val="600"/>
              </a:spcAft>
              <a:buNone/>
            </a:pPr>
            <a:r>
              <a:rPr lang="pl-PL" sz="2400" dirty="0">
                <a:solidFill>
                  <a:srgbClr val="A027D1"/>
                </a:solidFill>
                <a:latin typeface="Arial" panose="020B0604020202020204" pitchFamily="34" charset="0"/>
                <a:cs typeface="Arial" panose="020B0604020202020204" pitchFamily="34" charset="0"/>
              </a:rPr>
              <a:t>Inne wymagania</a:t>
            </a:r>
          </a:p>
          <a:p>
            <a:pPr marL="0" indent="0" algn="just">
              <a:spcBef>
                <a:spcPts val="600"/>
              </a:spcBef>
              <a:spcAft>
                <a:spcPts val="600"/>
              </a:spcAft>
              <a:buNone/>
            </a:pPr>
            <a:r>
              <a:rPr lang="pl-PL" sz="2400" dirty="0">
                <a:latin typeface="Arial" panose="020B0604020202020204" pitchFamily="34" charset="0"/>
                <a:cs typeface="Arial" panose="020B0604020202020204" pitchFamily="34" charset="0"/>
              </a:rPr>
              <a:t>oznaczają wymagania nałożone na produkt w celu ochrony, w szczególności konsumentów i środowiska, które wpływają na jego cykl życiowy po wprowadzeniu go na rynek, takie jak warunki użytkowania, powtórne przetwarzanie lub ponowne zastosowanie. Warunki te mogą jednak mieć istotny wpływ na skład lub rodzaj produktu lub jego obrót.</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480</a:t>
            </a:fld>
            <a:endParaRPr lang="pl-PL">
              <a:solidFill>
                <a:prstClr val="black">
                  <a:tint val="75000"/>
                </a:prstClr>
              </a:solidFill>
            </a:endParaRPr>
          </a:p>
        </p:txBody>
      </p:sp>
    </p:spTree>
    <p:extLst>
      <p:ext uri="{BB962C8B-B14F-4D97-AF65-F5344CB8AC3E}">
        <p14:creationId xmlns:p14="http://schemas.microsoft.com/office/powerpoint/2010/main" val="388682979"/>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885361"/>
            <a:ext cx="10515600" cy="4545918"/>
          </a:xfrm>
        </p:spPr>
        <p:txBody>
          <a:bodyPr>
            <a:normAutofit/>
          </a:bodyPr>
          <a:lstStyle/>
          <a:p>
            <a:pPr marL="0" indent="0" algn="just">
              <a:spcBef>
                <a:spcPts val="600"/>
              </a:spcBef>
              <a:spcAft>
                <a:spcPts val="600"/>
              </a:spcAft>
              <a:buNone/>
            </a:pPr>
            <a:endParaRPr lang="pl-PL" sz="2400" dirty="0">
              <a:latin typeface="Arial" panose="020B0604020202020204" pitchFamily="34" charset="0"/>
              <a:cs typeface="Arial" panose="020B0604020202020204" pitchFamily="34" charset="0"/>
            </a:endParaRPr>
          </a:p>
          <a:p>
            <a:pPr marL="0" indent="0" algn="just">
              <a:spcBef>
                <a:spcPts val="600"/>
              </a:spcBef>
              <a:spcAft>
                <a:spcPts val="600"/>
              </a:spcAft>
              <a:buNone/>
            </a:pPr>
            <a:r>
              <a:rPr lang="pl-PL" sz="2400" dirty="0">
                <a:solidFill>
                  <a:srgbClr val="A027D1"/>
                </a:solidFill>
                <a:latin typeface="Arial" panose="020B0604020202020204" pitchFamily="34" charset="0"/>
                <a:cs typeface="Arial" panose="020B0604020202020204" pitchFamily="34" charset="0"/>
              </a:rPr>
              <a:t>Przepis dotyczący usług (społeczeństwa informacyjnego)</a:t>
            </a:r>
          </a:p>
          <a:p>
            <a:pPr marL="0" indent="0" algn="just">
              <a:spcBef>
                <a:spcPts val="600"/>
              </a:spcBef>
              <a:spcAft>
                <a:spcPts val="600"/>
              </a:spcAft>
              <a:buNone/>
            </a:pPr>
            <a:r>
              <a:rPr lang="pl-PL" sz="2400" dirty="0">
                <a:latin typeface="Arial" panose="020B0604020202020204" pitchFamily="34" charset="0"/>
                <a:cs typeface="Arial" panose="020B0604020202020204" pitchFamily="34" charset="0"/>
              </a:rPr>
              <a:t>to przepis określający wymagania dotyczące podejmowania i prowadzenia działalności polegającej na świadczeniu usług (społeczeństwa informacyjnego), a w szczególności dotyczący świadczących je osób, samych usług lub ich odbiorców, jeżeli z treści przepisu wynika, że celem jego wydania jest bezpośrednie uregulowanie tych usług</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481</a:t>
            </a:fld>
            <a:endParaRPr lang="pl-PL">
              <a:solidFill>
                <a:prstClr val="black">
                  <a:tint val="75000"/>
                </a:prstClr>
              </a:solidFill>
            </a:endParaRPr>
          </a:p>
        </p:txBody>
      </p:sp>
    </p:spTree>
    <p:extLst>
      <p:ext uri="{BB962C8B-B14F-4D97-AF65-F5344CB8AC3E}">
        <p14:creationId xmlns:p14="http://schemas.microsoft.com/office/powerpoint/2010/main" val="383108758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885361"/>
            <a:ext cx="10515600" cy="4545918"/>
          </a:xfrm>
        </p:spPr>
        <p:txBody>
          <a:bodyPr>
            <a:normAutofit/>
          </a:bodyPr>
          <a:lstStyle/>
          <a:p>
            <a:pPr marL="0" indent="0" algn="just">
              <a:spcBef>
                <a:spcPts val="600"/>
              </a:spcBef>
              <a:spcAft>
                <a:spcPts val="600"/>
              </a:spcAft>
              <a:buNone/>
            </a:pPr>
            <a:endParaRPr lang="pl-PL" sz="2400" dirty="0">
              <a:latin typeface="Arial" panose="020B0604020202020204" pitchFamily="34" charset="0"/>
              <a:cs typeface="Arial" panose="020B0604020202020204" pitchFamily="34" charset="0"/>
            </a:endParaRPr>
          </a:p>
          <a:p>
            <a:pPr marL="0" indent="0" algn="just">
              <a:spcBef>
                <a:spcPts val="600"/>
              </a:spcBef>
              <a:spcAft>
                <a:spcPts val="600"/>
              </a:spcAft>
              <a:buNone/>
            </a:pPr>
            <a:r>
              <a:rPr lang="pl-PL" sz="2400" dirty="0">
                <a:solidFill>
                  <a:srgbClr val="A027D1"/>
                </a:solidFill>
                <a:latin typeface="Arial" panose="020B0604020202020204" pitchFamily="34" charset="0"/>
                <a:cs typeface="Arial" panose="020B0604020202020204" pitchFamily="34" charset="0"/>
              </a:rPr>
              <a:t>Przepisy zakazujące produkcji, przywozu, wprowadzania do obrotu i stosowania produktu lub zakazujące świadczenia bądź korzystania z usługi lub ustanawiania dostawcy usług</a:t>
            </a:r>
          </a:p>
          <a:p>
            <a:pPr marL="0" indent="0" algn="just">
              <a:spcBef>
                <a:spcPts val="600"/>
              </a:spcBef>
              <a:spcAft>
                <a:spcPts val="600"/>
              </a:spcAft>
              <a:buNone/>
            </a:pPr>
            <a:r>
              <a:rPr lang="pl-PL" sz="2400" dirty="0">
                <a:latin typeface="Arial" panose="020B0604020202020204" pitchFamily="34" charset="0"/>
                <a:cs typeface="Arial" panose="020B0604020202020204" pitchFamily="34" charset="0"/>
              </a:rPr>
              <a:t>(To taki przepis, który) wykracza znacznie poza ograniczenie do pewnych sposobów wykorzystania danego produktu i obejmuje “środki krajowe”, które nie pozostawiają miejsca na jakiekolwiek użytkowanie danego produktu poza przypadkami marginalnymi (sprawa C-267/03 </a:t>
            </a:r>
            <a:r>
              <a:rPr lang="pl-PL" sz="2400" dirty="0" err="1">
                <a:latin typeface="Arial" panose="020B0604020202020204" pitchFamily="34" charset="0"/>
                <a:cs typeface="Arial" panose="020B0604020202020204" pitchFamily="34" charset="0"/>
              </a:rPr>
              <a:t>Lindberg</a:t>
            </a:r>
            <a:r>
              <a:rPr lang="pl-PL" sz="2400" dirty="0">
                <a:latin typeface="Arial" panose="020B0604020202020204" pitchFamily="34" charset="0"/>
                <a:cs typeface="Arial" panose="020B0604020202020204" pitchFamily="34" charset="0"/>
              </a:rPr>
              <a:t>)</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482</a:t>
            </a:fld>
            <a:endParaRPr lang="pl-PL">
              <a:solidFill>
                <a:prstClr val="black">
                  <a:tint val="75000"/>
                </a:prstClr>
              </a:solidFill>
            </a:endParaRPr>
          </a:p>
        </p:txBody>
      </p:sp>
    </p:spTree>
    <p:extLst>
      <p:ext uri="{BB962C8B-B14F-4D97-AF65-F5344CB8AC3E}">
        <p14:creationId xmlns:p14="http://schemas.microsoft.com/office/powerpoint/2010/main" val="3092261243"/>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885361"/>
            <a:ext cx="10515600" cy="4545918"/>
          </a:xfrm>
        </p:spPr>
        <p:txBody>
          <a:bodyPr>
            <a:normAutofit/>
          </a:bodyPr>
          <a:lstStyle/>
          <a:p>
            <a:pPr algn="just">
              <a:spcBef>
                <a:spcPts val="600"/>
              </a:spcBef>
              <a:spcAft>
                <a:spcPts val="600"/>
              </a:spcAft>
              <a:buFont typeface="Wingdings" panose="05000000000000000000" pitchFamily="2" charset="2"/>
              <a:buChar char="v"/>
            </a:pPr>
            <a:r>
              <a:rPr lang="pl-PL" sz="2400" dirty="0">
                <a:latin typeface="Arial" panose="020B0604020202020204" pitchFamily="34" charset="0"/>
                <a:cs typeface="Arial" panose="020B0604020202020204" pitchFamily="34" charset="0"/>
              </a:rPr>
              <a:t>Dokonuje się jej </a:t>
            </a:r>
            <a:r>
              <a:rPr lang="pl-PL" sz="2400" dirty="0">
                <a:solidFill>
                  <a:srgbClr val="A027D1"/>
                </a:solidFill>
                <a:latin typeface="Arial" panose="020B0604020202020204" pitchFamily="34" charset="0"/>
                <a:cs typeface="Arial" panose="020B0604020202020204" pitchFamily="34" charset="0"/>
              </a:rPr>
              <a:t>ex </a:t>
            </a:r>
            <a:r>
              <a:rPr lang="pl-PL" sz="2400" dirty="0" err="1">
                <a:solidFill>
                  <a:srgbClr val="A027D1"/>
                </a:solidFill>
                <a:latin typeface="Arial" panose="020B0604020202020204" pitchFamily="34" charset="0"/>
                <a:cs typeface="Arial" panose="020B0604020202020204" pitchFamily="34" charset="0"/>
              </a:rPr>
              <a:t>ante</a:t>
            </a:r>
            <a:r>
              <a:rPr lang="pl-PL" sz="2400" dirty="0">
                <a:latin typeface="Arial" panose="020B0604020202020204" pitchFamily="34" charset="0"/>
                <a:cs typeface="Arial" panose="020B0604020202020204" pitchFamily="34" charset="0"/>
              </a:rPr>
              <a:t>, czyli na etapie projektu</a:t>
            </a:r>
          </a:p>
          <a:p>
            <a:pPr algn="just">
              <a:spcBef>
                <a:spcPts val="600"/>
              </a:spcBef>
              <a:spcAft>
                <a:spcPts val="600"/>
              </a:spcAft>
              <a:buFont typeface="Wingdings" panose="05000000000000000000" pitchFamily="2" charset="2"/>
              <a:buChar char="v"/>
            </a:pPr>
            <a:endParaRPr lang="pl-PL" sz="2400" dirty="0">
              <a:latin typeface="Arial" panose="020B0604020202020204" pitchFamily="34" charset="0"/>
              <a:cs typeface="Arial" panose="020B0604020202020204" pitchFamily="34" charset="0"/>
            </a:endParaRPr>
          </a:p>
          <a:p>
            <a:pPr algn="just">
              <a:spcBef>
                <a:spcPts val="600"/>
              </a:spcBef>
              <a:spcAft>
                <a:spcPts val="600"/>
              </a:spcAft>
              <a:buFont typeface="Wingdings" panose="05000000000000000000" pitchFamily="2" charset="2"/>
              <a:buChar char="v"/>
            </a:pPr>
            <a:r>
              <a:rPr lang="pl-PL" sz="2400" dirty="0">
                <a:latin typeface="Arial" panose="020B0604020202020204" pitchFamily="34" charset="0"/>
                <a:cs typeface="Arial" panose="020B0604020202020204" pitchFamily="34" charset="0"/>
              </a:rPr>
              <a:t>Zgodnie z art.6 ust.1 dyrektywy (UE)2015/1535 państwa członkowskie odraczają przyjęcie projektu przepisów technicznych o trzy miesiące, począwszy od daty otrzymania przez Komisję Europejską projektów </a:t>
            </a:r>
            <a:r>
              <a:rPr lang="pl-PL" sz="2400" i="1" dirty="0">
                <a:solidFill>
                  <a:srgbClr val="A027D1"/>
                </a:solidFill>
                <a:latin typeface="Arial" panose="020B0604020202020204" pitchFamily="34" charset="0"/>
                <a:cs typeface="Arial" panose="020B0604020202020204" pitchFamily="34" charset="0"/>
              </a:rPr>
              <a:t>(zasada </a:t>
            </a:r>
            <a:r>
              <a:rPr lang="pl-PL" sz="2400" i="1" dirty="0" err="1">
                <a:solidFill>
                  <a:srgbClr val="A027D1"/>
                </a:solidFill>
                <a:latin typeface="Arial" panose="020B0604020202020204" pitchFamily="34" charset="0"/>
                <a:cs typeface="Arial" panose="020B0604020202020204" pitchFamily="34" charset="0"/>
              </a:rPr>
              <a:t>standstill</a:t>
            </a:r>
            <a:r>
              <a:rPr lang="pl-PL" sz="2400" i="1" dirty="0">
                <a:solidFill>
                  <a:srgbClr val="A027D1"/>
                </a:solidFill>
                <a:latin typeface="Arial" panose="020B0604020202020204" pitchFamily="34" charset="0"/>
                <a:cs typeface="Arial" panose="020B0604020202020204" pitchFamily="34" charset="0"/>
              </a:rPr>
              <a:t>).</a:t>
            </a:r>
          </a:p>
          <a:p>
            <a:pPr algn="just">
              <a:spcBef>
                <a:spcPts val="600"/>
              </a:spcBef>
              <a:spcAft>
                <a:spcPts val="600"/>
              </a:spcAft>
              <a:buFont typeface="Wingdings" panose="05000000000000000000" pitchFamily="2" charset="2"/>
              <a:buChar char="v"/>
            </a:pPr>
            <a:endParaRPr lang="pl-PL" sz="2400" dirty="0">
              <a:solidFill>
                <a:srgbClr val="A027D1"/>
              </a:solidFill>
              <a:latin typeface="Arial" panose="020B0604020202020204" pitchFamily="34" charset="0"/>
              <a:cs typeface="Arial" panose="020B0604020202020204" pitchFamily="34" charset="0"/>
            </a:endParaRPr>
          </a:p>
          <a:p>
            <a:pPr algn="just">
              <a:spcBef>
                <a:spcPts val="600"/>
              </a:spcBef>
              <a:spcAft>
                <a:spcPts val="600"/>
              </a:spcAft>
              <a:buFont typeface="Wingdings" panose="05000000000000000000" pitchFamily="2" charset="2"/>
              <a:buChar char="v"/>
            </a:pPr>
            <a:r>
              <a:rPr lang="pl-PL" sz="2400" dirty="0">
                <a:latin typeface="Arial" panose="020B0604020202020204" pitchFamily="34" charset="0"/>
                <a:cs typeface="Arial" panose="020B0604020202020204" pitchFamily="34" charset="0"/>
              </a:rPr>
              <a:t>W tym czasie KE oraz państwa członkowskie mogą zbadać projekt pod kątem ewentualnych barier w swobodzie przepływu towarów na rynku wewnętrznym</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483</a:t>
            </a:fld>
            <a:endParaRPr lang="pl-PL">
              <a:solidFill>
                <a:prstClr val="black">
                  <a:tint val="75000"/>
                </a:prstClr>
              </a:solidFill>
            </a:endParaRPr>
          </a:p>
        </p:txBody>
      </p:sp>
    </p:spTree>
    <p:extLst>
      <p:ext uri="{BB962C8B-B14F-4D97-AF65-F5344CB8AC3E}">
        <p14:creationId xmlns:p14="http://schemas.microsoft.com/office/powerpoint/2010/main" val="83185510"/>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484</a:t>
            </a:fld>
            <a:endParaRPr lang="pl-PL">
              <a:solidFill>
                <a:prstClr val="black">
                  <a:tint val="75000"/>
                </a:prstClr>
              </a:solidFill>
            </a:endParaRPr>
          </a:p>
        </p:txBody>
      </p:sp>
      <p:sp>
        <p:nvSpPr>
          <p:cNvPr id="5" name="Prostokąt: zaokrąglone rogi 4">
            <a:extLst>
              <a:ext uri="{FF2B5EF4-FFF2-40B4-BE49-F238E27FC236}">
                <a16:creationId xmlns:a16="http://schemas.microsoft.com/office/drawing/2014/main" id="{D5CCFE20-AE4E-4DE2-9D53-7260F284C451}"/>
              </a:ext>
            </a:extLst>
          </p:cNvPr>
          <p:cNvSpPr/>
          <p:nvPr/>
        </p:nvSpPr>
        <p:spPr>
          <a:xfrm>
            <a:off x="4438185" y="1728439"/>
            <a:ext cx="3523786" cy="1438507"/>
          </a:xfrm>
          <a:prstGeom prst="round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scene3d>
            <a:camera prst="orthographicFront"/>
            <a:lightRig rig="threeP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a:solidFill>
                  <a:prstClr val="black"/>
                </a:solidFill>
              </a:rPr>
              <a:t>Możliwe reakcje ze strony KE i/lub Państw Członkowskich</a:t>
            </a:r>
          </a:p>
        </p:txBody>
      </p:sp>
      <p:sp>
        <p:nvSpPr>
          <p:cNvPr id="6" name="Prostokąt: zaokrąglone rogi 5">
            <a:extLst>
              <a:ext uri="{FF2B5EF4-FFF2-40B4-BE49-F238E27FC236}">
                <a16:creationId xmlns:a16="http://schemas.microsoft.com/office/drawing/2014/main" id="{73AC7F45-F7FA-42DE-B81E-E9A995FED7BB}"/>
              </a:ext>
            </a:extLst>
          </p:cNvPr>
          <p:cNvSpPr/>
          <p:nvPr/>
        </p:nvSpPr>
        <p:spPr>
          <a:xfrm>
            <a:off x="762000" y="3429000"/>
            <a:ext cx="2962507" cy="128239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scene3d>
            <a:camera prst="orthographicFront"/>
            <a:lightRig rig="glow"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dirty="0">
                <a:solidFill>
                  <a:prstClr val="black"/>
                </a:solidFill>
                <a:latin typeface="Arial" panose="020B0604020202020204" pitchFamily="34" charset="0"/>
                <a:cs typeface="Arial" panose="020B0604020202020204" pitchFamily="34" charset="0"/>
              </a:rPr>
              <a:t>zapytanie o informacje dodatkowe</a:t>
            </a:r>
            <a:endParaRPr lang="pl-PL" dirty="0">
              <a:solidFill>
                <a:prstClr val="white"/>
              </a:solidFill>
            </a:endParaRPr>
          </a:p>
        </p:txBody>
      </p:sp>
      <p:sp>
        <p:nvSpPr>
          <p:cNvPr id="7" name="Prostokąt: zaokrąglone rogi 6">
            <a:extLst>
              <a:ext uri="{FF2B5EF4-FFF2-40B4-BE49-F238E27FC236}">
                <a16:creationId xmlns:a16="http://schemas.microsoft.com/office/drawing/2014/main" id="{68762FF9-161E-491B-8FF8-481194B40DA9}"/>
              </a:ext>
            </a:extLst>
          </p:cNvPr>
          <p:cNvSpPr/>
          <p:nvPr/>
        </p:nvSpPr>
        <p:spPr>
          <a:xfrm>
            <a:off x="3083311" y="5114213"/>
            <a:ext cx="2709747" cy="128239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scene3d>
            <a:camera prst="orthographicFront"/>
            <a:lightRig rig="glow"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a:solidFill>
                  <a:prstClr val="black"/>
                </a:solidFill>
              </a:rPr>
              <a:t>komentarz</a:t>
            </a:r>
          </a:p>
        </p:txBody>
      </p:sp>
      <p:sp>
        <p:nvSpPr>
          <p:cNvPr id="8" name="Prostokąt: zaokrąglone rogi 7">
            <a:extLst>
              <a:ext uri="{FF2B5EF4-FFF2-40B4-BE49-F238E27FC236}">
                <a16:creationId xmlns:a16="http://schemas.microsoft.com/office/drawing/2014/main" id="{F990BF63-733E-4405-86CB-09B9A4BD7ACE}"/>
              </a:ext>
            </a:extLst>
          </p:cNvPr>
          <p:cNvSpPr/>
          <p:nvPr/>
        </p:nvSpPr>
        <p:spPr>
          <a:xfrm>
            <a:off x="6607097" y="5114214"/>
            <a:ext cx="2709747" cy="128239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scene3d>
            <a:camera prst="orthographicFront"/>
            <a:lightRig rig="glow"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a:solidFill>
                  <a:prstClr val="black"/>
                </a:solidFill>
                <a:latin typeface="Arial" panose="020B0604020202020204" pitchFamily="34" charset="0"/>
                <a:cs typeface="Arial" panose="020B0604020202020204" pitchFamily="34" charset="0"/>
              </a:rPr>
              <a:t>opinia szczegółowa</a:t>
            </a:r>
          </a:p>
        </p:txBody>
      </p:sp>
      <p:sp>
        <p:nvSpPr>
          <p:cNvPr id="9" name="Prostokąt: zaokrąglone rogi 8">
            <a:extLst>
              <a:ext uri="{FF2B5EF4-FFF2-40B4-BE49-F238E27FC236}">
                <a16:creationId xmlns:a16="http://schemas.microsoft.com/office/drawing/2014/main" id="{FB10D803-7489-4356-817B-12CF60EB6403}"/>
              </a:ext>
            </a:extLst>
          </p:cNvPr>
          <p:cNvSpPr/>
          <p:nvPr/>
        </p:nvSpPr>
        <p:spPr>
          <a:xfrm>
            <a:off x="8720253" y="3429000"/>
            <a:ext cx="2709747" cy="128239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scene3d>
            <a:camera prst="orthographicFront"/>
            <a:lightRig rig="glow"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a:solidFill>
                  <a:prstClr val="black"/>
                </a:solidFill>
                <a:latin typeface="Arial" panose="020B0604020202020204" pitchFamily="34" charset="0"/>
                <a:cs typeface="Arial" panose="020B0604020202020204" pitchFamily="34" charset="0"/>
              </a:rPr>
              <a:t>blokada</a:t>
            </a:r>
            <a:endParaRPr lang="pl-PL" sz="2400" dirty="0">
              <a:solidFill>
                <a:prstClr val="black"/>
              </a:solidFill>
            </a:endParaRPr>
          </a:p>
        </p:txBody>
      </p:sp>
      <p:sp>
        <p:nvSpPr>
          <p:cNvPr id="13" name="Strzałka: w dół 12">
            <a:extLst>
              <a:ext uri="{FF2B5EF4-FFF2-40B4-BE49-F238E27FC236}">
                <a16:creationId xmlns:a16="http://schemas.microsoft.com/office/drawing/2014/main" id="{E2D73527-FA74-4500-A779-734928B9B486}"/>
              </a:ext>
            </a:extLst>
          </p:cNvPr>
          <p:cNvSpPr/>
          <p:nvPr/>
        </p:nvSpPr>
        <p:spPr>
          <a:xfrm rot="3696179">
            <a:off x="3272152" y="1918349"/>
            <a:ext cx="375424" cy="1712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4" name="Strzałka: w dół 13">
            <a:extLst>
              <a:ext uri="{FF2B5EF4-FFF2-40B4-BE49-F238E27FC236}">
                <a16:creationId xmlns:a16="http://schemas.microsoft.com/office/drawing/2014/main" id="{88C65D7A-2809-4345-A579-6F9FD78A76CD}"/>
              </a:ext>
            </a:extLst>
          </p:cNvPr>
          <p:cNvSpPr/>
          <p:nvPr/>
        </p:nvSpPr>
        <p:spPr>
          <a:xfrm rot="19618505">
            <a:off x="7272766" y="3294707"/>
            <a:ext cx="375424" cy="1712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5" name="Strzałka: w dół 14">
            <a:extLst>
              <a:ext uri="{FF2B5EF4-FFF2-40B4-BE49-F238E27FC236}">
                <a16:creationId xmlns:a16="http://schemas.microsoft.com/office/drawing/2014/main" id="{7A8E6682-E5C2-472E-A002-66E3C4064ECD}"/>
              </a:ext>
            </a:extLst>
          </p:cNvPr>
          <p:cNvSpPr/>
          <p:nvPr/>
        </p:nvSpPr>
        <p:spPr>
          <a:xfrm rot="1926131">
            <a:off x="4806564" y="3284323"/>
            <a:ext cx="375424" cy="1712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6" name="Strzałka: w dół 15">
            <a:extLst>
              <a:ext uri="{FF2B5EF4-FFF2-40B4-BE49-F238E27FC236}">
                <a16:creationId xmlns:a16="http://schemas.microsoft.com/office/drawing/2014/main" id="{EBD9B930-7B7F-4C2F-A8EC-ED6BA10C17AE}"/>
              </a:ext>
            </a:extLst>
          </p:cNvPr>
          <p:cNvSpPr/>
          <p:nvPr/>
        </p:nvSpPr>
        <p:spPr>
          <a:xfrm rot="17793491">
            <a:off x="8746644" y="1918349"/>
            <a:ext cx="375424" cy="1712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2393070257"/>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884601"/>
            <a:ext cx="10515600" cy="3546677"/>
          </a:xfrm>
        </p:spPr>
        <p:txBody>
          <a:bodyPr>
            <a:normAutofit/>
          </a:bodyPr>
          <a:lstStyle/>
          <a:p>
            <a:pPr marL="0" indent="0" algn="just">
              <a:spcBef>
                <a:spcPts val="600"/>
              </a:spcBef>
              <a:spcAft>
                <a:spcPts val="600"/>
              </a:spcAft>
              <a:buNone/>
            </a:pPr>
            <a:r>
              <a:rPr lang="pl-PL" sz="2400" dirty="0">
                <a:solidFill>
                  <a:srgbClr val="A027D1"/>
                </a:solidFill>
                <a:latin typeface="Arial" panose="020B0604020202020204" pitchFamily="34" charset="0"/>
                <a:cs typeface="Arial" panose="020B0604020202020204" pitchFamily="34" charset="0"/>
              </a:rPr>
              <a:t>Komentarz:</a:t>
            </a:r>
          </a:p>
          <a:p>
            <a:pPr marL="0" indent="0" algn="just">
              <a:spcBef>
                <a:spcPts val="600"/>
              </a:spcBef>
              <a:spcAft>
                <a:spcPts val="600"/>
              </a:spcAft>
              <a:buNone/>
            </a:pPr>
            <a:r>
              <a:rPr lang="pl-PL" sz="2400" dirty="0">
                <a:latin typeface="Arial" panose="020B0604020202020204" pitchFamily="34" charset="0"/>
                <a:cs typeface="Arial" panose="020B0604020202020204" pitchFamily="34" charset="0"/>
              </a:rPr>
              <a:t>nie powoduje wydłużenia </a:t>
            </a:r>
            <a:r>
              <a:rPr lang="pl-PL" sz="2400" i="1" dirty="0" err="1">
                <a:latin typeface="Arial" panose="020B0604020202020204" pitchFamily="34" charset="0"/>
                <a:cs typeface="Arial" panose="020B0604020202020204" pitchFamily="34" charset="0"/>
              </a:rPr>
              <a:t>standstill</a:t>
            </a:r>
            <a:r>
              <a:rPr lang="pl-PL" sz="2400" dirty="0">
                <a:latin typeface="Arial" panose="020B0604020202020204" pitchFamily="34" charset="0"/>
                <a:cs typeface="Arial" panose="020B0604020202020204" pitchFamily="34" charset="0"/>
              </a:rPr>
              <a:t>, ale zgłoszone w ramach procedury notyfikacji komentarze powinny być uwzględnione w dalszych pracach nad projektem</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485</a:t>
            </a:fld>
            <a:endParaRPr lang="pl-PL">
              <a:solidFill>
                <a:prstClr val="black">
                  <a:tint val="75000"/>
                </a:prstClr>
              </a:solidFill>
            </a:endParaRPr>
          </a:p>
        </p:txBody>
      </p:sp>
    </p:spTree>
    <p:extLst>
      <p:ext uri="{BB962C8B-B14F-4D97-AF65-F5344CB8AC3E}">
        <p14:creationId xmlns:p14="http://schemas.microsoft.com/office/powerpoint/2010/main" val="296115028"/>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884601"/>
            <a:ext cx="10515600" cy="3546677"/>
          </a:xfrm>
        </p:spPr>
        <p:txBody>
          <a:bodyPr>
            <a:normAutofit/>
          </a:bodyPr>
          <a:lstStyle/>
          <a:p>
            <a:pPr marL="0" indent="0" algn="just">
              <a:spcBef>
                <a:spcPts val="600"/>
              </a:spcBef>
              <a:spcAft>
                <a:spcPts val="600"/>
              </a:spcAft>
              <a:buNone/>
            </a:pPr>
            <a:r>
              <a:rPr lang="pl-PL" sz="2400" dirty="0">
                <a:solidFill>
                  <a:srgbClr val="A027D1"/>
                </a:solidFill>
                <a:latin typeface="Arial" panose="020B0604020202020204" pitchFamily="34" charset="0"/>
                <a:cs typeface="Arial" panose="020B0604020202020204" pitchFamily="34" charset="0"/>
              </a:rPr>
              <a:t>Opinia szczegółowa</a:t>
            </a:r>
          </a:p>
          <a:p>
            <a:pPr marL="0" indent="0" algn="just">
              <a:spcBef>
                <a:spcPts val="600"/>
              </a:spcBef>
              <a:spcAft>
                <a:spcPts val="600"/>
              </a:spcAft>
              <a:buNone/>
            </a:pPr>
            <a:r>
              <a:rPr lang="pl-PL" sz="2400" dirty="0">
                <a:latin typeface="Arial" panose="020B0604020202020204" pitchFamily="34" charset="0"/>
                <a:cs typeface="Arial" panose="020B0604020202020204" pitchFamily="34" charset="0"/>
              </a:rPr>
              <a:t>jej otrzymanie </a:t>
            </a:r>
            <a:r>
              <a:rPr lang="pl-PL" sz="2400" dirty="0">
                <a:solidFill>
                  <a:srgbClr val="A027D1"/>
                </a:solidFill>
                <a:latin typeface="Arial" panose="020B0604020202020204" pitchFamily="34" charset="0"/>
                <a:cs typeface="Arial" panose="020B0604020202020204" pitchFamily="34" charset="0"/>
              </a:rPr>
              <a:t>powoduje wydłużenie </a:t>
            </a:r>
            <a:r>
              <a:rPr lang="pl-PL" sz="2400" i="1" dirty="0" err="1">
                <a:solidFill>
                  <a:srgbClr val="A027D1"/>
                </a:solidFill>
                <a:latin typeface="Arial" panose="020B0604020202020204" pitchFamily="34" charset="0"/>
                <a:cs typeface="Arial" panose="020B0604020202020204" pitchFamily="34" charset="0"/>
              </a:rPr>
              <a:t>standstill</a:t>
            </a:r>
            <a:r>
              <a:rPr lang="pl-PL" sz="2400" dirty="0">
                <a:solidFill>
                  <a:srgbClr val="A027D1"/>
                </a:solidFill>
                <a:latin typeface="Arial" panose="020B0604020202020204" pitchFamily="34" charset="0"/>
                <a:cs typeface="Arial" panose="020B0604020202020204" pitchFamily="34" charset="0"/>
              </a:rPr>
              <a:t> o kolejne trzy miesiące </a:t>
            </a:r>
            <a:r>
              <a:rPr lang="pl-PL" sz="2400" dirty="0">
                <a:latin typeface="Arial" panose="020B0604020202020204" pitchFamily="34" charset="0"/>
                <a:cs typeface="Arial" panose="020B0604020202020204" pitchFamily="34" charset="0"/>
              </a:rPr>
              <a:t>autor projektu powinien, po rozpatrzeniu otrzymanego stanowiska, przygotować informację o działaniach, jakie zamierza podjąć w celu uwzględnienia opinii szczegółowej</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486</a:t>
            </a:fld>
            <a:endParaRPr lang="pl-PL">
              <a:solidFill>
                <a:prstClr val="black">
                  <a:tint val="75000"/>
                </a:prstClr>
              </a:solidFill>
            </a:endParaRPr>
          </a:p>
        </p:txBody>
      </p:sp>
    </p:spTree>
    <p:extLst>
      <p:ext uri="{BB962C8B-B14F-4D97-AF65-F5344CB8AC3E}">
        <p14:creationId xmlns:p14="http://schemas.microsoft.com/office/powerpoint/2010/main" val="2979449027"/>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884601"/>
            <a:ext cx="10515600" cy="3546677"/>
          </a:xfrm>
        </p:spPr>
        <p:txBody>
          <a:bodyPr>
            <a:normAutofit/>
          </a:bodyPr>
          <a:lstStyle/>
          <a:p>
            <a:pPr marL="0" indent="0" algn="just">
              <a:spcBef>
                <a:spcPts val="600"/>
              </a:spcBef>
              <a:spcAft>
                <a:spcPts val="600"/>
              </a:spcAft>
              <a:buNone/>
            </a:pPr>
            <a:r>
              <a:rPr lang="pl-PL" sz="2400" dirty="0">
                <a:solidFill>
                  <a:srgbClr val="A027D1"/>
                </a:solidFill>
                <a:latin typeface="Arial" panose="020B0604020202020204" pitchFamily="34" charset="0"/>
                <a:cs typeface="Arial" panose="020B0604020202020204" pitchFamily="34" charset="0"/>
              </a:rPr>
              <a:t>Blokada</a:t>
            </a:r>
          </a:p>
          <a:p>
            <a:pPr marL="0" indent="0" algn="just">
              <a:spcBef>
                <a:spcPts val="600"/>
              </a:spcBef>
              <a:spcAft>
                <a:spcPts val="600"/>
              </a:spcAft>
              <a:buNone/>
            </a:pPr>
            <a:r>
              <a:rPr lang="pl-PL" sz="2400" dirty="0">
                <a:latin typeface="Arial" panose="020B0604020202020204" pitchFamily="34" charset="0"/>
                <a:cs typeface="Arial" panose="020B0604020202020204" pitchFamily="34" charset="0"/>
              </a:rPr>
              <a:t>Może ją zastosować jedynie Komisja Europejska</a:t>
            </a:r>
          </a:p>
          <a:p>
            <a:pPr marL="0" indent="0" algn="just">
              <a:spcBef>
                <a:spcPts val="600"/>
              </a:spcBef>
              <a:spcAft>
                <a:spcPts val="600"/>
              </a:spcAft>
              <a:buNone/>
            </a:pPr>
            <a:r>
              <a:rPr lang="pl-PL" sz="2400" dirty="0">
                <a:latin typeface="Arial" panose="020B0604020202020204" pitchFamily="34" charset="0"/>
                <a:cs typeface="Arial" panose="020B0604020202020204" pitchFamily="34" charset="0"/>
              </a:rPr>
              <a:t>Komisja może zablokować projekt na okres od 12 do 18 miesięcy, jeżeli na szczeblu Unii Europejskiej mają zostać przeprowadzone lub są przeprowadzane prace </a:t>
            </a:r>
            <a:r>
              <a:rPr lang="pl-PL" sz="2400" dirty="0" err="1">
                <a:latin typeface="Arial" panose="020B0604020202020204" pitchFamily="34" charset="0"/>
                <a:cs typeface="Arial" panose="020B0604020202020204" pitchFamily="34" charset="0"/>
              </a:rPr>
              <a:t>harmonizacyjne</a:t>
            </a:r>
            <a:r>
              <a:rPr lang="pl-PL" sz="2400" dirty="0">
                <a:latin typeface="Arial" panose="020B0604020202020204" pitchFamily="34" charset="0"/>
                <a:cs typeface="Arial" panose="020B0604020202020204" pitchFamily="34" charset="0"/>
              </a:rPr>
              <a:t> w tej samej dziedzinie.</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487</a:t>
            </a:fld>
            <a:endParaRPr lang="pl-PL">
              <a:solidFill>
                <a:prstClr val="black">
                  <a:tint val="75000"/>
                </a:prstClr>
              </a:solidFill>
            </a:endParaRPr>
          </a:p>
        </p:txBody>
      </p:sp>
    </p:spTree>
    <p:extLst>
      <p:ext uri="{BB962C8B-B14F-4D97-AF65-F5344CB8AC3E}">
        <p14:creationId xmlns:p14="http://schemas.microsoft.com/office/powerpoint/2010/main" val="3275622695"/>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761893"/>
            <a:ext cx="10515600" cy="4669385"/>
          </a:xfrm>
        </p:spPr>
        <p:txBody>
          <a:bodyPr>
            <a:normAutofit lnSpcReduction="10000"/>
          </a:bodyPr>
          <a:lstStyle/>
          <a:p>
            <a:pPr marL="0" indent="0" algn="just">
              <a:spcBef>
                <a:spcPts val="600"/>
              </a:spcBef>
              <a:spcAft>
                <a:spcPts val="600"/>
              </a:spcAft>
              <a:buNone/>
            </a:pPr>
            <a:r>
              <a:rPr lang="pl-PL" sz="2400" dirty="0">
                <a:solidFill>
                  <a:srgbClr val="A027D1"/>
                </a:solidFill>
                <a:latin typeface="Arial" panose="020B0604020202020204" pitchFamily="34" charset="0"/>
                <a:cs typeface="Arial" panose="020B0604020202020204" pitchFamily="34" charset="0"/>
              </a:rPr>
              <a:t>Tryb pilny </a:t>
            </a:r>
            <a:r>
              <a:rPr lang="pl-PL" sz="2400" dirty="0">
                <a:latin typeface="Arial" panose="020B0604020202020204" pitchFamily="34" charset="0"/>
                <a:cs typeface="Arial" panose="020B0604020202020204" pitchFamily="34" charset="0"/>
              </a:rPr>
              <a:t>– można wnioskować o jego zastosowanie gdy:</a:t>
            </a:r>
          </a:p>
          <a:p>
            <a:pPr marL="446088" indent="-446088" algn="just">
              <a:spcBef>
                <a:spcPts val="600"/>
              </a:spcBef>
              <a:spcAft>
                <a:spcPts val="600"/>
              </a:spcAft>
              <a:buClr>
                <a:srgbClr val="A027D1"/>
              </a:buClr>
              <a:buFont typeface="Wingdings" panose="05000000000000000000" pitchFamily="2" charset="2"/>
              <a:buChar char="v"/>
            </a:pPr>
            <a:r>
              <a:rPr lang="pl-PL" sz="2400" dirty="0">
                <a:latin typeface="Arial" panose="020B0604020202020204" pitchFamily="34" charset="0"/>
                <a:cs typeface="Arial" panose="020B0604020202020204" pitchFamily="34" charset="0"/>
              </a:rPr>
              <a:t>z naglących powodów, spowodowanych przez poważne i nieprzewidziane okoliczności odnoszące się do ochrony zdrowia lub bezpieczeństwa publicznego, ochrony zwierząt lub roślin oraz, w stosunku do zasad dotyczących usług, również do porządku publicznego, w szczególności ochrony nieletnich, państwo członkowskie jest zobowiązane przygotować przepisy techniczne w bardzo krótkim czasie, w celu ich natychmiastowego przyjęcia i wprowadzenia w życie bez możliwości jakichkolwiek konsultacji; lub</a:t>
            </a:r>
          </a:p>
          <a:p>
            <a:pPr marL="446088" indent="-446088" algn="just">
              <a:spcBef>
                <a:spcPts val="600"/>
              </a:spcBef>
              <a:spcAft>
                <a:spcPts val="600"/>
              </a:spcAft>
              <a:buClr>
                <a:srgbClr val="A027D1"/>
              </a:buClr>
              <a:buFont typeface="Wingdings" panose="05000000000000000000" pitchFamily="2" charset="2"/>
              <a:buChar char="v"/>
            </a:pPr>
            <a:r>
              <a:rPr lang="pl-PL" sz="2400" dirty="0">
                <a:latin typeface="Arial" panose="020B0604020202020204" pitchFamily="34" charset="0"/>
                <a:cs typeface="Arial" panose="020B0604020202020204" pitchFamily="34" charset="0"/>
              </a:rPr>
              <a:t>z naglących powodów, spowodowanych przez poważne okoliczności odnoszące się do ochrony bezpieczeństwa i integralności systemu finansowego, w szczególności ochrony deponentów, inwestorów i osób ubezpieczonych, państwo członkowskie jest zobowiązane natychmiast </a:t>
            </a:r>
            <a:r>
              <a:rPr lang="pl-PL" sz="2400" dirty="0" err="1">
                <a:latin typeface="Arial" panose="020B0604020202020204" pitchFamily="34" charset="0"/>
                <a:cs typeface="Arial" panose="020B0604020202020204" pitchFamily="34" charset="0"/>
              </a:rPr>
              <a:t>przyjąći</a:t>
            </a:r>
            <a:r>
              <a:rPr lang="pl-PL" sz="2400" dirty="0">
                <a:latin typeface="Arial" panose="020B0604020202020204" pitchFamily="34" charset="0"/>
                <a:cs typeface="Arial" panose="020B0604020202020204" pitchFamily="34" charset="0"/>
              </a:rPr>
              <a:t> wprowadzić w życie przepisy w sprawie usług finansowych</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488</a:t>
            </a:fld>
            <a:endParaRPr lang="pl-PL">
              <a:solidFill>
                <a:prstClr val="black">
                  <a:tint val="75000"/>
                </a:prstClr>
              </a:solidFill>
            </a:endParaRPr>
          </a:p>
        </p:txBody>
      </p:sp>
    </p:spTree>
    <p:extLst>
      <p:ext uri="{BB962C8B-B14F-4D97-AF65-F5344CB8AC3E}">
        <p14:creationId xmlns:p14="http://schemas.microsoft.com/office/powerpoint/2010/main" val="1021001896"/>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341756"/>
            <a:ext cx="10515600" cy="4089522"/>
          </a:xfrm>
        </p:spPr>
        <p:txBody>
          <a:bodyPr>
            <a:normAutofit/>
          </a:bodyPr>
          <a:lstStyle/>
          <a:p>
            <a:pPr marL="0" indent="0" algn="just">
              <a:spcBef>
                <a:spcPts val="600"/>
              </a:spcBef>
              <a:spcAft>
                <a:spcPts val="600"/>
              </a:spcAft>
              <a:buNone/>
            </a:pPr>
            <a:r>
              <a:rPr lang="pl-PL" sz="2400" dirty="0">
                <a:solidFill>
                  <a:srgbClr val="A027D1"/>
                </a:solidFill>
                <a:latin typeface="Arial" panose="020B0604020202020204" pitchFamily="34" charset="0"/>
                <a:cs typeface="Arial" panose="020B0604020202020204" pitchFamily="34" charset="0"/>
              </a:rPr>
              <a:t>Obowiązek ponownej notyfikacji, </a:t>
            </a:r>
            <a:r>
              <a:rPr lang="pl-PL" sz="2400" dirty="0">
                <a:latin typeface="Arial" panose="020B0604020202020204" pitchFamily="34" charset="0"/>
                <a:cs typeface="Arial" panose="020B0604020202020204" pitchFamily="34" charset="0"/>
              </a:rPr>
              <a:t>gdy:</a:t>
            </a:r>
          </a:p>
          <a:p>
            <a:pPr marL="0" indent="0" algn="just">
              <a:spcBef>
                <a:spcPts val="600"/>
              </a:spcBef>
              <a:spcAft>
                <a:spcPts val="600"/>
              </a:spcAft>
              <a:buNone/>
            </a:pPr>
            <a:endParaRPr lang="pl-PL" sz="2400" dirty="0">
              <a:latin typeface="Arial" panose="020B0604020202020204" pitchFamily="34" charset="0"/>
              <a:cs typeface="Arial" panose="020B0604020202020204" pitchFamily="34" charset="0"/>
            </a:endParaRPr>
          </a:p>
          <a:p>
            <a:pPr marL="446088" indent="-446088" algn="just">
              <a:spcBef>
                <a:spcPts val="600"/>
              </a:spcBef>
              <a:spcAft>
                <a:spcPts val="600"/>
              </a:spcAft>
              <a:buClr>
                <a:srgbClr val="A027D1"/>
              </a:buClr>
              <a:buFont typeface="Wingdings" panose="05000000000000000000" pitchFamily="2" charset="2"/>
              <a:buChar char="v"/>
            </a:pPr>
            <a:r>
              <a:rPr lang="pl-PL" sz="2400" dirty="0">
                <a:latin typeface="Arial" panose="020B0604020202020204" pitchFamily="34" charset="0"/>
                <a:cs typeface="Arial" panose="020B0604020202020204" pitchFamily="34" charset="0"/>
              </a:rPr>
              <a:t>znacząco zmieniony został zakres zastosowania projektu</a:t>
            </a:r>
          </a:p>
          <a:p>
            <a:pPr marL="446088" indent="-446088" algn="just">
              <a:spcBef>
                <a:spcPts val="600"/>
              </a:spcBef>
              <a:spcAft>
                <a:spcPts val="600"/>
              </a:spcAft>
              <a:buClr>
                <a:srgbClr val="A027D1"/>
              </a:buClr>
              <a:buFont typeface="Wingdings" panose="05000000000000000000" pitchFamily="2" charset="2"/>
              <a:buChar char="v"/>
            </a:pPr>
            <a:r>
              <a:rPr lang="pl-PL" sz="2400" dirty="0">
                <a:latin typeface="Arial" panose="020B0604020202020204" pitchFamily="34" charset="0"/>
                <a:cs typeface="Arial" panose="020B0604020202020204" pitchFamily="34" charset="0"/>
              </a:rPr>
              <a:t>skrócono harmonogram wdrożenia</a:t>
            </a:r>
          </a:p>
          <a:p>
            <a:pPr marL="446088" indent="-446088" algn="just">
              <a:spcBef>
                <a:spcPts val="600"/>
              </a:spcBef>
              <a:spcAft>
                <a:spcPts val="600"/>
              </a:spcAft>
              <a:buClr>
                <a:srgbClr val="A027D1"/>
              </a:buClr>
              <a:buFont typeface="Wingdings" panose="05000000000000000000" pitchFamily="2" charset="2"/>
              <a:buChar char="v"/>
            </a:pPr>
            <a:r>
              <a:rPr lang="pl-PL" sz="2400" dirty="0">
                <a:latin typeface="Arial" panose="020B0604020202020204" pitchFamily="34" charset="0"/>
                <a:cs typeface="Arial" panose="020B0604020202020204" pitchFamily="34" charset="0"/>
              </a:rPr>
              <a:t>dodano więcej specyfikacji lub wymagań lub zaostrzono te specyfikacje lub wymagania</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489</a:t>
            </a:fld>
            <a:endParaRPr lang="pl-PL">
              <a:solidFill>
                <a:prstClr val="black">
                  <a:tint val="75000"/>
                </a:prstClr>
              </a:solidFill>
            </a:endParaRPr>
          </a:p>
        </p:txBody>
      </p:sp>
    </p:spTree>
    <p:extLst>
      <p:ext uri="{BB962C8B-B14F-4D97-AF65-F5344CB8AC3E}">
        <p14:creationId xmlns:p14="http://schemas.microsoft.com/office/powerpoint/2010/main" val="2588907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31323" y="1306333"/>
            <a:ext cx="10515600" cy="4351338"/>
          </a:xfrm>
        </p:spPr>
        <p:txBody>
          <a:bodyPr>
            <a:normAutofit lnSpcReduction="10000"/>
          </a:bodyPr>
          <a:lstStyle/>
          <a:p>
            <a:pPr marL="0" indent="0" algn="just">
              <a:buNone/>
            </a:pPr>
            <a:r>
              <a:rPr lang="pl-PL" dirty="0" smtClean="0"/>
              <a:t>Udział organizacji pozarządowych w rządowym procesie legislacyjnym umożliwia:</a:t>
            </a:r>
          </a:p>
          <a:p>
            <a:pPr algn="just">
              <a:buFont typeface="Wingdings" panose="05000000000000000000" pitchFamily="2" charset="2"/>
              <a:buChar char="q"/>
            </a:pPr>
            <a:r>
              <a:rPr lang="pl-PL" dirty="0"/>
              <a:t> </a:t>
            </a:r>
            <a:r>
              <a:rPr lang="pl-PL" dirty="0" smtClean="0"/>
              <a:t>lepsze rozpoznanie stanowisk różnych grup odbiorców oraz interesariuszy proponowanego rozwiązania</a:t>
            </a:r>
          </a:p>
          <a:p>
            <a:pPr algn="just">
              <a:buFont typeface="Wingdings" panose="05000000000000000000" pitchFamily="2" charset="2"/>
              <a:buChar char="q"/>
            </a:pPr>
            <a:r>
              <a:rPr lang="pl-PL" dirty="0"/>
              <a:t> </a:t>
            </a:r>
            <a:r>
              <a:rPr lang="pl-PL" dirty="0" smtClean="0"/>
              <a:t>odnalezienie nowych pomysłów na rozwiązanie problemu</a:t>
            </a:r>
          </a:p>
          <a:p>
            <a:pPr algn="just">
              <a:buFont typeface="Wingdings" panose="05000000000000000000" pitchFamily="2" charset="2"/>
              <a:buChar char="q"/>
            </a:pPr>
            <a:r>
              <a:rPr lang="pl-PL" dirty="0"/>
              <a:t> </a:t>
            </a:r>
            <a:r>
              <a:rPr lang="pl-PL" dirty="0" smtClean="0"/>
              <a:t>poprawienie rozwiązań będących przedmiotem konsultacji </a:t>
            </a:r>
          </a:p>
          <a:p>
            <a:pPr algn="just">
              <a:buFont typeface="Wingdings" panose="05000000000000000000" pitchFamily="2" charset="2"/>
              <a:buChar char="q"/>
            </a:pPr>
            <a:r>
              <a:rPr lang="pl-PL" dirty="0"/>
              <a:t> </a:t>
            </a:r>
            <a:r>
              <a:rPr lang="pl-PL" dirty="0" smtClean="0"/>
              <a:t>wypracowanie rozwiązań kompromisowych i uzyskanie społecznej akceptacji dla wprowadzanych zmian.</a:t>
            </a:r>
          </a:p>
          <a:p>
            <a:pPr marL="0" indent="0">
              <a:buNone/>
            </a:pPr>
            <a:r>
              <a:rPr lang="pl-PL" dirty="0"/>
              <a:t>Konsultacje mają formę niesymetrycznego dialogu. </a:t>
            </a:r>
            <a:r>
              <a:rPr lang="pl-PL" dirty="0" smtClean="0"/>
              <a:t>Zgłaszane opinie i propozycje nie są wiążące dla organu wnioskującego. </a:t>
            </a:r>
            <a:endParaRPr lang="pl-PL" dirty="0"/>
          </a:p>
          <a:p>
            <a:pPr marL="0" indent="0">
              <a:buNone/>
            </a:pPr>
            <a:endParaRPr lang="pl-PL" dirty="0" smtClean="0"/>
          </a:p>
        </p:txBody>
      </p:sp>
      <p:sp>
        <p:nvSpPr>
          <p:cNvPr id="4" name="Symbol zastępczy numeru slajdu 3"/>
          <p:cNvSpPr>
            <a:spLocks noGrp="1"/>
          </p:cNvSpPr>
          <p:nvPr>
            <p:ph type="sldNum" sz="quarter" idx="12"/>
          </p:nvPr>
        </p:nvSpPr>
        <p:spPr/>
        <p:txBody>
          <a:bodyPr/>
          <a:lstStyle/>
          <a:p>
            <a:fld id="{453BB134-82F7-4F0E-A3FF-CEA6FDEF8B86}" type="slidenum">
              <a:rPr lang="pl-PL" smtClean="0"/>
              <a:t>49</a:t>
            </a:fld>
            <a:endParaRPr lang="pl-PL"/>
          </a:p>
        </p:txBody>
      </p:sp>
      <p:sp>
        <p:nvSpPr>
          <p:cNvPr id="5" name="pole tekstowe 4"/>
          <p:cNvSpPr txBox="1"/>
          <p:nvPr/>
        </p:nvSpPr>
        <p:spPr>
          <a:xfrm>
            <a:off x="380017" y="5657683"/>
            <a:ext cx="11174681" cy="800219"/>
          </a:xfrm>
          <a:prstGeom prst="rect">
            <a:avLst/>
          </a:prstGeom>
          <a:noFill/>
        </p:spPr>
        <p:txBody>
          <a:bodyPr wrap="square" rtlCol="0">
            <a:spAutoFit/>
          </a:bodyPr>
          <a:lstStyle/>
          <a:p>
            <a:pPr algn="just"/>
            <a:r>
              <a:rPr lang="pl-PL" sz="1400" dirty="0" smtClean="0"/>
              <a:t>Zob. Wytyczne do przeprowadzania oceny wpływu oraz konsultacji publicznych w ramach rządowego procesu </a:t>
            </a:r>
            <a:r>
              <a:rPr lang="pl-PL" sz="1400" dirty="0"/>
              <a:t>legislacyjnego – dostępne na </a:t>
            </a:r>
            <a:r>
              <a:rPr lang="pl-PL" sz="1400" dirty="0">
                <a:hlinkClick r:id="rId3"/>
              </a:rPr>
              <a:t>https://rcl.gov.pl/legislacja/wytyczne-do-przeprowadzania-oceny-wplywu-oraz-konsultacji-publicznych-w-ramach-rzadowego-procesu-legislacyjnego</a:t>
            </a:r>
            <a:r>
              <a:rPr lang="pl-PL" sz="1400" dirty="0" smtClean="0">
                <a:hlinkClick r:id="rId3"/>
              </a:rPr>
              <a:t>/</a:t>
            </a:r>
            <a:endParaRPr lang="pl-PL" sz="1400" dirty="0" smtClean="0"/>
          </a:p>
          <a:p>
            <a:r>
              <a:rPr lang="pl-PL" dirty="0" smtClean="0"/>
              <a:t> </a:t>
            </a:r>
            <a:endParaRPr lang="pl-PL" dirty="0"/>
          </a:p>
        </p:txBody>
      </p:sp>
    </p:spTree>
    <p:extLst>
      <p:ext uri="{BB962C8B-B14F-4D97-AF65-F5344CB8AC3E}">
        <p14:creationId xmlns:p14="http://schemas.microsoft.com/office/powerpoint/2010/main" val="1664289799"/>
      </p:ext>
    </p:extLst>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902189"/>
            <a:ext cx="11125200" cy="696720"/>
          </a:xfrm>
        </p:spPr>
        <p:txBody>
          <a:bodyPr>
            <a:noAutofit/>
          </a:bodyPr>
          <a:lstStyle/>
          <a:p>
            <a:pPr algn="ctr"/>
            <a:r>
              <a:rPr lang="pl-PL" sz="3200" b="1" dirty="0">
                <a:solidFill>
                  <a:srgbClr val="A027D1"/>
                </a:solidFill>
                <a:effectLst>
                  <a:outerShdw blurRad="38100" dist="38100" dir="2700000" algn="tl">
                    <a:srgbClr val="000000">
                      <a:alpha val="43137"/>
                    </a:srgbClr>
                  </a:outerShdw>
                </a:effectLst>
              </a:rPr>
              <a:t>Notyfikacja przepisów technicznych – schemat systemu notyfikacji</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490</a:t>
            </a:fld>
            <a:endParaRPr lang="pl-PL" dirty="0">
              <a:solidFill>
                <a:prstClr val="black">
                  <a:tint val="75000"/>
                </a:prstClr>
              </a:solidFill>
            </a:endParaRPr>
          </a:p>
        </p:txBody>
      </p:sp>
      <p:sp>
        <p:nvSpPr>
          <p:cNvPr id="7" name="Prostokąt: zaokrąglone rogi 6">
            <a:extLst>
              <a:ext uri="{FF2B5EF4-FFF2-40B4-BE49-F238E27FC236}">
                <a16:creationId xmlns:a16="http://schemas.microsoft.com/office/drawing/2014/main" id="{6FBECB5C-18D4-42FE-B7E1-72BC7EF03DB6}"/>
              </a:ext>
            </a:extLst>
          </p:cNvPr>
          <p:cNvSpPr/>
          <p:nvPr/>
        </p:nvSpPr>
        <p:spPr>
          <a:xfrm>
            <a:off x="782320" y="1685290"/>
            <a:ext cx="2997200" cy="108204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rgbClr val="4472C4">
                    <a:lumMod val="75000"/>
                  </a:srgbClr>
                </a:solidFill>
              </a:rPr>
              <a:t>Państwa członkowskie</a:t>
            </a:r>
          </a:p>
        </p:txBody>
      </p:sp>
      <p:sp>
        <p:nvSpPr>
          <p:cNvPr id="8" name="Prostokąt: zaokrąglone rogi 7">
            <a:extLst>
              <a:ext uri="{FF2B5EF4-FFF2-40B4-BE49-F238E27FC236}">
                <a16:creationId xmlns:a16="http://schemas.microsoft.com/office/drawing/2014/main" id="{FFFE186F-14D9-4936-87B4-E38626F12ADE}"/>
              </a:ext>
            </a:extLst>
          </p:cNvPr>
          <p:cNvSpPr/>
          <p:nvPr/>
        </p:nvSpPr>
        <p:spPr>
          <a:xfrm>
            <a:off x="8412480" y="1685290"/>
            <a:ext cx="2997200" cy="1082040"/>
          </a:xfrm>
          <a:prstGeom prst="roundRect">
            <a:avLst/>
          </a:prstGeom>
          <a:gradFill flip="none" rotWithShape="1">
            <a:gsLst>
              <a:gs pos="0">
                <a:schemeClr val="accent6">
                  <a:lumMod val="0"/>
                  <a:lumOff val="100000"/>
                </a:schemeClr>
              </a:gs>
              <a:gs pos="100000">
                <a:schemeClr val="accent6">
                  <a:lumMod val="100000"/>
                </a:schemeClr>
              </a:gs>
            </a:gsLst>
            <a:lin ang="5400000" scaled="1"/>
            <a:tileRect/>
          </a:gradFill>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rgbClr val="4472C4">
                    <a:lumMod val="75000"/>
                  </a:srgbClr>
                </a:solidFill>
              </a:rPr>
              <a:t>Komisja Europejska</a:t>
            </a:r>
          </a:p>
        </p:txBody>
      </p:sp>
      <p:sp>
        <p:nvSpPr>
          <p:cNvPr id="9" name="Prostokąt: zaokrąglone rogi 8">
            <a:extLst>
              <a:ext uri="{FF2B5EF4-FFF2-40B4-BE49-F238E27FC236}">
                <a16:creationId xmlns:a16="http://schemas.microsoft.com/office/drawing/2014/main" id="{285B9E67-7773-414A-B5B9-9716B00802A8}"/>
              </a:ext>
            </a:extLst>
          </p:cNvPr>
          <p:cNvSpPr/>
          <p:nvPr/>
        </p:nvSpPr>
        <p:spPr>
          <a:xfrm>
            <a:off x="4575404" y="3250204"/>
            <a:ext cx="2997200" cy="1082040"/>
          </a:xfrm>
          <a:prstGeom prst="roundRect">
            <a:avLst/>
          </a:prstGeom>
          <a:gradFill flip="none" rotWithShape="1">
            <a:gsLst>
              <a:gs pos="0">
                <a:schemeClr val="accent2">
                  <a:lumMod val="0"/>
                  <a:lumOff val="100000"/>
                </a:schemeClr>
              </a:gs>
              <a:gs pos="23000">
                <a:schemeClr val="accent2">
                  <a:lumMod val="0"/>
                  <a:lumOff val="100000"/>
                </a:schemeClr>
              </a:gs>
              <a:gs pos="100000">
                <a:schemeClr val="accent2">
                  <a:lumMod val="10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rgbClr val="4472C4">
                    <a:lumMod val="75000"/>
                  </a:srgbClr>
                </a:solidFill>
              </a:rPr>
              <a:t>Koordynator systemu w Polsce</a:t>
            </a:r>
          </a:p>
        </p:txBody>
      </p:sp>
      <p:sp>
        <p:nvSpPr>
          <p:cNvPr id="11" name="Prostokąt: zaokrąglone rogi 10">
            <a:extLst>
              <a:ext uri="{FF2B5EF4-FFF2-40B4-BE49-F238E27FC236}">
                <a16:creationId xmlns:a16="http://schemas.microsoft.com/office/drawing/2014/main" id="{7EF728CD-DA36-487E-8911-DB3047698A03}"/>
              </a:ext>
            </a:extLst>
          </p:cNvPr>
          <p:cNvSpPr/>
          <p:nvPr/>
        </p:nvSpPr>
        <p:spPr>
          <a:xfrm>
            <a:off x="782320" y="4948806"/>
            <a:ext cx="2997200" cy="1263649"/>
          </a:xfrm>
          <a:prstGeom prst="round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rgbClr val="4472C4">
                    <a:lumMod val="75000"/>
                  </a:srgbClr>
                </a:solidFill>
              </a:rPr>
              <a:t>Właściwi Ministrowie</a:t>
            </a:r>
          </a:p>
        </p:txBody>
      </p:sp>
      <p:sp>
        <p:nvSpPr>
          <p:cNvPr id="16" name="Strzałka: w prawo 15">
            <a:extLst>
              <a:ext uri="{FF2B5EF4-FFF2-40B4-BE49-F238E27FC236}">
                <a16:creationId xmlns:a16="http://schemas.microsoft.com/office/drawing/2014/main" id="{D64FF546-266E-4551-9FCB-A0AA0BE44BAB}"/>
              </a:ext>
            </a:extLst>
          </p:cNvPr>
          <p:cNvSpPr/>
          <p:nvPr/>
        </p:nvSpPr>
        <p:spPr>
          <a:xfrm>
            <a:off x="3901440" y="1889633"/>
            <a:ext cx="4389120" cy="280289"/>
          </a:xfrm>
          <a:prstGeom prst="rightArrow">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7" name="Strzałka: w prawo 16">
            <a:extLst>
              <a:ext uri="{FF2B5EF4-FFF2-40B4-BE49-F238E27FC236}">
                <a16:creationId xmlns:a16="http://schemas.microsoft.com/office/drawing/2014/main" id="{74A61C55-9609-486E-B06C-C6D2E3595439}"/>
              </a:ext>
            </a:extLst>
          </p:cNvPr>
          <p:cNvSpPr/>
          <p:nvPr/>
        </p:nvSpPr>
        <p:spPr>
          <a:xfrm rot="10800000">
            <a:off x="3901440" y="2174240"/>
            <a:ext cx="4389120" cy="292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8" name="Strzałka: wygięta w górę 17">
            <a:extLst>
              <a:ext uri="{FF2B5EF4-FFF2-40B4-BE49-F238E27FC236}">
                <a16:creationId xmlns:a16="http://schemas.microsoft.com/office/drawing/2014/main" id="{AFDC2E47-48E9-440A-96B4-20B004CC736D}"/>
              </a:ext>
            </a:extLst>
          </p:cNvPr>
          <p:cNvSpPr/>
          <p:nvPr/>
        </p:nvSpPr>
        <p:spPr>
          <a:xfrm rot="5400000">
            <a:off x="2371578" y="2082333"/>
            <a:ext cx="1322363" cy="2865120"/>
          </a:xfrm>
          <a:prstGeom prst="bentUpArrow">
            <a:avLst>
              <a:gd name="adj1" fmla="val 11042"/>
              <a:gd name="adj2" fmla="val 12184"/>
              <a:gd name="adj3" fmla="val 20271"/>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19" name="Strzałka: wygięta w górę 18">
            <a:extLst>
              <a:ext uri="{FF2B5EF4-FFF2-40B4-BE49-F238E27FC236}">
                <a16:creationId xmlns:a16="http://schemas.microsoft.com/office/drawing/2014/main" id="{81A66952-C030-4D69-ACD2-FC916D5A36EA}"/>
              </a:ext>
            </a:extLst>
          </p:cNvPr>
          <p:cNvSpPr/>
          <p:nvPr/>
        </p:nvSpPr>
        <p:spPr>
          <a:xfrm flipH="1">
            <a:off x="1889760" y="2853711"/>
            <a:ext cx="2575560" cy="932547"/>
          </a:xfrm>
          <a:prstGeom prst="bentUpArrow">
            <a:avLst>
              <a:gd name="adj1" fmla="val 15245"/>
              <a:gd name="adj2" fmla="val 1741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21" name="Strzałka: wygięta w górę 20">
            <a:extLst>
              <a:ext uri="{FF2B5EF4-FFF2-40B4-BE49-F238E27FC236}">
                <a16:creationId xmlns:a16="http://schemas.microsoft.com/office/drawing/2014/main" id="{54274466-3D7C-4BFA-8624-6A867C7A09D8}"/>
              </a:ext>
            </a:extLst>
          </p:cNvPr>
          <p:cNvSpPr/>
          <p:nvPr/>
        </p:nvSpPr>
        <p:spPr>
          <a:xfrm rot="5400000" flipV="1">
            <a:off x="8534983" y="2056825"/>
            <a:ext cx="1271350" cy="2865122"/>
          </a:xfrm>
          <a:prstGeom prst="bentUpArrow">
            <a:avLst>
              <a:gd name="adj1" fmla="val 11853"/>
              <a:gd name="adj2" fmla="val 12607"/>
              <a:gd name="adj3" fmla="val 19285"/>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22" name="Strzałka: wygięta w górę 21">
            <a:extLst>
              <a:ext uri="{FF2B5EF4-FFF2-40B4-BE49-F238E27FC236}">
                <a16:creationId xmlns:a16="http://schemas.microsoft.com/office/drawing/2014/main" id="{022CE710-8F05-4FAE-882D-54FFBCFB24D7}"/>
              </a:ext>
            </a:extLst>
          </p:cNvPr>
          <p:cNvSpPr/>
          <p:nvPr/>
        </p:nvSpPr>
        <p:spPr>
          <a:xfrm>
            <a:off x="7738097" y="2853711"/>
            <a:ext cx="2575560" cy="880101"/>
          </a:xfrm>
          <a:prstGeom prst="bentUpArrow">
            <a:avLst>
              <a:gd name="adj1" fmla="val 17027"/>
              <a:gd name="adj2" fmla="val 17027"/>
              <a:gd name="adj3" fmla="val 227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25" name="Strzałka: wygięta w górę 24">
            <a:extLst>
              <a:ext uri="{FF2B5EF4-FFF2-40B4-BE49-F238E27FC236}">
                <a16:creationId xmlns:a16="http://schemas.microsoft.com/office/drawing/2014/main" id="{CB345E14-10A6-435D-9F22-FF7418EA737F}"/>
              </a:ext>
            </a:extLst>
          </p:cNvPr>
          <p:cNvSpPr/>
          <p:nvPr/>
        </p:nvSpPr>
        <p:spPr>
          <a:xfrm rot="5400000" flipV="1">
            <a:off x="4148605" y="4167831"/>
            <a:ext cx="1138393" cy="1632724"/>
          </a:xfrm>
          <a:prstGeom prst="bentUpArrow">
            <a:avLst>
              <a:gd name="adj1" fmla="val 11379"/>
              <a:gd name="adj2" fmla="val 11366"/>
              <a:gd name="adj3" fmla="val 18012"/>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26" name="Strzałka: wygięta w górę 25">
            <a:extLst>
              <a:ext uri="{FF2B5EF4-FFF2-40B4-BE49-F238E27FC236}">
                <a16:creationId xmlns:a16="http://schemas.microsoft.com/office/drawing/2014/main" id="{743AB1ED-68B4-4047-A509-952AA1BED59E}"/>
              </a:ext>
            </a:extLst>
          </p:cNvPr>
          <p:cNvSpPr/>
          <p:nvPr/>
        </p:nvSpPr>
        <p:spPr>
          <a:xfrm>
            <a:off x="3901439" y="4387490"/>
            <a:ext cx="1997463" cy="1322363"/>
          </a:xfrm>
          <a:prstGeom prst="bentUpArrow">
            <a:avLst>
              <a:gd name="adj1" fmla="val 8387"/>
              <a:gd name="adj2" fmla="val 10064"/>
              <a:gd name="adj3" fmla="val 16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24" name="Prostokąt: zaokrąglone rogi 23">
            <a:extLst>
              <a:ext uri="{FF2B5EF4-FFF2-40B4-BE49-F238E27FC236}">
                <a16:creationId xmlns:a16="http://schemas.microsoft.com/office/drawing/2014/main" id="{7C7935B2-92BF-4DB2-B9E4-C66B90B4FA82}"/>
              </a:ext>
            </a:extLst>
          </p:cNvPr>
          <p:cNvSpPr/>
          <p:nvPr/>
        </p:nvSpPr>
        <p:spPr>
          <a:xfrm>
            <a:off x="8412480" y="4935123"/>
            <a:ext cx="2997200" cy="1263649"/>
          </a:xfrm>
          <a:prstGeom prst="round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rgbClr val="4472C4">
                    <a:lumMod val="75000"/>
                  </a:srgbClr>
                </a:solidFill>
              </a:rPr>
              <a:t>Polski Komitet Normalizacyjny</a:t>
            </a:r>
          </a:p>
        </p:txBody>
      </p:sp>
      <p:sp>
        <p:nvSpPr>
          <p:cNvPr id="33" name="Strzałka: wygięta w górę 32">
            <a:extLst>
              <a:ext uri="{FF2B5EF4-FFF2-40B4-BE49-F238E27FC236}">
                <a16:creationId xmlns:a16="http://schemas.microsoft.com/office/drawing/2014/main" id="{90276521-DACB-4734-BBD5-CCE4EE71A6A1}"/>
              </a:ext>
            </a:extLst>
          </p:cNvPr>
          <p:cNvSpPr/>
          <p:nvPr/>
        </p:nvSpPr>
        <p:spPr>
          <a:xfrm rot="5400000">
            <a:off x="6888688" y="4151518"/>
            <a:ext cx="1138393" cy="1665350"/>
          </a:xfrm>
          <a:prstGeom prst="bentUpArrow">
            <a:avLst>
              <a:gd name="adj1" fmla="val 11379"/>
              <a:gd name="adj2" fmla="val 11366"/>
              <a:gd name="adj3" fmla="val 18012"/>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prstClr val="white"/>
              </a:solidFill>
            </a:endParaRPr>
          </a:p>
        </p:txBody>
      </p:sp>
      <p:sp>
        <p:nvSpPr>
          <p:cNvPr id="34" name="Strzałka: wygięta w górę 33">
            <a:extLst>
              <a:ext uri="{FF2B5EF4-FFF2-40B4-BE49-F238E27FC236}">
                <a16:creationId xmlns:a16="http://schemas.microsoft.com/office/drawing/2014/main" id="{1064DA0A-026E-4820-9D2E-B6D3979E8FCA}"/>
              </a:ext>
            </a:extLst>
          </p:cNvPr>
          <p:cNvSpPr/>
          <p:nvPr/>
        </p:nvSpPr>
        <p:spPr>
          <a:xfrm flipH="1">
            <a:off x="6263640" y="4414996"/>
            <a:ext cx="2026920" cy="1322363"/>
          </a:xfrm>
          <a:prstGeom prst="bentUpArrow">
            <a:avLst>
              <a:gd name="adj1" fmla="val 8387"/>
              <a:gd name="adj2" fmla="val 10064"/>
              <a:gd name="adj3" fmla="val 16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930435280"/>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699846"/>
            <a:ext cx="10515600" cy="4731432"/>
          </a:xfrm>
        </p:spPr>
        <p:txBody>
          <a:bodyPr>
            <a:normAutofit/>
          </a:bodyPr>
          <a:lstStyle/>
          <a:p>
            <a:pPr marL="0" indent="0" algn="just">
              <a:spcBef>
                <a:spcPts val="600"/>
              </a:spcBef>
              <a:spcAft>
                <a:spcPts val="600"/>
              </a:spcAft>
              <a:buNone/>
            </a:pPr>
            <a:r>
              <a:rPr lang="pl-PL" dirty="0">
                <a:solidFill>
                  <a:srgbClr val="A027D1"/>
                </a:solidFill>
                <a:latin typeface="Arial" panose="020B0604020202020204" pitchFamily="34" charset="0"/>
                <a:cs typeface="Arial" panose="020B0604020202020204" pitchFamily="34" charset="0"/>
              </a:rPr>
              <a:t>Uczestnicy systemu w Polsce:</a:t>
            </a:r>
          </a:p>
          <a:p>
            <a:pPr marL="0" indent="0" algn="just">
              <a:spcBef>
                <a:spcPts val="600"/>
              </a:spcBef>
              <a:spcAft>
                <a:spcPts val="600"/>
              </a:spcAft>
              <a:buNone/>
            </a:pPr>
            <a:endParaRPr lang="pl-PL" sz="2400" dirty="0">
              <a:solidFill>
                <a:srgbClr val="A027D1"/>
              </a:solidFill>
              <a:latin typeface="Arial" panose="020B0604020202020204" pitchFamily="34" charset="0"/>
              <a:cs typeface="Arial" panose="020B0604020202020204" pitchFamily="34" charset="0"/>
            </a:endParaRPr>
          </a:p>
          <a:p>
            <a:pPr marL="620713" indent="-620713" algn="just">
              <a:spcBef>
                <a:spcPts val="600"/>
              </a:spcBef>
              <a:spcAft>
                <a:spcPts val="600"/>
              </a:spcAft>
              <a:buClr>
                <a:srgbClr val="A027D1"/>
              </a:buClr>
              <a:buFont typeface="Wingdings" panose="05000000000000000000" pitchFamily="2" charset="2"/>
              <a:buChar char="Ø"/>
            </a:pPr>
            <a:r>
              <a:rPr lang="pl-PL" sz="2400" dirty="0">
                <a:latin typeface="Arial" panose="020B0604020202020204" pitchFamily="34" charset="0"/>
                <a:cs typeface="Arial" panose="020B0604020202020204" pitchFamily="34" charset="0"/>
              </a:rPr>
              <a:t>w zakresie projektów aktów prawnych zawierających przepisy techniczne:</a:t>
            </a:r>
          </a:p>
          <a:p>
            <a:pPr marL="984250" indent="-363538" algn="just">
              <a:spcBef>
                <a:spcPts val="600"/>
              </a:spcBef>
              <a:spcAft>
                <a:spcPts val="600"/>
              </a:spcAft>
              <a:buClr>
                <a:srgbClr val="A027D1"/>
              </a:buClr>
              <a:buFont typeface="Wingdings" panose="05000000000000000000" pitchFamily="2" charset="2"/>
              <a:buChar char="v"/>
            </a:pPr>
            <a:r>
              <a:rPr lang="pl-PL" sz="2400" dirty="0">
                <a:latin typeface="Arial" panose="020B0604020202020204" pitchFamily="34" charset="0"/>
                <a:cs typeface="Arial" panose="020B0604020202020204" pitchFamily="34" charset="0"/>
              </a:rPr>
              <a:t>koordynator krajowego systemu - minister właściwy do spraw gospodarki</a:t>
            </a:r>
          </a:p>
          <a:p>
            <a:pPr marL="984250" indent="-363538" algn="just">
              <a:spcBef>
                <a:spcPts val="600"/>
              </a:spcBef>
              <a:spcAft>
                <a:spcPts val="600"/>
              </a:spcAft>
              <a:buClr>
                <a:srgbClr val="A027D1"/>
              </a:buClr>
              <a:buFont typeface="Wingdings" panose="05000000000000000000" pitchFamily="2" charset="2"/>
              <a:buChar char="v"/>
            </a:pPr>
            <a:r>
              <a:rPr lang="pl-PL" sz="2400" dirty="0">
                <a:latin typeface="Arial" panose="020B0604020202020204" pitchFamily="34" charset="0"/>
                <a:cs typeface="Arial" panose="020B0604020202020204" pitchFamily="34" charset="0"/>
              </a:rPr>
              <a:t>ministrowie właściwi</a:t>
            </a:r>
          </a:p>
          <a:p>
            <a:pPr marL="984250" indent="-363538" algn="just">
              <a:spcBef>
                <a:spcPts val="600"/>
              </a:spcBef>
              <a:spcAft>
                <a:spcPts val="600"/>
              </a:spcAft>
              <a:buClr>
                <a:srgbClr val="A027D1"/>
              </a:buClr>
              <a:buFont typeface="Wingdings" panose="05000000000000000000" pitchFamily="2" charset="2"/>
              <a:buChar char="v"/>
            </a:pPr>
            <a:endParaRPr lang="pl-PL" sz="2400" dirty="0">
              <a:latin typeface="Arial" panose="020B0604020202020204" pitchFamily="34" charset="0"/>
              <a:cs typeface="Arial" panose="020B0604020202020204" pitchFamily="34" charset="0"/>
            </a:endParaRPr>
          </a:p>
          <a:p>
            <a:pPr marL="620713" indent="-620713" algn="just">
              <a:spcBef>
                <a:spcPts val="600"/>
              </a:spcBef>
              <a:spcAft>
                <a:spcPts val="600"/>
              </a:spcAft>
              <a:buClr>
                <a:srgbClr val="A027D1"/>
              </a:buClr>
              <a:buFont typeface="Wingdings" panose="05000000000000000000" pitchFamily="2" charset="2"/>
              <a:buChar char="Ø"/>
            </a:pPr>
            <a:r>
              <a:rPr lang="pl-PL" sz="2400" dirty="0">
                <a:latin typeface="Arial" panose="020B0604020202020204" pitchFamily="34" charset="0"/>
                <a:cs typeface="Arial" panose="020B0604020202020204" pitchFamily="34" charset="0"/>
              </a:rPr>
              <a:t>w zakresie norm:</a:t>
            </a:r>
          </a:p>
          <a:p>
            <a:pPr marL="984250" indent="-363538" algn="just">
              <a:spcBef>
                <a:spcPts val="600"/>
              </a:spcBef>
              <a:spcAft>
                <a:spcPts val="600"/>
              </a:spcAft>
              <a:buClr>
                <a:srgbClr val="A027D1"/>
              </a:buClr>
              <a:buFont typeface="Wingdings" panose="05000000000000000000" pitchFamily="2" charset="2"/>
              <a:buChar char="v"/>
            </a:pPr>
            <a:r>
              <a:rPr lang="pl-PL" sz="2400" dirty="0">
                <a:latin typeface="Arial" panose="020B0604020202020204" pitchFamily="34" charset="0"/>
                <a:cs typeface="Arial" panose="020B0604020202020204" pitchFamily="34" charset="0"/>
              </a:rPr>
              <a:t>Polski Komitet Normalizacyjny</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491</a:t>
            </a:fld>
            <a:endParaRPr lang="pl-PL">
              <a:solidFill>
                <a:prstClr val="black">
                  <a:tint val="75000"/>
                </a:prstClr>
              </a:solidFill>
            </a:endParaRPr>
          </a:p>
        </p:txBody>
      </p:sp>
    </p:spTree>
    <p:extLst>
      <p:ext uri="{BB962C8B-B14F-4D97-AF65-F5344CB8AC3E}">
        <p14:creationId xmlns:p14="http://schemas.microsoft.com/office/powerpoint/2010/main" val="1641935332"/>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 - procedura</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699846"/>
            <a:ext cx="10515600" cy="4731432"/>
          </a:xfrm>
        </p:spPr>
        <p:txBody>
          <a:bodyPr>
            <a:normAutofit/>
          </a:bodyPr>
          <a:lstStyle/>
          <a:p>
            <a:pPr marL="620713" indent="-527050" algn="just">
              <a:spcBef>
                <a:spcPts val="600"/>
              </a:spcBef>
              <a:spcAft>
                <a:spcPts val="600"/>
              </a:spcAft>
              <a:buClr>
                <a:srgbClr val="A027D1"/>
              </a:buClr>
              <a:buFont typeface="Wingdings" panose="05000000000000000000" pitchFamily="2" charset="2"/>
              <a:buChar char="q"/>
            </a:pPr>
            <a:r>
              <a:rPr lang="pl-PL" sz="2400" dirty="0">
                <a:latin typeface="Arial" panose="020B0604020202020204" pitchFamily="34" charset="0"/>
                <a:cs typeface="Arial" panose="020B0604020202020204" pitchFamily="34" charset="0"/>
              </a:rPr>
              <a:t>Akty prawne zawierające przepisy techniczne notyfikuje koordynator krajowego systemu.</a:t>
            </a:r>
          </a:p>
          <a:p>
            <a:pPr marL="620713" indent="-527050" algn="just">
              <a:spcBef>
                <a:spcPts val="600"/>
              </a:spcBef>
              <a:spcAft>
                <a:spcPts val="600"/>
              </a:spcAft>
              <a:buClr>
                <a:srgbClr val="A027D1"/>
              </a:buClr>
              <a:buFont typeface="Wingdings" panose="05000000000000000000" pitchFamily="2" charset="2"/>
              <a:buChar char="q"/>
            </a:pPr>
            <a:endParaRPr lang="pl-PL" sz="2400" dirty="0">
              <a:latin typeface="Arial" panose="020B0604020202020204" pitchFamily="34" charset="0"/>
              <a:cs typeface="Arial" panose="020B0604020202020204" pitchFamily="34" charset="0"/>
            </a:endParaRPr>
          </a:p>
          <a:p>
            <a:pPr marL="620713" indent="-527050" algn="just">
              <a:spcBef>
                <a:spcPts val="600"/>
              </a:spcBef>
              <a:spcAft>
                <a:spcPts val="600"/>
              </a:spcAft>
              <a:buClr>
                <a:srgbClr val="A027D1"/>
              </a:buClr>
              <a:buFont typeface="Wingdings" panose="05000000000000000000" pitchFamily="2" charset="2"/>
              <a:buChar char="q"/>
            </a:pPr>
            <a:r>
              <a:rPr lang="pl-PL" sz="2400" dirty="0">
                <a:latin typeface="Arial" panose="020B0604020202020204" pitchFamily="34" charset="0"/>
                <a:cs typeface="Arial" panose="020B0604020202020204" pitchFamily="34" charset="0"/>
              </a:rPr>
              <a:t>Notyfikacja polega na przekazaniu Komisji Europejskiej projektów aktów prawnych zawierających przepisy techniczne, przy czym dniem dokonania notyfikacji jest dzień otrzymania przez Komisję Europejską tych projektów i dokumentów.</a:t>
            </a:r>
          </a:p>
          <a:p>
            <a:pPr marL="620713" indent="-527050" algn="just">
              <a:spcBef>
                <a:spcPts val="600"/>
              </a:spcBef>
              <a:spcAft>
                <a:spcPts val="600"/>
              </a:spcAft>
              <a:buClr>
                <a:srgbClr val="A027D1"/>
              </a:buClr>
              <a:buFont typeface="Wingdings" panose="05000000000000000000" pitchFamily="2" charset="2"/>
              <a:buChar char="q"/>
            </a:pPr>
            <a:endParaRPr lang="pl-PL" sz="2400" dirty="0">
              <a:latin typeface="Arial" panose="020B0604020202020204" pitchFamily="34" charset="0"/>
              <a:cs typeface="Arial" panose="020B0604020202020204" pitchFamily="34" charset="0"/>
            </a:endParaRPr>
          </a:p>
          <a:p>
            <a:pPr marL="620713" indent="-527050" algn="just">
              <a:spcBef>
                <a:spcPts val="600"/>
              </a:spcBef>
              <a:spcAft>
                <a:spcPts val="600"/>
              </a:spcAft>
              <a:buClr>
                <a:srgbClr val="A027D1"/>
              </a:buClr>
              <a:buFont typeface="Wingdings" panose="05000000000000000000" pitchFamily="2" charset="2"/>
              <a:buChar char="q"/>
            </a:pPr>
            <a:r>
              <a:rPr lang="pl-PL" sz="2400" dirty="0">
                <a:latin typeface="Arial" panose="020B0604020202020204" pitchFamily="34" charset="0"/>
                <a:cs typeface="Arial" panose="020B0604020202020204" pitchFamily="34" charset="0"/>
              </a:rPr>
              <a:t>Notyfikacji dokonuje się w terminie umożliwiającym uwzględnienie uwag i wprowadzenie zmian.</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492</a:t>
            </a:fld>
            <a:endParaRPr lang="pl-PL">
              <a:solidFill>
                <a:prstClr val="black">
                  <a:tint val="75000"/>
                </a:prstClr>
              </a:solidFill>
            </a:endParaRPr>
          </a:p>
        </p:txBody>
      </p:sp>
    </p:spTree>
    <p:extLst>
      <p:ext uri="{BB962C8B-B14F-4D97-AF65-F5344CB8AC3E}">
        <p14:creationId xmlns:p14="http://schemas.microsoft.com/office/powerpoint/2010/main" val="3492533807"/>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 - procedura</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564639"/>
            <a:ext cx="10866120" cy="5047175"/>
          </a:xfrm>
        </p:spPr>
        <p:txBody>
          <a:bodyPr>
            <a:noAutofit/>
          </a:bodyPr>
          <a:lstStyle/>
          <a:p>
            <a:pPr marL="0" indent="0">
              <a:buNone/>
            </a:pPr>
            <a:r>
              <a:rPr lang="pl-PL" dirty="0">
                <a:solidFill>
                  <a:srgbClr val="A027D1"/>
                </a:solidFill>
                <a:latin typeface="Arial" panose="020B0604020202020204" pitchFamily="34" charset="0"/>
                <a:cs typeface="Arial" panose="020B0604020202020204" pitchFamily="34" charset="0"/>
              </a:rPr>
              <a:t>Do projektu przekazanego do notyfikacji dołącza się: </a:t>
            </a:r>
          </a:p>
          <a:p>
            <a:pPr marL="446088" indent="-446088">
              <a:buFont typeface="Wingdings" panose="05000000000000000000" pitchFamily="2" charset="2"/>
              <a:buChar char="Ø"/>
            </a:pPr>
            <a:r>
              <a:rPr lang="pl-PL" sz="2400" dirty="0">
                <a:latin typeface="Arial" panose="020B0604020202020204" pitchFamily="34" charset="0"/>
                <a:cs typeface="Arial" panose="020B0604020202020204" pitchFamily="34" charset="0"/>
              </a:rPr>
              <a:t>szczegółowe uzasadnienie potrzeby wydania danego przepisu technicznego;</a:t>
            </a:r>
          </a:p>
          <a:p>
            <a:pPr marL="446088" indent="-446088">
              <a:buFont typeface="Wingdings" panose="05000000000000000000" pitchFamily="2" charset="2"/>
              <a:buChar char="Ø"/>
            </a:pPr>
            <a:r>
              <a:rPr lang="pl-PL" sz="2400" dirty="0">
                <a:latin typeface="Arial" panose="020B0604020202020204" pitchFamily="34" charset="0"/>
                <a:cs typeface="Arial" panose="020B0604020202020204" pitchFamily="34" charset="0"/>
              </a:rPr>
              <a:t>akt prawny, zawierający przepis upoważniający do wydania notyfikowanego aktu lub inny akt prawny, jeżeli jest to niezbędne do prawidłowej oceny skutków przepisu technicznego, a nie zostały one uprzednio przekazane Komisji Europejskiej;</a:t>
            </a:r>
          </a:p>
          <a:p>
            <a:pPr marL="446088" indent="-446088">
              <a:buFont typeface="Wingdings" panose="05000000000000000000" pitchFamily="2" charset="2"/>
              <a:buChar char="Ø"/>
            </a:pPr>
            <a:r>
              <a:rPr lang="pl-PL" sz="2400" dirty="0">
                <a:latin typeface="Arial" panose="020B0604020202020204" pitchFamily="34" charset="0"/>
                <a:cs typeface="Arial" panose="020B0604020202020204" pitchFamily="34" charset="0"/>
              </a:rPr>
              <a:t>w przypadku aktu prawnego zawierającego przepisy wprowadzające ograniczenia dotyczące substancji lub preparatów chemicznych ze względu na ochronę zdrowia, ochronę konsumentów albo ochronę środowiska - informacje dotyczące tych substancji lub preparatów, możliwych do zastosowania ich odpowiedników oraz analizę przewidywanego wpływu tych substancji i preparatów na zdrowie, ochronę konsumentów lub środowisko wraz z oceną ryzyka.</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493</a:t>
            </a:fld>
            <a:endParaRPr lang="pl-PL">
              <a:solidFill>
                <a:prstClr val="black">
                  <a:tint val="75000"/>
                </a:prstClr>
              </a:solidFill>
            </a:endParaRPr>
          </a:p>
        </p:txBody>
      </p:sp>
    </p:spTree>
    <p:extLst>
      <p:ext uri="{BB962C8B-B14F-4D97-AF65-F5344CB8AC3E}">
        <p14:creationId xmlns:p14="http://schemas.microsoft.com/office/powerpoint/2010/main" val="681630117"/>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 - procedura</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828800"/>
            <a:ext cx="10866120" cy="4783014"/>
          </a:xfrm>
        </p:spPr>
        <p:txBody>
          <a:bodyPr>
            <a:noAutofit/>
          </a:bodyPr>
          <a:lstStyle/>
          <a:p>
            <a:pPr marL="0" indent="0">
              <a:buNone/>
            </a:pPr>
            <a:r>
              <a:rPr lang="pl-PL" dirty="0">
                <a:solidFill>
                  <a:srgbClr val="A027D1"/>
                </a:solidFill>
                <a:latin typeface="Arial" panose="020B0604020202020204" pitchFamily="34" charset="0"/>
                <a:cs typeface="Arial" panose="020B0604020202020204" pitchFamily="34" charset="0"/>
              </a:rPr>
              <a:t>Notyfikacja projektu ustawy</a:t>
            </a:r>
          </a:p>
          <a:p>
            <a:pPr marL="446088" indent="-446088">
              <a:buFont typeface="Wingdings" panose="05000000000000000000" pitchFamily="2" charset="2"/>
              <a:buChar char="Ø"/>
            </a:pPr>
            <a:r>
              <a:rPr lang="pl-PL" sz="2400" dirty="0">
                <a:latin typeface="Arial" panose="020B0604020202020204" pitchFamily="34" charset="0"/>
                <a:cs typeface="Arial" panose="020B0604020202020204" pitchFamily="34" charset="0"/>
              </a:rPr>
              <a:t>Po przyjęciu przez Radę Ministrów projektu ustawy, który podlega notyfikacji, członek Rady Ministrów przekazuje taki projekt koordynatorowi krajowego systemu notyfikacji norm i aktów prawnych w celu notyfikacji projektu. </a:t>
            </a:r>
          </a:p>
          <a:p>
            <a:pPr marL="446088" indent="-446088">
              <a:buFont typeface="Wingdings" panose="05000000000000000000" pitchFamily="2" charset="2"/>
              <a:buChar char="Ø"/>
            </a:pPr>
            <a:r>
              <a:rPr lang="pl-PL" sz="2400" dirty="0">
                <a:latin typeface="Arial" panose="020B0604020202020204" pitchFamily="34" charset="0"/>
                <a:cs typeface="Arial" panose="020B0604020202020204" pitchFamily="34" charset="0"/>
              </a:rPr>
              <a:t> O wynikach notyfikacji projektu ustawy członek Rady Ministrów informuje właściwe organy Sejmu i Senatu oraz Sekretarza Rady Ministrów i ministra właściwego do spraw członkostwa Rzeczypospolitej Polskiej w Unii Europejskiej.</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494</a:t>
            </a:fld>
            <a:endParaRPr lang="pl-PL">
              <a:solidFill>
                <a:prstClr val="black">
                  <a:tint val="75000"/>
                </a:prstClr>
              </a:solidFill>
            </a:endParaRPr>
          </a:p>
        </p:txBody>
      </p:sp>
    </p:spTree>
    <p:extLst>
      <p:ext uri="{BB962C8B-B14F-4D97-AF65-F5344CB8AC3E}">
        <p14:creationId xmlns:p14="http://schemas.microsoft.com/office/powerpoint/2010/main" val="3640461622"/>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 - procedura</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2239108"/>
            <a:ext cx="10866120" cy="4372706"/>
          </a:xfrm>
        </p:spPr>
        <p:txBody>
          <a:bodyPr>
            <a:noAutofit/>
          </a:bodyPr>
          <a:lstStyle/>
          <a:p>
            <a:pPr marL="0" indent="0">
              <a:buNone/>
            </a:pPr>
            <a:r>
              <a:rPr lang="pl-PL" dirty="0">
                <a:solidFill>
                  <a:srgbClr val="A027D1"/>
                </a:solidFill>
                <a:latin typeface="Arial" panose="020B0604020202020204" pitchFamily="34" charset="0"/>
                <a:cs typeface="Arial" panose="020B0604020202020204" pitchFamily="34" charset="0"/>
              </a:rPr>
              <a:t>Notyfikacja projektu rozporządzenia Prezesa Rady Ministrów</a:t>
            </a:r>
          </a:p>
          <a:p>
            <a:pPr marL="446088" indent="-446088">
              <a:buFont typeface="Wingdings" panose="05000000000000000000" pitchFamily="2" charset="2"/>
              <a:buChar char="Ø"/>
            </a:pPr>
            <a:r>
              <a:rPr lang="pl-PL" sz="2400" dirty="0">
                <a:latin typeface="Arial" panose="020B0604020202020204" pitchFamily="34" charset="0"/>
                <a:cs typeface="Arial" panose="020B0604020202020204" pitchFamily="34" charset="0"/>
              </a:rPr>
              <a:t>Przed skierowaniem projektu rozporządzenia Prezesa Rady Ministrów do podpisu Prezesa Rady Ministrów właściwy minister przekazuje projekt podlegający notyfikacji koordynatorowi krajowego systemu notyfikacji norm i aktów prawnych w celu notyfikacji</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495</a:t>
            </a:fld>
            <a:endParaRPr lang="pl-PL">
              <a:solidFill>
                <a:prstClr val="black">
                  <a:tint val="75000"/>
                </a:prstClr>
              </a:solidFill>
            </a:endParaRPr>
          </a:p>
        </p:txBody>
      </p:sp>
    </p:spTree>
    <p:extLst>
      <p:ext uri="{BB962C8B-B14F-4D97-AF65-F5344CB8AC3E}">
        <p14:creationId xmlns:p14="http://schemas.microsoft.com/office/powerpoint/2010/main" val="1842823695"/>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 - procedura</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817077"/>
            <a:ext cx="10866120" cy="4794737"/>
          </a:xfrm>
        </p:spPr>
        <p:txBody>
          <a:bodyPr>
            <a:noAutofit/>
          </a:bodyPr>
          <a:lstStyle/>
          <a:p>
            <a:pPr marL="0" indent="0">
              <a:buNone/>
            </a:pPr>
            <a:r>
              <a:rPr lang="pl-PL" dirty="0">
                <a:solidFill>
                  <a:srgbClr val="A027D1"/>
                </a:solidFill>
                <a:latin typeface="Arial" panose="020B0604020202020204" pitchFamily="34" charset="0"/>
                <a:cs typeface="Arial" panose="020B0604020202020204" pitchFamily="34" charset="0"/>
              </a:rPr>
              <a:t>Notyfikacja projektu rozporządzenia Rady Ministrów</a:t>
            </a:r>
          </a:p>
          <a:p>
            <a:pPr marL="446088" indent="-446088">
              <a:buFont typeface="Wingdings" panose="05000000000000000000" pitchFamily="2" charset="2"/>
              <a:buChar char="Ø"/>
            </a:pPr>
            <a:r>
              <a:rPr lang="pl-PL" sz="2400" dirty="0">
                <a:latin typeface="Arial" panose="020B0604020202020204" pitchFamily="34" charset="0"/>
                <a:cs typeface="Arial" panose="020B0604020202020204" pitchFamily="34" charset="0"/>
              </a:rPr>
              <a:t>Rada Ministrów po rozpatrzeniu projektu rozporządzenia Rady Ministrów podlegającego notyfikacji </a:t>
            </a:r>
          </a:p>
          <a:p>
            <a:pPr marL="809625" lvl="1" indent="-352425">
              <a:buClr>
                <a:srgbClr val="A027D1"/>
              </a:buClr>
              <a:buFont typeface="Wingdings" panose="05000000000000000000" pitchFamily="2" charset="2"/>
              <a:buChar char="v"/>
            </a:pPr>
            <a:r>
              <a:rPr lang="pl-PL" dirty="0">
                <a:latin typeface="Arial" panose="020B0604020202020204" pitchFamily="34" charset="0"/>
                <a:cs typeface="Arial" panose="020B0604020202020204" pitchFamily="34" charset="0"/>
              </a:rPr>
              <a:t>wstępnie akceptuje projekt bez zmian,</a:t>
            </a:r>
          </a:p>
          <a:p>
            <a:pPr marL="809625" lvl="1" indent="-352425">
              <a:buClr>
                <a:srgbClr val="A027D1"/>
              </a:buClr>
              <a:buFont typeface="Wingdings" panose="05000000000000000000" pitchFamily="2" charset="2"/>
              <a:buChar char="v"/>
            </a:pPr>
            <a:r>
              <a:rPr lang="pl-PL" dirty="0">
                <a:latin typeface="Arial" panose="020B0604020202020204" pitchFamily="34" charset="0"/>
                <a:cs typeface="Arial" panose="020B0604020202020204" pitchFamily="34" charset="0"/>
              </a:rPr>
              <a:t>wstępnie akceptuje projekt ze zmianami</a:t>
            </a:r>
          </a:p>
          <a:p>
            <a:pPr lvl="1">
              <a:buClr>
                <a:srgbClr val="A027D1"/>
              </a:buClr>
              <a:buFontTx/>
              <a:buChar char="-"/>
            </a:pPr>
            <a:r>
              <a:rPr lang="pl-PL" dirty="0">
                <a:latin typeface="Arial" panose="020B0604020202020204" pitchFamily="34" charset="0"/>
                <a:cs typeface="Arial" panose="020B0604020202020204" pitchFamily="34" charset="0"/>
              </a:rPr>
              <a:t>o ile nie odrzuciła projektu albo nie przekazała go do ponownego rozpatrzenia po spełnieniu określonych wymogów lub w innym terminie.</a:t>
            </a:r>
          </a:p>
          <a:p>
            <a:pPr lvl="1">
              <a:buClr>
                <a:srgbClr val="A027D1"/>
              </a:buClr>
              <a:buFontTx/>
              <a:buChar char="-"/>
            </a:pPr>
            <a:endParaRPr lang="pl-PL" dirty="0">
              <a:latin typeface="Arial" panose="020B0604020202020204" pitchFamily="34" charset="0"/>
              <a:cs typeface="Arial" panose="020B0604020202020204" pitchFamily="34" charset="0"/>
            </a:endParaRPr>
          </a:p>
          <a:p>
            <a:pPr marL="446088" indent="-446088">
              <a:buFont typeface="Wingdings" panose="05000000000000000000" pitchFamily="2" charset="2"/>
              <a:buChar char="Ø"/>
            </a:pPr>
            <a:r>
              <a:rPr lang="pl-PL" sz="2400" dirty="0">
                <a:latin typeface="Arial" panose="020B0604020202020204" pitchFamily="34" charset="0"/>
                <a:cs typeface="Arial" panose="020B0604020202020204" pitchFamily="34" charset="0"/>
              </a:rPr>
              <a:t>W przypadku wstępnej akceptacji projektu przez Radę Ministrów członek Rady Ministrów przekazuje projekt koordynatorowi krajowego systemu notyfikacji norm i aktów prawnych w celu notyfikacji projektu.</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496</a:t>
            </a:fld>
            <a:endParaRPr lang="pl-PL">
              <a:solidFill>
                <a:prstClr val="black">
                  <a:tint val="75000"/>
                </a:prstClr>
              </a:solidFill>
            </a:endParaRPr>
          </a:p>
        </p:txBody>
      </p:sp>
    </p:spTree>
    <p:extLst>
      <p:ext uri="{BB962C8B-B14F-4D97-AF65-F5344CB8AC3E}">
        <p14:creationId xmlns:p14="http://schemas.microsoft.com/office/powerpoint/2010/main" val="1891126539"/>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2F9C9-405B-4221-B8EE-A835B5FFC9BA}"/>
              </a:ext>
            </a:extLst>
          </p:cNvPr>
          <p:cNvSpPr>
            <a:spLocks noGrp="1"/>
          </p:cNvSpPr>
          <p:nvPr>
            <p:ph type="title"/>
          </p:nvPr>
        </p:nvSpPr>
        <p:spPr>
          <a:xfrm>
            <a:off x="579120" y="843280"/>
            <a:ext cx="11125200" cy="721360"/>
          </a:xfrm>
        </p:spPr>
        <p:txBody>
          <a:bodyPr>
            <a:noAutofit/>
          </a:bodyPr>
          <a:lstStyle/>
          <a:p>
            <a:pPr algn="ctr"/>
            <a:r>
              <a:rPr lang="pl-PL" sz="3600" b="1" dirty="0">
                <a:solidFill>
                  <a:srgbClr val="A027D1"/>
                </a:solidFill>
                <a:effectLst>
                  <a:outerShdw blurRad="38100" dist="38100" dir="2700000" algn="tl">
                    <a:srgbClr val="000000">
                      <a:alpha val="43137"/>
                    </a:srgbClr>
                  </a:outerShdw>
                </a:effectLst>
              </a:rPr>
              <a:t>Notyfikacja przepisów technicznych - procedura</a:t>
            </a:r>
          </a:p>
        </p:txBody>
      </p:sp>
      <p:sp>
        <p:nvSpPr>
          <p:cNvPr id="3" name="Symbol zastępczy zawartości 2">
            <a:extLst>
              <a:ext uri="{FF2B5EF4-FFF2-40B4-BE49-F238E27FC236}">
                <a16:creationId xmlns:a16="http://schemas.microsoft.com/office/drawing/2014/main" id="{B8DFF377-1C18-4EB2-B534-DE10E3FDD26D}"/>
              </a:ext>
            </a:extLst>
          </p:cNvPr>
          <p:cNvSpPr>
            <a:spLocks noGrp="1"/>
          </p:cNvSpPr>
          <p:nvPr>
            <p:ph idx="1"/>
          </p:nvPr>
        </p:nvSpPr>
        <p:spPr>
          <a:xfrm>
            <a:off x="838200" y="1817077"/>
            <a:ext cx="10866120" cy="4794737"/>
          </a:xfrm>
        </p:spPr>
        <p:txBody>
          <a:bodyPr>
            <a:noAutofit/>
          </a:bodyPr>
          <a:lstStyle/>
          <a:p>
            <a:pPr marL="0" indent="0">
              <a:buNone/>
            </a:pPr>
            <a:r>
              <a:rPr lang="pl-PL" dirty="0">
                <a:solidFill>
                  <a:srgbClr val="A027D1"/>
                </a:solidFill>
                <a:latin typeface="Arial" panose="020B0604020202020204" pitchFamily="34" charset="0"/>
                <a:cs typeface="Arial" panose="020B0604020202020204" pitchFamily="34" charset="0"/>
              </a:rPr>
              <a:t>Notyfikacja projektu rozporządzenia Rady Ministrów</a:t>
            </a:r>
          </a:p>
          <a:p>
            <a:pPr marL="446088" indent="-446088">
              <a:buFont typeface="Wingdings" panose="05000000000000000000" pitchFamily="2" charset="2"/>
              <a:buChar char="Ø"/>
            </a:pPr>
            <a:r>
              <a:rPr lang="pl-PL" sz="2400" dirty="0">
                <a:latin typeface="Arial" panose="020B0604020202020204" pitchFamily="34" charset="0"/>
                <a:cs typeface="Arial" panose="020B0604020202020204" pitchFamily="34" charset="0"/>
              </a:rPr>
              <a:t>Po dokonaniu notyfikacji organ wnioskujący:</a:t>
            </a:r>
          </a:p>
          <a:p>
            <a:pPr marL="903288" indent="-457200">
              <a:buClr>
                <a:srgbClr val="A027D1"/>
              </a:buClr>
              <a:buFont typeface="Wingdings" panose="05000000000000000000" pitchFamily="2" charset="2"/>
              <a:buChar char="v"/>
            </a:pPr>
            <a:r>
              <a:rPr lang="pl-PL" dirty="0">
                <a:latin typeface="Arial" panose="020B0604020202020204" pitchFamily="34" charset="0"/>
                <a:cs typeface="Arial" panose="020B0604020202020204" pitchFamily="34" charset="0"/>
              </a:rPr>
              <a:t>wnosi projekt rozporządzenia do rozpatrzenia przez Radę Ministrów, jeżeli projekt nie uległ istotnym zmianom</a:t>
            </a:r>
          </a:p>
          <a:p>
            <a:pPr marL="903288" indent="-457200">
              <a:buClr>
                <a:srgbClr val="A027D1"/>
              </a:buClr>
              <a:buFont typeface="Wingdings" panose="05000000000000000000" pitchFamily="2" charset="2"/>
              <a:buChar char="v"/>
            </a:pPr>
            <a:r>
              <a:rPr lang="pl-PL" dirty="0">
                <a:latin typeface="Arial" panose="020B0604020202020204" pitchFamily="34" charset="0"/>
                <a:cs typeface="Arial" panose="020B0604020202020204" pitchFamily="34" charset="0"/>
              </a:rPr>
              <a:t>wnosi projekt rozporządzenia do rozpatrzenia przez SKRM, jeżeli projekt uległ istotnym zmianom</a:t>
            </a:r>
          </a:p>
          <a:p>
            <a:pPr marL="446088" indent="-446088">
              <a:buFont typeface="Wingdings" panose="05000000000000000000" pitchFamily="2" charset="2"/>
              <a:buChar char="Ø"/>
            </a:pPr>
            <a:r>
              <a:rPr lang="pl-PL" sz="2400" dirty="0">
                <a:latin typeface="Arial" panose="020B0604020202020204" pitchFamily="34" charset="0"/>
                <a:cs typeface="Arial" panose="020B0604020202020204" pitchFamily="34" charset="0"/>
              </a:rPr>
              <a:t>Zmiany wprowadzone w projekcie przedstawia się we wniosku o rozpatrzenie projektu odpowiednio przez Radę Ministrów lub Stały Komitet Rady Ministrów.</a:t>
            </a:r>
          </a:p>
        </p:txBody>
      </p:sp>
      <p:sp>
        <p:nvSpPr>
          <p:cNvPr id="4" name="Symbol zastępczy numeru slajdu 3">
            <a:extLst>
              <a:ext uri="{FF2B5EF4-FFF2-40B4-BE49-F238E27FC236}">
                <a16:creationId xmlns:a16="http://schemas.microsoft.com/office/drawing/2014/main" id="{863E6F72-CE95-41F0-80DF-F0811D9DE6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497</a:t>
            </a:fld>
            <a:endParaRPr lang="pl-PL">
              <a:solidFill>
                <a:prstClr val="black">
                  <a:tint val="75000"/>
                </a:prstClr>
              </a:solidFill>
            </a:endParaRPr>
          </a:p>
        </p:txBody>
      </p:sp>
    </p:spTree>
    <p:extLst>
      <p:ext uri="{BB962C8B-B14F-4D97-AF65-F5344CB8AC3E}">
        <p14:creationId xmlns:p14="http://schemas.microsoft.com/office/powerpoint/2010/main" val="2717209257"/>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B4DBF0C8-0541-4C13-898C-E51B738EBD8F}"/>
              </a:ext>
            </a:extLst>
          </p:cNvPr>
          <p:cNvSpPr>
            <a:spLocks noGrp="1"/>
          </p:cNvSpPr>
          <p:nvPr>
            <p:ph type="ctrTitle"/>
          </p:nvPr>
        </p:nvSpPr>
        <p:spPr/>
        <p:txBody>
          <a:bodyPr/>
          <a:lstStyle/>
          <a:p>
            <a:r>
              <a:rPr lang="pl-PL" dirty="0"/>
              <a:t>Dziękuję za uwagę</a:t>
            </a:r>
          </a:p>
        </p:txBody>
      </p:sp>
      <p:sp>
        <p:nvSpPr>
          <p:cNvPr id="6" name="Podtytuł 5">
            <a:extLst>
              <a:ext uri="{FF2B5EF4-FFF2-40B4-BE49-F238E27FC236}">
                <a16:creationId xmlns:a16="http://schemas.microsoft.com/office/drawing/2014/main" id="{84508417-87C2-484E-A3F0-C3693E797CDF}"/>
              </a:ext>
            </a:extLst>
          </p:cNvPr>
          <p:cNvSpPr>
            <a:spLocks noGrp="1"/>
          </p:cNvSpPr>
          <p:nvPr>
            <p:ph type="subTitle" idx="1"/>
          </p:nvPr>
        </p:nvSpPr>
        <p:spPr/>
        <p:txBody>
          <a:bodyPr/>
          <a:lstStyle/>
          <a:p>
            <a:endParaRPr lang="pl-PL"/>
          </a:p>
        </p:txBody>
      </p:sp>
      <p:sp>
        <p:nvSpPr>
          <p:cNvPr id="4" name="Symbol zastępczy numeru slajdu 3">
            <a:extLst>
              <a:ext uri="{FF2B5EF4-FFF2-40B4-BE49-F238E27FC236}">
                <a16:creationId xmlns:a16="http://schemas.microsoft.com/office/drawing/2014/main" id="{7C5E2726-758E-40A4-9238-01E37FAC432A}"/>
              </a:ext>
            </a:extLst>
          </p:cNvPr>
          <p:cNvSpPr>
            <a:spLocks noGrp="1"/>
          </p:cNvSpPr>
          <p:nvPr>
            <p:ph type="sldNum" sz="quarter" idx="12"/>
          </p:nvPr>
        </p:nvSpPr>
        <p:spPr/>
        <p:txBody>
          <a:bodyPr/>
          <a:lstStyle/>
          <a:p>
            <a:fld id="{453BB134-82F7-4F0E-A3FF-CEA6FDEF8B86}" type="slidenum">
              <a:rPr lang="pl-PL" smtClean="0">
                <a:solidFill>
                  <a:prstClr val="black">
                    <a:tint val="75000"/>
                  </a:prstClr>
                </a:solidFill>
              </a:rPr>
              <a:pPr/>
              <a:t>498</a:t>
            </a:fld>
            <a:endParaRPr lang="pl-PL">
              <a:solidFill>
                <a:prstClr val="black">
                  <a:tint val="75000"/>
                </a:prstClr>
              </a:solidFill>
            </a:endParaRPr>
          </a:p>
        </p:txBody>
      </p:sp>
    </p:spTree>
    <p:extLst>
      <p:ext uri="{BB962C8B-B14F-4D97-AF65-F5344CB8AC3E}">
        <p14:creationId xmlns:p14="http://schemas.microsoft.com/office/powerpoint/2010/main" val="1908510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25830"/>
            <a:ext cx="10515600" cy="1143000"/>
          </a:xfrm>
        </p:spPr>
        <p:txBody>
          <a:bodyPr/>
          <a:lstStyle/>
          <a:p>
            <a:r>
              <a:rPr lang="pl-PL" dirty="0"/>
              <a:t>System źródeł prawa</a:t>
            </a:r>
          </a:p>
        </p:txBody>
      </p:sp>
      <p:sp>
        <p:nvSpPr>
          <p:cNvPr id="3" name="Symbol zastępczy zawartości 2"/>
          <p:cNvSpPr>
            <a:spLocks noGrp="1"/>
          </p:cNvSpPr>
          <p:nvPr>
            <p:ph idx="1"/>
          </p:nvPr>
        </p:nvSpPr>
        <p:spPr>
          <a:xfrm>
            <a:off x="838200" y="1954529"/>
            <a:ext cx="10515600" cy="4222433"/>
          </a:xfrm>
        </p:spPr>
        <p:txBody>
          <a:bodyPr>
            <a:normAutofit fontScale="92500" lnSpcReduction="10000"/>
          </a:bodyPr>
          <a:lstStyle/>
          <a:p>
            <a:pPr marL="0" indent="0" algn="ctr">
              <a:buNone/>
            </a:pPr>
            <a:r>
              <a:rPr lang="pl-PL" b="1" dirty="0" smtClean="0"/>
              <a:t>Art. 90</a:t>
            </a:r>
          </a:p>
          <a:p>
            <a:pPr marL="514350" indent="-514350" algn="just">
              <a:buAutoNum type="arabicPeriod"/>
            </a:pPr>
            <a:r>
              <a:rPr lang="pl-PL" dirty="0" smtClean="0"/>
              <a:t>Rzeczpospolita </a:t>
            </a:r>
            <a:r>
              <a:rPr lang="pl-PL" dirty="0"/>
              <a:t>Polska może na podstawie umowy międzynarodowej przekazać organizacji międzynarodowej lub organowi międzynarodowemu </a:t>
            </a:r>
            <a:r>
              <a:rPr lang="pl-PL" b="1" dirty="0"/>
              <a:t>kompetencje organów władzy państwowej w niektórych sprawach</a:t>
            </a:r>
            <a:r>
              <a:rPr lang="pl-PL" dirty="0" smtClean="0"/>
              <a:t>.</a:t>
            </a:r>
          </a:p>
          <a:p>
            <a:pPr marL="0" indent="0" algn="just">
              <a:buNone/>
            </a:pPr>
            <a:endParaRPr lang="pl-PL" dirty="0" smtClean="0"/>
          </a:p>
          <a:p>
            <a:pPr marL="0" indent="0" algn="ctr">
              <a:buNone/>
            </a:pPr>
            <a:r>
              <a:rPr lang="pl-PL" b="1" dirty="0" smtClean="0"/>
              <a:t>Art. 91</a:t>
            </a:r>
          </a:p>
          <a:p>
            <a:pPr marL="514350" indent="-514350" algn="just">
              <a:buFont typeface="+mj-lt"/>
              <a:buAutoNum type="arabicPeriod" startAt="3"/>
            </a:pPr>
            <a:r>
              <a:rPr lang="pl-PL" dirty="0" smtClean="0"/>
              <a:t>Jeżeli </a:t>
            </a:r>
            <a:r>
              <a:rPr lang="pl-PL" dirty="0"/>
              <a:t>wynika to z ratyfikowanej przez Rzeczpospolitą Polską umowy konstytuującej organizację międzynarodową, prawo przez nią stanowione jest stosowane bezpośrednio, mając pierwszeństwo w przypadku kolizji z ustawami.</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5</a:t>
            </a:fld>
            <a:endParaRPr lang="pl-PL"/>
          </a:p>
        </p:txBody>
      </p:sp>
    </p:spTree>
    <p:extLst>
      <p:ext uri="{BB962C8B-B14F-4D97-AF65-F5344CB8AC3E}">
        <p14:creationId xmlns:p14="http://schemas.microsoft.com/office/powerpoint/2010/main" val="25243121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chor="ctr"/>
          <a:lstStyle/>
          <a:p>
            <a:pPr marL="0" indent="0" algn="just">
              <a:buNone/>
            </a:pPr>
            <a:r>
              <a:rPr lang="pl-PL" dirty="0" smtClean="0"/>
              <a:t>Uprawnienia organizacji pozarządowych różnią się w zależności od etapu rządowego procesu legislacyjnego, na którym znajduje się projekt. </a:t>
            </a:r>
          </a:p>
          <a:p>
            <a:pPr marL="0" indent="0" algn="just">
              <a:buNone/>
            </a:pPr>
            <a:r>
              <a:rPr lang="pl-PL" dirty="0" smtClean="0"/>
              <a:t>Informacje dotyczące udziału organizacji pozarządowych na poszczególnych etapach rządowego procesu legislacyjnego zostaną przedstawione przy omawianiu poszczególnych etapów pracy nad projektem. </a:t>
            </a:r>
          </a:p>
          <a:p>
            <a:pPr marL="0" indent="0" algn="just">
              <a:buNone/>
            </a:pPr>
            <a:endParaRPr lang="pl-PL" dirty="0" smtClean="0"/>
          </a:p>
        </p:txBody>
      </p:sp>
      <p:sp>
        <p:nvSpPr>
          <p:cNvPr id="4" name="Symbol zastępczy numeru slajdu 3"/>
          <p:cNvSpPr>
            <a:spLocks noGrp="1"/>
          </p:cNvSpPr>
          <p:nvPr>
            <p:ph type="sldNum" sz="quarter" idx="12"/>
          </p:nvPr>
        </p:nvSpPr>
        <p:spPr/>
        <p:txBody>
          <a:bodyPr/>
          <a:lstStyle/>
          <a:p>
            <a:fld id="{453BB134-82F7-4F0E-A3FF-CEA6FDEF8B86}" type="slidenum">
              <a:rPr lang="pl-PL" smtClean="0"/>
              <a:t>50</a:t>
            </a:fld>
            <a:endParaRPr lang="pl-PL"/>
          </a:p>
        </p:txBody>
      </p:sp>
    </p:spTree>
    <p:extLst>
      <p:ext uri="{BB962C8B-B14F-4D97-AF65-F5344CB8AC3E}">
        <p14:creationId xmlns:p14="http://schemas.microsoft.com/office/powerpoint/2010/main" val="23756017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Dokument rządowy</a:t>
            </a:r>
            <a:r>
              <a:rPr lang="pl-PL" dirty="0"/>
              <a:t> </a:t>
            </a:r>
            <a:r>
              <a:rPr lang="pl-PL" dirty="0" smtClean="0"/>
              <a:t>a projekt aktu normatywnego</a:t>
            </a:r>
            <a:endParaRPr lang="pl-PL" dirty="0"/>
          </a:p>
        </p:txBody>
      </p:sp>
      <p:sp>
        <p:nvSpPr>
          <p:cNvPr id="3" name="Symbol zastępczy tekstu 2"/>
          <p:cNvSpPr>
            <a:spLocks noGrp="1"/>
          </p:cNvSpPr>
          <p:nvPr>
            <p:ph type="body" idx="1"/>
          </p:nvPr>
        </p:nvSpPr>
        <p:spPr/>
        <p:txBody>
          <a:bodyPr/>
          <a:lstStyle/>
          <a:p>
            <a:r>
              <a:rPr lang="pl-PL" dirty="0"/>
              <a:t>Podstawowe pojęcia rządowego procesu legislacyjnego</a:t>
            </a:r>
          </a:p>
          <a:p>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51</a:t>
            </a:fld>
            <a:endParaRPr lang="pl-PL"/>
          </a:p>
        </p:txBody>
      </p:sp>
    </p:spTree>
    <p:extLst>
      <p:ext uri="{BB962C8B-B14F-4D97-AF65-F5344CB8AC3E}">
        <p14:creationId xmlns:p14="http://schemas.microsoft.com/office/powerpoint/2010/main" val="22685646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46151" y="679462"/>
            <a:ext cx="10515600" cy="1035080"/>
          </a:xfrm>
        </p:spPr>
        <p:txBody>
          <a:bodyPr/>
          <a:lstStyle/>
          <a:p>
            <a:pPr algn="ctr"/>
            <a:r>
              <a:rPr lang="pl-PL" dirty="0" smtClean="0"/>
              <a:t>Co to jest </a:t>
            </a:r>
            <a:r>
              <a:rPr lang="pl-PL" b="1" dirty="0">
                <a:solidFill>
                  <a:srgbClr val="C00000"/>
                </a:solidFill>
              </a:rPr>
              <a:t>projekt</a:t>
            </a:r>
            <a:r>
              <a:rPr lang="pl-PL" dirty="0" smtClean="0"/>
              <a:t> </a:t>
            </a:r>
            <a:r>
              <a:rPr lang="pl-PL" b="1" dirty="0" smtClean="0">
                <a:solidFill>
                  <a:srgbClr val="C00000"/>
                </a:solidFill>
              </a:rPr>
              <a:t>dokumentu</a:t>
            </a:r>
            <a:r>
              <a:rPr lang="pl-PL" b="1" dirty="0" smtClean="0">
                <a:solidFill>
                  <a:srgbClr val="FF0000"/>
                </a:solidFill>
              </a:rPr>
              <a:t> </a:t>
            </a:r>
            <a:r>
              <a:rPr lang="pl-PL" b="1" dirty="0" smtClean="0">
                <a:solidFill>
                  <a:srgbClr val="C00000"/>
                </a:solidFill>
              </a:rPr>
              <a:t>rządowego</a:t>
            </a:r>
            <a:r>
              <a:rPr lang="pl-PL" dirty="0" smtClean="0"/>
              <a:t>?</a:t>
            </a:r>
            <a:endParaRPr lang="pl-PL" dirty="0"/>
          </a:p>
        </p:txBody>
      </p:sp>
      <p:sp>
        <p:nvSpPr>
          <p:cNvPr id="3" name="Symbol zastępczy zawartości 2"/>
          <p:cNvSpPr>
            <a:spLocks noGrp="1"/>
          </p:cNvSpPr>
          <p:nvPr>
            <p:ph sz="half" idx="1"/>
          </p:nvPr>
        </p:nvSpPr>
        <p:spPr>
          <a:xfrm>
            <a:off x="310552" y="1825625"/>
            <a:ext cx="5995357" cy="4351338"/>
          </a:xfrm>
        </p:spPr>
        <p:txBody>
          <a:bodyPr>
            <a:normAutofit fontScale="77500" lnSpcReduction="20000"/>
          </a:bodyPr>
          <a:lstStyle/>
          <a:p>
            <a:pPr marL="0" indent="0">
              <a:buNone/>
            </a:pPr>
            <a:r>
              <a:rPr lang="pl-PL" sz="3300" dirty="0" smtClean="0"/>
              <a:t>Projekt:</a:t>
            </a:r>
          </a:p>
          <a:p>
            <a:pPr>
              <a:buFont typeface="Wingdings" panose="05000000000000000000" pitchFamily="2" charset="2"/>
              <a:buChar char="q"/>
            </a:pPr>
            <a:r>
              <a:rPr lang="pl-PL" sz="3300" dirty="0" smtClean="0"/>
              <a:t>ustawy</a:t>
            </a:r>
          </a:p>
          <a:p>
            <a:pPr>
              <a:buFont typeface="Wingdings" panose="05000000000000000000" pitchFamily="2" charset="2"/>
              <a:buChar char="q"/>
            </a:pPr>
            <a:r>
              <a:rPr lang="pl-PL" sz="3300" dirty="0" smtClean="0"/>
              <a:t>rozporządzenia Rady Ministrów</a:t>
            </a:r>
          </a:p>
          <a:p>
            <a:pPr>
              <a:buFont typeface="Wingdings" panose="05000000000000000000" pitchFamily="2" charset="2"/>
              <a:buChar char="q"/>
            </a:pPr>
            <a:r>
              <a:rPr lang="pl-PL" sz="3300" dirty="0" smtClean="0"/>
              <a:t>rozporządzenia Prezesa Rady Ministrów</a:t>
            </a:r>
          </a:p>
          <a:p>
            <a:pPr>
              <a:buFont typeface="Wingdings" panose="05000000000000000000" pitchFamily="2" charset="2"/>
              <a:buChar char="q"/>
            </a:pPr>
            <a:r>
              <a:rPr lang="pl-PL" sz="3300" dirty="0" smtClean="0"/>
              <a:t>rozporządzenia ministra</a:t>
            </a:r>
          </a:p>
          <a:p>
            <a:pPr marL="0" indent="0">
              <a:buNone/>
            </a:pPr>
            <a:endParaRPr lang="pl-PL" dirty="0"/>
          </a:p>
        </p:txBody>
      </p:sp>
      <p:sp>
        <p:nvSpPr>
          <p:cNvPr id="4" name="Symbol zastępczy zawartości 3"/>
          <p:cNvSpPr>
            <a:spLocks noGrp="1"/>
          </p:cNvSpPr>
          <p:nvPr>
            <p:ph sz="half" idx="2"/>
          </p:nvPr>
        </p:nvSpPr>
        <p:spPr>
          <a:xfrm>
            <a:off x="6172201" y="1825625"/>
            <a:ext cx="5637363" cy="4351338"/>
          </a:xfrm>
        </p:spPr>
        <p:txBody>
          <a:bodyPr anchor="ctr">
            <a:normAutofit fontScale="77500" lnSpcReduction="20000"/>
          </a:bodyPr>
          <a:lstStyle/>
          <a:p>
            <a:pPr marL="0" indent="0">
              <a:buNone/>
            </a:pPr>
            <a:r>
              <a:rPr lang="pl-PL" sz="3300" dirty="0" smtClean="0"/>
              <a:t>Projekt:</a:t>
            </a:r>
          </a:p>
          <a:p>
            <a:pPr>
              <a:buFont typeface="Wingdings" panose="05000000000000000000" pitchFamily="2" charset="2"/>
              <a:buChar char="q"/>
            </a:pPr>
            <a:r>
              <a:rPr lang="pl-PL" sz="3300" dirty="0" smtClean="0"/>
              <a:t>zarządzenia Prezesa Rady Ministrów</a:t>
            </a:r>
          </a:p>
          <a:p>
            <a:pPr>
              <a:buFont typeface="Wingdings" panose="05000000000000000000" pitchFamily="2" charset="2"/>
              <a:buChar char="q"/>
            </a:pPr>
            <a:r>
              <a:rPr lang="pl-PL" sz="3300" dirty="0"/>
              <a:t>u</a:t>
            </a:r>
            <a:r>
              <a:rPr lang="pl-PL" sz="3300" dirty="0" smtClean="0"/>
              <a:t>chwały Rady Ministrów</a:t>
            </a:r>
          </a:p>
          <a:p>
            <a:pPr marL="0" indent="0">
              <a:buNone/>
            </a:pPr>
            <a:endParaRPr lang="pl-PL" dirty="0" smtClean="0"/>
          </a:p>
          <a:p>
            <a:pPr marL="0" indent="0">
              <a:buNone/>
            </a:pPr>
            <a:r>
              <a:rPr lang="pl-PL" sz="3100" dirty="0" smtClean="0"/>
              <a:t>Projekt </a:t>
            </a:r>
            <a:r>
              <a:rPr lang="pl-PL" sz="3100" dirty="0"/>
              <a:t>innego </a:t>
            </a:r>
            <a:r>
              <a:rPr lang="pl-PL" sz="3100" dirty="0" smtClean="0"/>
              <a:t>dokumentu, w szczególności:</a:t>
            </a:r>
          </a:p>
          <a:p>
            <a:pPr>
              <a:buFont typeface="Wingdings" panose="05000000000000000000" pitchFamily="2" charset="2"/>
              <a:buChar char="q"/>
            </a:pPr>
            <a:r>
              <a:rPr lang="pl-PL" sz="3000" dirty="0"/>
              <a:t>s</a:t>
            </a:r>
            <a:r>
              <a:rPr lang="pl-PL" sz="3000" dirty="0" smtClean="0"/>
              <a:t>trategii np.: średniookresowa strategia rozwoju kraju</a:t>
            </a:r>
          </a:p>
          <a:p>
            <a:pPr>
              <a:buFont typeface="Wingdings" panose="05000000000000000000" pitchFamily="2" charset="2"/>
              <a:buChar char="q"/>
            </a:pPr>
            <a:r>
              <a:rPr lang="pl-PL" sz="3000" dirty="0" smtClean="0"/>
              <a:t>programu np.: wieloletniego </a:t>
            </a:r>
          </a:p>
          <a:p>
            <a:pPr>
              <a:buFont typeface="Wingdings" panose="05000000000000000000" pitchFamily="2" charset="2"/>
              <a:buChar char="q"/>
            </a:pPr>
            <a:r>
              <a:rPr lang="pl-PL" sz="3000" dirty="0" smtClean="0"/>
              <a:t>sprawozdania np.: </a:t>
            </a:r>
            <a:r>
              <a:rPr lang="pl-PL" sz="3000" dirty="0"/>
              <a:t>p</a:t>
            </a:r>
            <a:r>
              <a:rPr lang="pl-PL" sz="3000" dirty="0" smtClean="0"/>
              <a:t>ełnomocnika rządu</a:t>
            </a:r>
          </a:p>
          <a:p>
            <a:pPr>
              <a:buFont typeface="Wingdings" panose="05000000000000000000" pitchFamily="2" charset="2"/>
              <a:buChar char="q"/>
            </a:pPr>
            <a:r>
              <a:rPr lang="pl-PL" sz="3000" dirty="0"/>
              <a:t>i</a:t>
            </a:r>
            <a:r>
              <a:rPr lang="pl-PL" sz="3000" dirty="0" smtClean="0"/>
              <a:t>nformacji np.:  o realizacji ustawy</a:t>
            </a:r>
          </a:p>
          <a:p>
            <a:pPr>
              <a:buFont typeface="Wingdings" panose="05000000000000000000" pitchFamily="2" charset="2"/>
              <a:buChar char="q"/>
            </a:pPr>
            <a:r>
              <a:rPr lang="pl-PL" sz="3000" dirty="0" smtClean="0"/>
              <a:t>stanowiska </a:t>
            </a:r>
            <a:r>
              <a:rPr lang="pl-PL" sz="3000" dirty="0"/>
              <a:t>Rządu do pozarządowego projektu ustawy</a:t>
            </a:r>
            <a:endParaRPr lang="pl-PL" sz="3000" dirty="0" smtClean="0"/>
          </a:p>
          <a:p>
            <a:pPr lvl="1">
              <a:buFont typeface="Wingdings" panose="05000000000000000000" pitchFamily="2" charset="2"/>
              <a:buChar char="q"/>
            </a:pPr>
            <a:endParaRPr lang="pl-PL" dirty="0"/>
          </a:p>
        </p:txBody>
      </p:sp>
      <p:sp>
        <p:nvSpPr>
          <p:cNvPr id="5" name="Symbol zastępczy numeru slajdu 4"/>
          <p:cNvSpPr>
            <a:spLocks noGrp="1"/>
          </p:cNvSpPr>
          <p:nvPr>
            <p:ph type="sldNum" sz="quarter" idx="12"/>
          </p:nvPr>
        </p:nvSpPr>
        <p:spPr/>
        <p:txBody>
          <a:bodyPr/>
          <a:lstStyle/>
          <a:p>
            <a:fld id="{453BB134-82F7-4F0E-A3FF-CEA6FDEF8B86}" type="slidenum">
              <a:rPr lang="pl-PL" smtClean="0"/>
              <a:t>52</a:t>
            </a:fld>
            <a:endParaRPr lang="pl-PL"/>
          </a:p>
        </p:txBody>
      </p:sp>
      <p:sp>
        <p:nvSpPr>
          <p:cNvPr id="6" name="pole tekstowe 5"/>
          <p:cNvSpPr txBox="1"/>
          <p:nvPr/>
        </p:nvSpPr>
        <p:spPr>
          <a:xfrm>
            <a:off x="356263" y="6064381"/>
            <a:ext cx="11651708" cy="1215717"/>
          </a:xfrm>
          <a:prstGeom prst="rect">
            <a:avLst/>
          </a:prstGeom>
          <a:noFill/>
        </p:spPr>
        <p:txBody>
          <a:bodyPr wrap="square" rtlCol="0">
            <a:spAutoFit/>
          </a:bodyPr>
          <a:lstStyle/>
          <a:p>
            <a:r>
              <a:rPr lang="pl-PL" sz="1100" dirty="0" smtClean="0"/>
              <a:t>Podstawa prawna: </a:t>
            </a:r>
          </a:p>
          <a:p>
            <a:pPr marL="171450" indent="-171450">
              <a:buFont typeface="Arial" panose="020B0604020202020204" pitchFamily="34" charset="0"/>
              <a:buChar char="•"/>
            </a:pPr>
            <a:r>
              <a:rPr lang="pl-PL" sz="1100" dirty="0" smtClean="0"/>
              <a:t>art. 87 i 93 Konstytucji Rzeczypospolitej Polskiej  z dnia 2 kwietnia 1997 r. </a:t>
            </a:r>
          </a:p>
          <a:p>
            <a:pPr marL="171450" indent="-171450">
              <a:buFont typeface="Arial" panose="020B0604020202020204" pitchFamily="34" charset="0"/>
              <a:buChar char="•"/>
            </a:pPr>
            <a:r>
              <a:rPr lang="pl-PL" sz="1100" dirty="0" smtClean="0"/>
              <a:t>§ 19 uchwały nr 190 Rady </a:t>
            </a:r>
            <a:r>
              <a:rPr lang="pl-PL" sz="1100" dirty="0"/>
              <a:t>Ministrów  z dnia 29 października 2013 r.  – Regulamin pracy Rady Ministrów (M. P. z 2022 r. poz. 248</a:t>
            </a:r>
            <a:r>
              <a:rPr lang="pl-PL" sz="1100" dirty="0" smtClean="0"/>
              <a:t>)</a:t>
            </a:r>
          </a:p>
          <a:p>
            <a:pPr marL="171450" indent="-171450">
              <a:buFont typeface="Arial" panose="020B0604020202020204" pitchFamily="34" charset="0"/>
              <a:buChar char="•"/>
            </a:pPr>
            <a:endParaRPr lang="pl-PL" sz="1100" dirty="0" smtClean="0"/>
          </a:p>
          <a:p>
            <a:pPr marL="171450" indent="-171450">
              <a:buFont typeface="Arial" panose="020B0604020202020204" pitchFamily="34" charset="0"/>
              <a:buChar char="•"/>
            </a:pPr>
            <a:endParaRPr lang="pl-PL" sz="1100" dirty="0"/>
          </a:p>
          <a:p>
            <a:endParaRPr lang="pl-PL" dirty="0"/>
          </a:p>
        </p:txBody>
      </p:sp>
    </p:spTree>
    <p:extLst>
      <p:ext uri="{BB962C8B-B14F-4D97-AF65-F5344CB8AC3E}">
        <p14:creationId xmlns:p14="http://schemas.microsoft.com/office/powerpoint/2010/main" val="10711998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48157"/>
            <a:ext cx="10515600" cy="942543"/>
          </a:xfrm>
        </p:spPr>
        <p:txBody>
          <a:bodyPr/>
          <a:lstStyle/>
          <a:p>
            <a:r>
              <a:rPr lang="pl-PL" b="1" dirty="0" smtClean="0"/>
              <a:t>Co </a:t>
            </a:r>
            <a:r>
              <a:rPr lang="pl-PL" b="1" u="sng" dirty="0" smtClean="0"/>
              <a:t>nie</a:t>
            </a:r>
            <a:r>
              <a:rPr lang="pl-PL" b="1" dirty="0" smtClean="0"/>
              <a:t> jest </a:t>
            </a:r>
            <a:r>
              <a:rPr lang="pl-PL" b="1" dirty="0" smtClean="0">
                <a:solidFill>
                  <a:srgbClr val="C00000"/>
                </a:solidFill>
              </a:rPr>
              <a:t>dokumentem rządowym?</a:t>
            </a:r>
            <a:endParaRPr lang="pl-PL" b="1" dirty="0">
              <a:solidFill>
                <a:srgbClr val="C00000"/>
              </a:solidFill>
            </a:endParaRPr>
          </a:p>
        </p:txBody>
      </p:sp>
      <p:sp>
        <p:nvSpPr>
          <p:cNvPr id="3" name="Symbol zastępczy zawartości 2"/>
          <p:cNvSpPr>
            <a:spLocks noGrp="1"/>
          </p:cNvSpPr>
          <p:nvPr>
            <p:ph idx="1"/>
          </p:nvPr>
        </p:nvSpPr>
        <p:spPr>
          <a:xfrm>
            <a:off x="558141" y="1825625"/>
            <a:ext cx="11091555" cy="4351338"/>
          </a:xfrm>
        </p:spPr>
        <p:txBody>
          <a:bodyPr/>
          <a:lstStyle/>
          <a:p>
            <a:pPr marL="0" indent="0" algn="just">
              <a:buNone/>
            </a:pPr>
            <a:r>
              <a:rPr lang="pl-PL" dirty="0" smtClean="0"/>
              <a:t>Mimo publikacji w dziennikach urzędowych, dokumentami rządowymi </a:t>
            </a:r>
            <a:r>
              <a:rPr lang="pl-PL" u="sng" dirty="0" smtClean="0"/>
              <a:t>nie są: </a:t>
            </a:r>
            <a:endParaRPr lang="pl-PL" dirty="0" smtClean="0"/>
          </a:p>
          <a:p>
            <a:pPr algn="just">
              <a:buFont typeface="Wingdings" panose="05000000000000000000" pitchFamily="2" charset="2"/>
              <a:buChar char="§"/>
            </a:pPr>
            <a:r>
              <a:rPr lang="pl-PL" dirty="0"/>
              <a:t>r</a:t>
            </a:r>
            <a:r>
              <a:rPr lang="pl-PL" dirty="0" smtClean="0"/>
              <a:t>ozporządzenia Prezydenta Rzeczypospolitej Polskiej, KRRiT</a:t>
            </a:r>
          </a:p>
          <a:p>
            <a:pPr algn="just">
              <a:buFont typeface="Wingdings" panose="05000000000000000000" pitchFamily="2" charset="2"/>
              <a:buChar char="§"/>
            </a:pPr>
            <a:r>
              <a:rPr lang="pl-PL" dirty="0"/>
              <a:t>u</a:t>
            </a:r>
            <a:r>
              <a:rPr lang="pl-PL" dirty="0" smtClean="0"/>
              <a:t>chwały Sejmu</a:t>
            </a:r>
          </a:p>
          <a:p>
            <a:pPr algn="just">
              <a:buFont typeface="Wingdings" panose="05000000000000000000" pitchFamily="2" charset="2"/>
              <a:buChar char="§"/>
            </a:pPr>
            <a:r>
              <a:rPr lang="pl-PL" dirty="0"/>
              <a:t>u</a:t>
            </a:r>
            <a:r>
              <a:rPr lang="pl-PL" dirty="0" smtClean="0"/>
              <a:t>chwały Senatu</a:t>
            </a:r>
          </a:p>
          <a:p>
            <a:pPr algn="just">
              <a:buFont typeface="Wingdings" panose="05000000000000000000" pitchFamily="2" charset="2"/>
              <a:buChar char="§"/>
            </a:pPr>
            <a:r>
              <a:rPr lang="pl-PL" dirty="0"/>
              <a:t>k</a:t>
            </a:r>
            <a:r>
              <a:rPr lang="pl-PL" dirty="0" smtClean="0"/>
              <a:t>omunikaty np.: Prezesa Zakładu Ubezpieczeń Społecznych, Prezesa Głównego Urzędu Statystycznego, Prezesa Banku Gospodarstwa Krajowego</a:t>
            </a:r>
          </a:p>
          <a:p>
            <a:pPr algn="just">
              <a:buFont typeface="Wingdings" panose="05000000000000000000" pitchFamily="2" charset="2"/>
              <a:buChar char="§"/>
            </a:pPr>
            <a:r>
              <a:rPr lang="pl-PL" dirty="0"/>
              <a:t>o</a:t>
            </a:r>
            <a:r>
              <a:rPr lang="pl-PL" dirty="0" smtClean="0"/>
              <a:t>głoszenia np.: o wolnych stanowiskach sędziowskich</a:t>
            </a:r>
          </a:p>
          <a:p>
            <a:pPr>
              <a:buFont typeface="Wingdings" panose="05000000000000000000" pitchFamily="2" charset="2"/>
              <a:buChar char="v"/>
            </a:pPr>
            <a:endParaRPr lang="pl-PL" dirty="0" smtClean="0"/>
          </a:p>
          <a:p>
            <a:pPr>
              <a:buFont typeface="Wingdings" panose="05000000000000000000" pitchFamily="2" charset="2"/>
              <a:buChar char="v"/>
            </a:pPr>
            <a:endParaRPr lang="pl-PL" dirty="0" smtClean="0"/>
          </a:p>
        </p:txBody>
      </p:sp>
      <p:sp>
        <p:nvSpPr>
          <p:cNvPr id="4" name="Symbol zastępczy numeru slajdu 3"/>
          <p:cNvSpPr>
            <a:spLocks noGrp="1"/>
          </p:cNvSpPr>
          <p:nvPr>
            <p:ph type="sldNum" sz="quarter" idx="12"/>
          </p:nvPr>
        </p:nvSpPr>
        <p:spPr/>
        <p:txBody>
          <a:bodyPr/>
          <a:lstStyle/>
          <a:p>
            <a:fld id="{453BB134-82F7-4F0E-A3FF-CEA6FDEF8B86}" type="slidenum">
              <a:rPr lang="pl-PL" smtClean="0"/>
              <a:t>53</a:t>
            </a:fld>
            <a:endParaRPr lang="pl-PL"/>
          </a:p>
        </p:txBody>
      </p:sp>
    </p:spTree>
    <p:extLst>
      <p:ext uri="{BB962C8B-B14F-4D97-AF65-F5344CB8AC3E}">
        <p14:creationId xmlns:p14="http://schemas.microsoft.com/office/powerpoint/2010/main" val="22784235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04311"/>
            <a:ext cx="10515600" cy="1086389"/>
          </a:xfrm>
        </p:spPr>
        <p:txBody>
          <a:bodyPr/>
          <a:lstStyle/>
          <a:p>
            <a:r>
              <a:rPr lang="pl-PL" dirty="0" smtClean="0"/>
              <a:t>Projekt aktu normatywnego</a:t>
            </a:r>
            <a:endParaRPr lang="pl-PL"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14033548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54</a:t>
            </a:fld>
            <a:endParaRPr lang="pl-PL"/>
          </a:p>
        </p:txBody>
      </p:sp>
      <p:sp>
        <p:nvSpPr>
          <p:cNvPr id="6" name="pole tekstowe 5"/>
          <p:cNvSpPr txBox="1"/>
          <p:nvPr/>
        </p:nvSpPr>
        <p:spPr>
          <a:xfrm>
            <a:off x="7267583" y="985968"/>
            <a:ext cx="4648199" cy="646331"/>
          </a:xfrm>
          <a:prstGeom prst="rect">
            <a:avLst/>
          </a:prstGeom>
          <a:noFill/>
        </p:spPr>
        <p:txBody>
          <a:bodyPr wrap="square" rtlCol="0">
            <a:spAutoFit/>
          </a:bodyPr>
          <a:lstStyle/>
          <a:p>
            <a:r>
              <a:rPr lang="pl-PL" dirty="0"/>
              <a:t>P</a:t>
            </a:r>
            <a:r>
              <a:rPr lang="pl-PL" dirty="0" smtClean="0"/>
              <a:t>rojekt </a:t>
            </a:r>
            <a:r>
              <a:rPr lang="pl-PL" b="1" dirty="0" smtClean="0">
                <a:solidFill>
                  <a:srgbClr val="FF0000"/>
                </a:solidFill>
              </a:rPr>
              <a:t>aktu normatywnego </a:t>
            </a:r>
            <a:r>
              <a:rPr lang="pl-PL" dirty="0"/>
              <a:t> </a:t>
            </a:r>
            <a:r>
              <a:rPr lang="pl-PL" dirty="0" smtClean="0"/>
              <a:t>zgodnie z § 24  ust. 3  w zw. </a:t>
            </a:r>
            <a:r>
              <a:rPr lang="pl-PL" dirty="0"/>
              <a:t>z </a:t>
            </a:r>
            <a:r>
              <a:rPr lang="pl-PL" dirty="0" smtClean="0"/>
              <a:t>§ 19 ust. 1 Regulaminu pracy RM</a:t>
            </a:r>
            <a:endParaRPr lang="pl-PL" dirty="0"/>
          </a:p>
        </p:txBody>
      </p:sp>
    </p:spTree>
    <p:extLst>
      <p:ext uri="{BB962C8B-B14F-4D97-AF65-F5344CB8AC3E}">
        <p14:creationId xmlns:p14="http://schemas.microsoft.com/office/powerpoint/2010/main" val="282303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137049"/>
            <a:ext cx="10515600" cy="421419"/>
          </a:xfrm>
        </p:spPr>
        <p:txBody>
          <a:bodyPr>
            <a:normAutofit fontScale="90000"/>
          </a:bodyPr>
          <a:lstStyle/>
          <a:p>
            <a:pPr algn="ctr"/>
            <a:r>
              <a:rPr lang="pl-PL" dirty="0" smtClean="0"/>
              <a:t>Wymiar praktyczny rozróżnienia</a:t>
            </a:r>
            <a:endParaRPr lang="pl-PL" dirty="0"/>
          </a:p>
        </p:txBody>
      </p:sp>
      <p:sp>
        <p:nvSpPr>
          <p:cNvPr id="3" name="Symbol zastępczy zawartości 2"/>
          <p:cNvSpPr>
            <a:spLocks noGrp="1"/>
          </p:cNvSpPr>
          <p:nvPr>
            <p:ph idx="1"/>
          </p:nvPr>
        </p:nvSpPr>
        <p:spPr/>
        <p:txBody>
          <a:bodyPr/>
          <a:lstStyle/>
          <a:p>
            <a:pPr marL="0" indent="0">
              <a:buNone/>
            </a:pP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55</a:t>
            </a:fld>
            <a:endParaRPr lang="pl-PL"/>
          </a:p>
        </p:txBody>
      </p:sp>
      <p:graphicFrame>
        <p:nvGraphicFramePr>
          <p:cNvPr id="7" name="Diagram 6"/>
          <p:cNvGraphicFramePr/>
          <p:nvPr>
            <p:extLst>
              <p:ext uri="{D42A27DB-BD31-4B8C-83A1-F6EECF244321}">
                <p14:modId xmlns:p14="http://schemas.microsoft.com/office/powerpoint/2010/main" val="2580841757"/>
              </p:ext>
            </p:extLst>
          </p:nvPr>
        </p:nvGraphicFramePr>
        <p:xfrm>
          <a:off x="747423" y="2059389"/>
          <a:ext cx="11282900" cy="407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03998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56</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589963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173204"/>
            <a:ext cx="10515600" cy="715903"/>
          </a:xfrm>
        </p:spPr>
        <p:txBody>
          <a:bodyPr/>
          <a:lstStyle/>
          <a:p>
            <a:pPr algn="ctr"/>
            <a:r>
              <a:rPr lang="pl-PL" b="1" dirty="0" smtClean="0"/>
              <a:t>Ćwiczenie</a:t>
            </a:r>
            <a:endParaRPr lang="pl-PL" b="1" dirty="0"/>
          </a:p>
        </p:txBody>
      </p:sp>
      <p:sp>
        <p:nvSpPr>
          <p:cNvPr id="3" name="Symbol zastępczy numeru slajdu 2"/>
          <p:cNvSpPr>
            <a:spLocks noGrp="1"/>
          </p:cNvSpPr>
          <p:nvPr>
            <p:ph type="sldNum" sz="quarter" idx="12"/>
          </p:nvPr>
        </p:nvSpPr>
        <p:spPr/>
        <p:txBody>
          <a:bodyPr/>
          <a:lstStyle/>
          <a:p>
            <a:fld id="{453BB134-82F7-4F0E-A3FF-CEA6FDEF8B86}" type="slidenum">
              <a:rPr lang="pl-PL" smtClean="0"/>
              <a:t>57</a:t>
            </a:fld>
            <a:endParaRPr lang="pl-PL"/>
          </a:p>
        </p:txBody>
      </p:sp>
      <p:sp>
        <p:nvSpPr>
          <p:cNvPr id="4" name="pole tekstowe 3"/>
          <p:cNvSpPr txBox="1"/>
          <p:nvPr/>
        </p:nvSpPr>
        <p:spPr>
          <a:xfrm>
            <a:off x="414077" y="2410283"/>
            <a:ext cx="11283351" cy="3108543"/>
          </a:xfrm>
          <a:prstGeom prst="rect">
            <a:avLst/>
          </a:prstGeom>
          <a:noFill/>
        </p:spPr>
        <p:txBody>
          <a:bodyPr wrap="square" rtlCol="0">
            <a:spAutoFit/>
          </a:bodyPr>
          <a:lstStyle/>
          <a:p>
            <a:pPr algn="just"/>
            <a:r>
              <a:rPr lang="pl-PL" sz="2800" dirty="0" smtClean="0"/>
              <a:t>1. Zdecyduj czy prezentowane dokumenty </a:t>
            </a:r>
            <a:r>
              <a:rPr lang="pl-PL" sz="2800" u="sng" dirty="0" smtClean="0"/>
              <a:t>należą do dokumentów rządowych</a:t>
            </a:r>
            <a:r>
              <a:rPr lang="pl-PL" sz="2800" dirty="0" smtClean="0"/>
              <a:t> lub </a:t>
            </a:r>
            <a:r>
              <a:rPr lang="pl-PL" sz="2800" u="sng" dirty="0" smtClean="0"/>
              <a:t>projektów dokumentów rządowych </a:t>
            </a:r>
            <a:r>
              <a:rPr lang="pl-PL" sz="2800" dirty="0" smtClean="0"/>
              <a:t>w rozumieniu regulaminu pracy Rady Ministrów?</a:t>
            </a:r>
          </a:p>
          <a:p>
            <a:pPr algn="just"/>
            <a:endParaRPr lang="pl-PL" sz="2800" dirty="0"/>
          </a:p>
          <a:p>
            <a:pPr algn="just"/>
            <a:r>
              <a:rPr lang="pl-PL" sz="2800" dirty="0" smtClean="0"/>
              <a:t>2. Które dokumenty stanowią </a:t>
            </a:r>
            <a:r>
              <a:rPr lang="pl-PL" sz="2800" u="sng" dirty="0" smtClean="0"/>
              <a:t>akty normatywne albo projekty aktów normatywnych</a:t>
            </a:r>
            <a:r>
              <a:rPr lang="pl-PL" sz="2800" dirty="0" smtClean="0"/>
              <a:t> </a:t>
            </a:r>
            <a:r>
              <a:rPr lang="pl-PL" sz="2800" dirty="0"/>
              <a:t>w rozumieniu regulaminu pracy Rady Ministrów</a:t>
            </a:r>
            <a:r>
              <a:rPr lang="pl-PL" sz="2800" dirty="0" smtClean="0"/>
              <a:t> ?</a:t>
            </a:r>
          </a:p>
          <a:p>
            <a:pPr algn="just"/>
            <a:endParaRPr lang="pl-PL" sz="2800" dirty="0" smtClean="0"/>
          </a:p>
        </p:txBody>
      </p:sp>
    </p:spTree>
    <p:extLst>
      <p:ext uri="{BB962C8B-B14F-4D97-AF65-F5344CB8AC3E}">
        <p14:creationId xmlns:p14="http://schemas.microsoft.com/office/powerpoint/2010/main" val="436364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p:cNvPicPr>
            <a:picLocks noGrp="1" noChangeAspect="1"/>
          </p:cNvPicPr>
          <p:nvPr>
            <p:ph sz="half" idx="1"/>
          </p:nvPr>
        </p:nvPicPr>
        <p:blipFill>
          <a:blip r:embed="rId2"/>
          <a:stretch>
            <a:fillRect/>
          </a:stretch>
        </p:blipFill>
        <p:spPr>
          <a:xfrm>
            <a:off x="1943100" y="834390"/>
            <a:ext cx="8869680" cy="5612130"/>
          </a:xfrm>
          <a:prstGeom prst="rect">
            <a:avLst/>
          </a:prstGeom>
        </p:spPr>
      </p:pic>
      <p:sp>
        <p:nvSpPr>
          <p:cNvPr id="5" name="Symbol zastępczy numeru slajdu 4"/>
          <p:cNvSpPr>
            <a:spLocks noGrp="1"/>
          </p:cNvSpPr>
          <p:nvPr>
            <p:ph type="sldNum" sz="quarter" idx="12"/>
          </p:nvPr>
        </p:nvSpPr>
        <p:spPr/>
        <p:txBody>
          <a:bodyPr/>
          <a:lstStyle/>
          <a:p>
            <a:fld id="{453BB134-82F7-4F0E-A3FF-CEA6FDEF8B86}" type="slidenum">
              <a:rPr lang="pl-PL" smtClean="0"/>
              <a:t>58</a:t>
            </a:fld>
            <a:endParaRPr lang="pl-PL"/>
          </a:p>
        </p:txBody>
      </p:sp>
      <p:pic>
        <p:nvPicPr>
          <p:cNvPr id="7" name="Obraz 6"/>
          <p:cNvPicPr>
            <a:picLocks noChangeAspect="1"/>
          </p:cNvPicPr>
          <p:nvPr/>
        </p:nvPicPr>
        <p:blipFill>
          <a:blip r:embed="rId3"/>
          <a:stretch>
            <a:fillRect/>
          </a:stretch>
        </p:blipFill>
        <p:spPr>
          <a:xfrm>
            <a:off x="482145" y="1244324"/>
            <a:ext cx="4621169" cy="506012"/>
          </a:xfrm>
          <a:prstGeom prst="rect">
            <a:avLst/>
          </a:prstGeom>
        </p:spPr>
      </p:pic>
    </p:spTree>
    <p:extLst>
      <p:ext uri="{BB962C8B-B14F-4D97-AF65-F5344CB8AC3E}">
        <p14:creationId xmlns:p14="http://schemas.microsoft.com/office/powerpoint/2010/main" val="18600679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p:cNvSpPr>
            <a:spLocks noGrp="1"/>
          </p:cNvSpPr>
          <p:nvPr>
            <p:ph type="sldNum" sz="quarter" idx="12"/>
          </p:nvPr>
        </p:nvSpPr>
        <p:spPr/>
        <p:txBody>
          <a:bodyPr/>
          <a:lstStyle/>
          <a:p>
            <a:fld id="{453BB134-82F7-4F0E-A3FF-CEA6FDEF8B86}" type="slidenum">
              <a:rPr lang="pl-PL" smtClean="0"/>
              <a:t>59</a:t>
            </a:fld>
            <a:endParaRPr lang="pl-PL"/>
          </a:p>
        </p:txBody>
      </p:sp>
      <p:sp>
        <p:nvSpPr>
          <p:cNvPr id="7" name="pole tekstowe 6"/>
          <p:cNvSpPr txBox="1"/>
          <p:nvPr/>
        </p:nvSpPr>
        <p:spPr>
          <a:xfrm>
            <a:off x="465835" y="6504323"/>
            <a:ext cx="4485735" cy="430887"/>
          </a:xfrm>
          <a:prstGeom prst="rect">
            <a:avLst/>
          </a:prstGeom>
          <a:noFill/>
        </p:spPr>
        <p:txBody>
          <a:bodyPr wrap="square" rtlCol="0">
            <a:spAutoFit/>
          </a:bodyPr>
          <a:lstStyle/>
          <a:p>
            <a:r>
              <a:rPr lang="pl-PL" sz="1100" dirty="0"/>
              <a:t>Dostępne na </a:t>
            </a:r>
            <a:r>
              <a:rPr lang="pl-PL" sz="1100" dirty="0">
                <a:hlinkClick r:id="rId3"/>
              </a:rPr>
              <a:t>https://</a:t>
            </a:r>
            <a:r>
              <a:rPr lang="pl-PL" sz="1100" dirty="0" smtClean="0">
                <a:hlinkClick r:id="rId3"/>
              </a:rPr>
              <a:t>www.dziennikustaw.gov.pl/DU/2022/1479</a:t>
            </a:r>
            <a:endParaRPr lang="pl-PL" sz="1100" dirty="0" smtClean="0"/>
          </a:p>
          <a:p>
            <a:endParaRPr lang="pl-PL" sz="1100" dirty="0"/>
          </a:p>
        </p:txBody>
      </p:sp>
      <p:pic>
        <p:nvPicPr>
          <p:cNvPr id="14" name="Symbol zastępczy zawartości 13" descr="Wycinek ekranu"/>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54480" y="914400"/>
            <a:ext cx="9235440" cy="5441962"/>
          </a:xfrm>
        </p:spPr>
      </p:pic>
      <p:sp>
        <p:nvSpPr>
          <p:cNvPr id="17" name="pole tekstowe 16"/>
          <p:cNvSpPr txBox="1"/>
          <p:nvPr/>
        </p:nvSpPr>
        <p:spPr>
          <a:xfrm>
            <a:off x="2976113" y="1527675"/>
            <a:ext cx="638355" cy="369332"/>
          </a:xfrm>
          <a:prstGeom prst="rect">
            <a:avLst/>
          </a:prstGeom>
          <a:noFill/>
        </p:spPr>
        <p:txBody>
          <a:bodyPr wrap="square" rtlCol="0">
            <a:spAutoFit/>
          </a:bodyPr>
          <a:lstStyle/>
          <a:p>
            <a:pPr algn="ctr"/>
            <a:r>
              <a:rPr lang="pl-PL" dirty="0" smtClean="0">
                <a:solidFill>
                  <a:schemeClr val="bg1"/>
                </a:solidFill>
              </a:rPr>
              <a:t>1</a:t>
            </a:r>
            <a:endParaRPr lang="pl-PL" dirty="0">
              <a:solidFill>
                <a:schemeClr val="bg1"/>
              </a:solidFill>
            </a:endParaRPr>
          </a:p>
        </p:txBody>
      </p:sp>
      <p:sp>
        <p:nvSpPr>
          <p:cNvPr id="22" name="pole tekstowe 21"/>
          <p:cNvSpPr txBox="1"/>
          <p:nvPr/>
        </p:nvSpPr>
        <p:spPr>
          <a:xfrm>
            <a:off x="8642229" y="1527675"/>
            <a:ext cx="638355" cy="369332"/>
          </a:xfrm>
          <a:prstGeom prst="rect">
            <a:avLst/>
          </a:prstGeom>
          <a:noFill/>
        </p:spPr>
        <p:txBody>
          <a:bodyPr wrap="square" rtlCol="0">
            <a:spAutoFit/>
          </a:bodyPr>
          <a:lstStyle/>
          <a:p>
            <a:pPr algn="ctr"/>
            <a:r>
              <a:rPr lang="pl-PL" dirty="0" smtClean="0">
                <a:solidFill>
                  <a:schemeClr val="bg1"/>
                </a:solidFill>
              </a:rPr>
              <a:t>2</a:t>
            </a:r>
            <a:endParaRPr lang="pl-PL" dirty="0">
              <a:solidFill>
                <a:schemeClr val="bg1"/>
              </a:solidFill>
            </a:endParaRPr>
          </a:p>
        </p:txBody>
      </p:sp>
    </p:spTree>
    <p:extLst>
      <p:ext uri="{BB962C8B-B14F-4D97-AF65-F5344CB8AC3E}">
        <p14:creationId xmlns:p14="http://schemas.microsoft.com/office/powerpoint/2010/main" val="179219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45819"/>
            <a:ext cx="10515600" cy="1234439"/>
          </a:xfrm>
        </p:spPr>
        <p:txBody>
          <a:bodyPr/>
          <a:lstStyle/>
          <a:p>
            <a:r>
              <a:rPr lang="pl-PL" dirty="0"/>
              <a:t>System źródeł prawa</a:t>
            </a:r>
          </a:p>
        </p:txBody>
      </p:sp>
      <p:sp>
        <p:nvSpPr>
          <p:cNvPr id="3" name="Symbol zastępczy zawartości 2"/>
          <p:cNvSpPr>
            <a:spLocks noGrp="1"/>
          </p:cNvSpPr>
          <p:nvPr>
            <p:ph idx="1"/>
          </p:nvPr>
        </p:nvSpPr>
        <p:spPr>
          <a:xfrm>
            <a:off x="838200" y="2080259"/>
            <a:ext cx="10515600" cy="4096703"/>
          </a:xfrm>
        </p:spPr>
        <p:txBody>
          <a:bodyPr/>
          <a:lstStyle/>
          <a:p>
            <a:pPr marL="0" indent="0" algn="ctr">
              <a:buNone/>
            </a:pPr>
            <a:r>
              <a:rPr lang="pl-PL" b="1" dirty="0" smtClean="0"/>
              <a:t>Art. 234</a:t>
            </a:r>
          </a:p>
          <a:p>
            <a:pPr marL="514350" indent="-514350" algn="just">
              <a:buFont typeface="+mj-lt"/>
              <a:buAutoNum type="arabicPeriod"/>
            </a:pPr>
            <a:r>
              <a:rPr lang="pl-PL" dirty="0" smtClean="0"/>
              <a:t>Jeżeli </a:t>
            </a:r>
            <a:r>
              <a:rPr lang="pl-PL" dirty="0"/>
              <a:t>w czasie </a:t>
            </a:r>
            <a:r>
              <a:rPr lang="pl-PL" b="1" dirty="0"/>
              <a:t>stanu wojennego </a:t>
            </a:r>
            <a:r>
              <a:rPr lang="pl-PL" dirty="0"/>
              <a:t>Sejm nie może zebrać się na posiedzenie, Prezydent Rzeczypospolitej na </a:t>
            </a:r>
            <a:r>
              <a:rPr lang="pl-PL" b="1" dirty="0"/>
              <a:t>wniosek Rady Ministrów</a:t>
            </a:r>
            <a:r>
              <a:rPr lang="pl-PL" dirty="0"/>
              <a:t> wydaje rozporządzenia z mocą ustawy w zakresie i w granicach określonych w art. 228 ust. 3-5. Rozporządzenia te podlegają zatwierdzeniu przez Sejm na najbliższym posiedzeniu.</a:t>
            </a:r>
          </a:p>
          <a:p>
            <a:pPr marL="514350" indent="-514350" algn="just">
              <a:buFont typeface="+mj-lt"/>
              <a:buAutoNum type="arabicPeriod"/>
            </a:pPr>
            <a:r>
              <a:rPr lang="pl-PL" dirty="0" smtClean="0"/>
              <a:t>Rozporządzenia</a:t>
            </a:r>
            <a:r>
              <a:rPr lang="pl-PL" dirty="0"/>
              <a:t>, o których mowa w ust. 1, mają </a:t>
            </a:r>
            <a:r>
              <a:rPr lang="pl-PL" b="1" dirty="0"/>
              <a:t>charakter źródeł powszechnie obowiązującego prawa</a:t>
            </a:r>
            <a:r>
              <a:rPr lang="pl-PL" dirty="0"/>
              <a:t>.</a:t>
            </a:r>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6</a:t>
            </a:fld>
            <a:endParaRPr lang="pl-PL"/>
          </a:p>
        </p:txBody>
      </p:sp>
    </p:spTree>
    <p:extLst>
      <p:ext uri="{BB962C8B-B14F-4D97-AF65-F5344CB8AC3E}">
        <p14:creationId xmlns:p14="http://schemas.microsoft.com/office/powerpoint/2010/main" val="1790834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p:cNvPicPr>
            <a:picLocks noGrp="1" noChangeAspect="1"/>
          </p:cNvPicPr>
          <p:nvPr>
            <p:ph sz="half" idx="1"/>
          </p:nvPr>
        </p:nvPicPr>
        <p:blipFill>
          <a:blip r:embed="rId2"/>
          <a:stretch>
            <a:fillRect/>
          </a:stretch>
        </p:blipFill>
        <p:spPr>
          <a:xfrm>
            <a:off x="354330" y="1280160"/>
            <a:ext cx="11384280" cy="5212080"/>
          </a:xfrm>
          <a:prstGeom prst="rect">
            <a:avLst/>
          </a:prstGeom>
        </p:spPr>
      </p:pic>
      <p:sp>
        <p:nvSpPr>
          <p:cNvPr id="5" name="Symbol zastępczy numeru slajdu 4"/>
          <p:cNvSpPr>
            <a:spLocks noGrp="1"/>
          </p:cNvSpPr>
          <p:nvPr>
            <p:ph type="sldNum" sz="quarter" idx="12"/>
          </p:nvPr>
        </p:nvSpPr>
        <p:spPr/>
        <p:txBody>
          <a:bodyPr/>
          <a:lstStyle/>
          <a:p>
            <a:fld id="{453BB134-82F7-4F0E-A3FF-CEA6FDEF8B86}" type="slidenum">
              <a:rPr lang="pl-PL" smtClean="0"/>
              <a:t>60</a:t>
            </a:fld>
            <a:endParaRPr lang="pl-PL"/>
          </a:p>
        </p:txBody>
      </p:sp>
    </p:spTree>
    <p:extLst>
      <p:ext uri="{BB962C8B-B14F-4D97-AF65-F5344CB8AC3E}">
        <p14:creationId xmlns:p14="http://schemas.microsoft.com/office/powerpoint/2010/main" val="3569801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p:cNvPicPr>
            <a:picLocks noGrp="1" noChangeAspect="1"/>
          </p:cNvPicPr>
          <p:nvPr>
            <p:ph sz="half" idx="1"/>
          </p:nvPr>
        </p:nvPicPr>
        <p:blipFill>
          <a:blip r:embed="rId2"/>
          <a:stretch>
            <a:fillRect/>
          </a:stretch>
        </p:blipFill>
        <p:spPr>
          <a:xfrm>
            <a:off x="457200" y="1074420"/>
            <a:ext cx="11258550" cy="5372100"/>
          </a:xfrm>
          <a:prstGeom prst="rect">
            <a:avLst/>
          </a:prstGeom>
        </p:spPr>
      </p:pic>
      <p:sp>
        <p:nvSpPr>
          <p:cNvPr id="5" name="Symbol zastępczy numeru slajdu 4"/>
          <p:cNvSpPr>
            <a:spLocks noGrp="1"/>
          </p:cNvSpPr>
          <p:nvPr>
            <p:ph type="sldNum" sz="quarter" idx="12"/>
          </p:nvPr>
        </p:nvSpPr>
        <p:spPr/>
        <p:txBody>
          <a:bodyPr/>
          <a:lstStyle/>
          <a:p>
            <a:fld id="{453BB134-82F7-4F0E-A3FF-CEA6FDEF8B86}" type="slidenum">
              <a:rPr lang="pl-PL" smtClean="0"/>
              <a:t>61</a:t>
            </a:fld>
            <a:endParaRPr lang="pl-PL"/>
          </a:p>
        </p:txBody>
      </p:sp>
    </p:spTree>
    <p:extLst>
      <p:ext uri="{BB962C8B-B14F-4D97-AF65-F5344CB8AC3E}">
        <p14:creationId xmlns:p14="http://schemas.microsoft.com/office/powerpoint/2010/main" val="3068877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p:cNvPicPr>
            <a:picLocks noGrp="1" noChangeAspect="1"/>
          </p:cNvPicPr>
          <p:nvPr>
            <p:ph sz="half" idx="1"/>
          </p:nvPr>
        </p:nvPicPr>
        <p:blipFill>
          <a:blip r:embed="rId2"/>
          <a:stretch>
            <a:fillRect/>
          </a:stretch>
        </p:blipFill>
        <p:spPr>
          <a:xfrm>
            <a:off x="434340" y="971550"/>
            <a:ext cx="11247120" cy="5384812"/>
          </a:xfrm>
          <a:prstGeom prst="rect">
            <a:avLst/>
          </a:prstGeom>
        </p:spPr>
      </p:pic>
      <p:sp>
        <p:nvSpPr>
          <p:cNvPr id="5" name="Symbol zastępczy numeru slajdu 4"/>
          <p:cNvSpPr>
            <a:spLocks noGrp="1"/>
          </p:cNvSpPr>
          <p:nvPr>
            <p:ph type="sldNum" sz="quarter" idx="12"/>
          </p:nvPr>
        </p:nvSpPr>
        <p:spPr/>
        <p:txBody>
          <a:bodyPr/>
          <a:lstStyle/>
          <a:p>
            <a:fld id="{453BB134-82F7-4F0E-A3FF-CEA6FDEF8B86}" type="slidenum">
              <a:rPr lang="pl-PL" smtClean="0"/>
              <a:t>62</a:t>
            </a:fld>
            <a:endParaRPr lang="pl-PL"/>
          </a:p>
        </p:txBody>
      </p:sp>
    </p:spTree>
    <p:extLst>
      <p:ext uri="{BB962C8B-B14F-4D97-AF65-F5344CB8AC3E}">
        <p14:creationId xmlns:p14="http://schemas.microsoft.com/office/powerpoint/2010/main" val="337155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descr="Wycinek ekranu"/>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91590" y="1460100"/>
            <a:ext cx="9841230" cy="4723530"/>
          </a:xfrm>
        </p:spPr>
      </p:pic>
      <p:sp>
        <p:nvSpPr>
          <p:cNvPr id="5" name="Symbol zastępczy numeru slajdu 4"/>
          <p:cNvSpPr>
            <a:spLocks noGrp="1"/>
          </p:cNvSpPr>
          <p:nvPr>
            <p:ph type="sldNum" sz="quarter" idx="12"/>
          </p:nvPr>
        </p:nvSpPr>
        <p:spPr/>
        <p:txBody>
          <a:bodyPr/>
          <a:lstStyle/>
          <a:p>
            <a:fld id="{453BB134-82F7-4F0E-A3FF-CEA6FDEF8B86}" type="slidenum">
              <a:rPr lang="pl-PL" smtClean="0"/>
              <a:t>63</a:t>
            </a:fld>
            <a:endParaRPr lang="pl-PL"/>
          </a:p>
        </p:txBody>
      </p:sp>
      <p:sp>
        <p:nvSpPr>
          <p:cNvPr id="11" name="pole tekstowe 10"/>
          <p:cNvSpPr txBox="1"/>
          <p:nvPr/>
        </p:nvSpPr>
        <p:spPr>
          <a:xfrm>
            <a:off x="2889849" y="1460100"/>
            <a:ext cx="638355" cy="369332"/>
          </a:xfrm>
          <a:prstGeom prst="rect">
            <a:avLst/>
          </a:prstGeom>
          <a:noFill/>
        </p:spPr>
        <p:txBody>
          <a:bodyPr wrap="square" rtlCol="0">
            <a:spAutoFit/>
          </a:bodyPr>
          <a:lstStyle/>
          <a:p>
            <a:pPr algn="ctr"/>
            <a:r>
              <a:rPr lang="pl-PL" dirty="0" smtClean="0">
                <a:solidFill>
                  <a:schemeClr val="bg1"/>
                </a:solidFill>
              </a:rPr>
              <a:t>3</a:t>
            </a:r>
            <a:endParaRPr lang="pl-PL" dirty="0">
              <a:solidFill>
                <a:schemeClr val="bg1"/>
              </a:solidFill>
            </a:endParaRPr>
          </a:p>
        </p:txBody>
      </p:sp>
      <p:sp>
        <p:nvSpPr>
          <p:cNvPr id="12" name="pole tekstowe 11"/>
          <p:cNvSpPr txBox="1"/>
          <p:nvPr/>
        </p:nvSpPr>
        <p:spPr>
          <a:xfrm>
            <a:off x="8606285" y="1460099"/>
            <a:ext cx="638355" cy="369332"/>
          </a:xfrm>
          <a:prstGeom prst="rect">
            <a:avLst/>
          </a:prstGeom>
          <a:noFill/>
        </p:spPr>
        <p:txBody>
          <a:bodyPr wrap="square" rtlCol="0">
            <a:spAutoFit/>
          </a:bodyPr>
          <a:lstStyle/>
          <a:p>
            <a:pPr algn="ctr"/>
            <a:r>
              <a:rPr lang="pl-PL" dirty="0" smtClean="0">
                <a:solidFill>
                  <a:schemeClr val="bg1"/>
                </a:solidFill>
              </a:rPr>
              <a:t>4</a:t>
            </a:r>
            <a:endParaRPr lang="pl-PL" dirty="0">
              <a:solidFill>
                <a:schemeClr val="bg1"/>
              </a:solidFill>
            </a:endParaRPr>
          </a:p>
        </p:txBody>
      </p:sp>
      <p:sp>
        <p:nvSpPr>
          <p:cNvPr id="3" name="pole tekstowe 2"/>
          <p:cNvSpPr txBox="1"/>
          <p:nvPr/>
        </p:nvSpPr>
        <p:spPr>
          <a:xfrm>
            <a:off x="586603" y="6288669"/>
            <a:ext cx="4563375" cy="461665"/>
          </a:xfrm>
          <a:prstGeom prst="rect">
            <a:avLst/>
          </a:prstGeom>
          <a:noFill/>
        </p:spPr>
        <p:txBody>
          <a:bodyPr wrap="square" rtlCol="0">
            <a:spAutoFit/>
          </a:bodyPr>
          <a:lstStyle/>
          <a:p>
            <a:r>
              <a:rPr lang="pl-PL" sz="1200" dirty="0">
                <a:hlinkClick r:id="rId4"/>
              </a:rPr>
              <a:t>https://</a:t>
            </a:r>
            <a:r>
              <a:rPr lang="pl-PL" sz="1200" dirty="0" smtClean="0">
                <a:hlinkClick r:id="rId4"/>
              </a:rPr>
              <a:t>www.dziennikustaw.gov.pl/MP/rok/2022/pozycja/674</a:t>
            </a:r>
            <a:endParaRPr lang="pl-PL" sz="1200" dirty="0" smtClean="0"/>
          </a:p>
          <a:p>
            <a:endParaRPr lang="pl-PL" sz="1200" dirty="0"/>
          </a:p>
        </p:txBody>
      </p:sp>
    </p:spTree>
    <p:extLst>
      <p:ext uri="{BB962C8B-B14F-4D97-AF65-F5344CB8AC3E}">
        <p14:creationId xmlns:p14="http://schemas.microsoft.com/office/powerpoint/2010/main" val="34958612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p:cNvPicPr>
            <a:picLocks noGrp="1" noChangeAspect="1"/>
          </p:cNvPicPr>
          <p:nvPr>
            <p:ph sz="half" idx="1"/>
          </p:nvPr>
        </p:nvPicPr>
        <p:blipFill>
          <a:blip r:embed="rId2"/>
          <a:stretch>
            <a:fillRect/>
          </a:stretch>
        </p:blipFill>
        <p:spPr>
          <a:xfrm>
            <a:off x="1874521" y="1165860"/>
            <a:ext cx="8663939" cy="5011103"/>
          </a:xfrm>
          <a:prstGeom prst="rect">
            <a:avLst/>
          </a:prstGeom>
        </p:spPr>
      </p:pic>
      <p:sp>
        <p:nvSpPr>
          <p:cNvPr id="5" name="Symbol zastępczy numeru slajdu 4"/>
          <p:cNvSpPr>
            <a:spLocks noGrp="1"/>
          </p:cNvSpPr>
          <p:nvPr>
            <p:ph type="sldNum" sz="quarter" idx="12"/>
          </p:nvPr>
        </p:nvSpPr>
        <p:spPr/>
        <p:txBody>
          <a:bodyPr/>
          <a:lstStyle/>
          <a:p>
            <a:fld id="{453BB134-82F7-4F0E-A3FF-CEA6FDEF8B86}" type="slidenum">
              <a:rPr lang="pl-PL" smtClean="0"/>
              <a:t>64</a:t>
            </a:fld>
            <a:endParaRPr lang="pl-PL"/>
          </a:p>
        </p:txBody>
      </p:sp>
      <p:pic>
        <p:nvPicPr>
          <p:cNvPr id="7" name="Obraz 6"/>
          <p:cNvPicPr>
            <a:picLocks noChangeAspect="1"/>
          </p:cNvPicPr>
          <p:nvPr/>
        </p:nvPicPr>
        <p:blipFill>
          <a:blip r:embed="rId3"/>
          <a:stretch>
            <a:fillRect/>
          </a:stretch>
        </p:blipFill>
        <p:spPr>
          <a:xfrm>
            <a:off x="207798" y="6182277"/>
            <a:ext cx="5261304" cy="713294"/>
          </a:xfrm>
          <a:prstGeom prst="rect">
            <a:avLst/>
          </a:prstGeom>
        </p:spPr>
      </p:pic>
    </p:spTree>
    <p:extLst>
      <p:ext uri="{BB962C8B-B14F-4D97-AF65-F5344CB8AC3E}">
        <p14:creationId xmlns:p14="http://schemas.microsoft.com/office/powerpoint/2010/main" val="1099580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p:cNvSpPr>
            <a:spLocks noGrp="1"/>
          </p:cNvSpPr>
          <p:nvPr>
            <p:ph type="sldNum" sz="quarter" idx="12"/>
          </p:nvPr>
        </p:nvSpPr>
        <p:spPr/>
        <p:txBody>
          <a:bodyPr/>
          <a:lstStyle/>
          <a:p>
            <a:fld id="{453BB134-82F7-4F0E-A3FF-CEA6FDEF8B86}" type="slidenum">
              <a:rPr lang="pl-PL" smtClean="0">
                <a:solidFill>
                  <a:prstClr val="black">
                    <a:tint val="75000"/>
                  </a:prstClr>
                </a:solidFill>
              </a:rPr>
              <a:pPr/>
              <a:t>65</a:t>
            </a:fld>
            <a:endParaRPr lang="pl-PL">
              <a:solidFill>
                <a:prstClr val="black">
                  <a:tint val="75000"/>
                </a:prstClr>
              </a:solidFill>
            </a:endParaRPr>
          </a:p>
        </p:txBody>
      </p:sp>
      <p:pic>
        <p:nvPicPr>
          <p:cNvPr id="3" name="Symbol zastępczy zawartości 2" descr="Wycinek ekranu"/>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40280" y="1005840"/>
            <a:ext cx="7715250" cy="5520690"/>
          </a:xfrm>
        </p:spPr>
      </p:pic>
      <p:sp>
        <p:nvSpPr>
          <p:cNvPr id="13" name="pole tekstowe 12"/>
          <p:cNvSpPr txBox="1"/>
          <p:nvPr/>
        </p:nvSpPr>
        <p:spPr>
          <a:xfrm>
            <a:off x="8498465" y="1224221"/>
            <a:ext cx="767751" cy="369332"/>
          </a:xfrm>
          <a:prstGeom prst="rect">
            <a:avLst/>
          </a:prstGeom>
          <a:noFill/>
        </p:spPr>
        <p:txBody>
          <a:bodyPr wrap="square" rtlCol="0">
            <a:spAutoFit/>
          </a:bodyPr>
          <a:lstStyle/>
          <a:p>
            <a:pPr algn="ctr"/>
            <a:r>
              <a:rPr lang="pl-PL" dirty="0">
                <a:solidFill>
                  <a:prstClr val="white"/>
                </a:solidFill>
              </a:rPr>
              <a:t>6</a:t>
            </a:r>
          </a:p>
        </p:txBody>
      </p:sp>
    </p:spTree>
    <p:extLst>
      <p:ext uri="{BB962C8B-B14F-4D97-AF65-F5344CB8AC3E}">
        <p14:creationId xmlns:p14="http://schemas.microsoft.com/office/powerpoint/2010/main" val="4475072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p:cNvSpPr>
            <a:spLocks noGrp="1"/>
          </p:cNvSpPr>
          <p:nvPr>
            <p:ph type="sldNum" sz="quarter" idx="12"/>
          </p:nvPr>
        </p:nvSpPr>
        <p:spPr/>
        <p:txBody>
          <a:bodyPr/>
          <a:lstStyle/>
          <a:p>
            <a:fld id="{453BB134-82F7-4F0E-A3FF-CEA6FDEF8B86}" type="slidenum">
              <a:rPr lang="pl-PL" smtClean="0">
                <a:solidFill>
                  <a:prstClr val="black">
                    <a:tint val="75000"/>
                  </a:prstClr>
                </a:solidFill>
              </a:rPr>
              <a:pPr/>
              <a:t>66</a:t>
            </a:fld>
            <a:endParaRPr lang="pl-PL">
              <a:solidFill>
                <a:prstClr val="black">
                  <a:tint val="75000"/>
                </a:prstClr>
              </a:solidFill>
            </a:endParaRPr>
          </a:p>
        </p:txBody>
      </p:sp>
      <p:pic>
        <p:nvPicPr>
          <p:cNvPr id="8" name="Symbol zastępczy zawartości 7"/>
          <p:cNvPicPr>
            <a:picLocks noGrp="1" noChangeAspect="1"/>
          </p:cNvPicPr>
          <p:nvPr>
            <p:ph sz="half" idx="1"/>
          </p:nvPr>
        </p:nvPicPr>
        <p:blipFill>
          <a:blip r:embed="rId2"/>
          <a:stretch>
            <a:fillRect/>
          </a:stretch>
        </p:blipFill>
        <p:spPr>
          <a:xfrm>
            <a:off x="811531" y="982980"/>
            <a:ext cx="10241280" cy="5373382"/>
          </a:xfrm>
          <a:prstGeom prst="rect">
            <a:avLst/>
          </a:prstGeom>
        </p:spPr>
      </p:pic>
    </p:spTree>
    <p:extLst>
      <p:ext uri="{BB962C8B-B14F-4D97-AF65-F5344CB8AC3E}">
        <p14:creationId xmlns:p14="http://schemas.microsoft.com/office/powerpoint/2010/main" val="14026421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44897" y="563545"/>
            <a:ext cx="10515600" cy="1325563"/>
          </a:xfrm>
        </p:spPr>
        <p:txBody>
          <a:bodyPr/>
          <a:lstStyle/>
          <a:p>
            <a:pPr algn="ctr"/>
            <a:r>
              <a:rPr lang="pl-PL" b="1" dirty="0" smtClean="0"/>
              <a:t>Podsumowanie </a:t>
            </a:r>
            <a:endParaRPr lang="pl-PL" b="1" dirty="0"/>
          </a:p>
        </p:txBody>
      </p:sp>
      <p:sp>
        <p:nvSpPr>
          <p:cNvPr id="3" name="Symbol zastępczy tekstu 2"/>
          <p:cNvSpPr>
            <a:spLocks noGrp="1"/>
          </p:cNvSpPr>
          <p:nvPr>
            <p:ph type="body" idx="1"/>
          </p:nvPr>
        </p:nvSpPr>
        <p:spPr>
          <a:xfrm>
            <a:off x="605644" y="1455532"/>
            <a:ext cx="5391933" cy="823912"/>
          </a:xfrm>
        </p:spPr>
        <p:txBody>
          <a:bodyPr anchor="ctr"/>
          <a:lstStyle/>
          <a:p>
            <a:r>
              <a:rPr lang="pl-PL" dirty="0" smtClean="0">
                <a:solidFill>
                  <a:srgbClr val="C00000"/>
                </a:solidFill>
              </a:rPr>
              <a:t>Projektem dokumentu rządowego </a:t>
            </a:r>
            <a:r>
              <a:rPr lang="pl-PL" b="0" dirty="0" smtClean="0"/>
              <a:t>jest projekt:</a:t>
            </a:r>
            <a:endParaRPr lang="pl-PL" b="0" dirty="0">
              <a:solidFill>
                <a:srgbClr val="C00000"/>
              </a:solidFill>
            </a:endParaRPr>
          </a:p>
        </p:txBody>
      </p:sp>
      <p:sp>
        <p:nvSpPr>
          <p:cNvPr id="4" name="Symbol zastępczy zawartości 3"/>
          <p:cNvSpPr>
            <a:spLocks noGrp="1"/>
          </p:cNvSpPr>
          <p:nvPr>
            <p:ph sz="half" idx="2"/>
          </p:nvPr>
        </p:nvSpPr>
        <p:spPr>
          <a:xfrm>
            <a:off x="510641" y="2220698"/>
            <a:ext cx="5723907" cy="3968977"/>
          </a:xfrm>
        </p:spPr>
        <p:txBody>
          <a:bodyPr>
            <a:normAutofit fontScale="32500" lnSpcReduction="20000"/>
          </a:bodyPr>
          <a:lstStyle/>
          <a:p>
            <a:pPr algn="just">
              <a:buFont typeface="Wingdings" panose="05000000000000000000" pitchFamily="2" charset="2"/>
              <a:buChar char="q"/>
            </a:pPr>
            <a:r>
              <a:rPr lang="pl-PL" sz="7000" dirty="0" smtClean="0"/>
              <a:t> ustawy</a:t>
            </a:r>
          </a:p>
          <a:p>
            <a:pPr algn="just">
              <a:buFont typeface="Wingdings" panose="05000000000000000000" pitchFamily="2" charset="2"/>
              <a:buChar char="q"/>
            </a:pPr>
            <a:r>
              <a:rPr lang="pl-PL" sz="7000" dirty="0" smtClean="0"/>
              <a:t>rozporządzenia Rady Ministrów albo Prezesa Rady Ministrów albo ministra</a:t>
            </a:r>
          </a:p>
          <a:p>
            <a:pPr algn="just">
              <a:buFont typeface="Wingdings" panose="05000000000000000000" pitchFamily="2" charset="2"/>
              <a:buChar char="q"/>
            </a:pPr>
            <a:r>
              <a:rPr lang="pl-PL" sz="7000" dirty="0"/>
              <a:t>zarządzenie Prezesa Rady Ministrów</a:t>
            </a:r>
          </a:p>
          <a:p>
            <a:pPr algn="just">
              <a:buFont typeface="Wingdings" panose="05000000000000000000" pitchFamily="2" charset="2"/>
              <a:buChar char="q"/>
            </a:pPr>
            <a:r>
              <a:rPr lang="pl-PL" sz="7000" dirty="0" smtClean="0"/>
              <a:t>uchwały </a:t>
            </a:r>
            <a:r>
              <a:rPr lang="pl-PL" sz="7000" dirty="0"/>
              <a:t>Rady Ministrów</a:t>
            </a:r>
          </a:p>
          <a:p>
            <a:pPr algn="just">
              <a:buFont typeface="Wingdings" panose="05000000000000000000" pitchFamily="2" charset="2"/>
              <a:buChar char="q"/>
            </a:pPr>
            <a:r>
              <a:rPr lang="pl-PL" sz="7000" dirty="0"/>
              <a:t> </a:t>
            </a:r>
            <a:r>
              <a:rPr lang="pl-PL" sz="7000" dirty="0" smtClean="0"/>
              <a:t>innego </a:t>
            </a:r>
            <a:r>
              <a:rPr lang="pl-PL" sz="7000" dirty="0"/>
              <a:t>dokumentu, w szczególności:</a:t>
            </a:r>
          </a:p>
          <a:p>
            <a:pPr lvl="1" algn="just">
              <a:buFont typeface="Wingdings" panose="05000000000000000000" pitchFamily="2" charset="2"/>
              <a:buChar char="q"/>
            </a:pPr>
            <a:r>
              <a:rPr lang="pl-PL" sz="6200" dirty="0" smtClean="0"/>
              <a:t>strategii</a:t>
            </a:r>
            <a:endParaRPr lang="pl-PL" sz="6200" dirty="0"/>
          </a:p>
          <a:p>
            <a:pPr lvl="1" algn="just">
              <a:buFont typeface="Wingdings" panose="05000000000000000000" pitchFamily="2" charset="2"/>
              <a:buChar char="q"/>
            </a:pPr>
            <a:r>
              <a:rPr lang="pl-PL" sz="6200" dirty="0"/>
              <a:t>programu</a:t>
            </a:r>
          </a:p>
          <a:p>
            <a:pPr lvl="1" algn="just">
              <a:buFont typeface="Wingdings" panose="05000000000000000000" pitchFamily="2" charset="2"/>
              <a:buChar char="q"/>
            </a:pPr>
            <a:r>
              <a:rPr lang="pl-PL" sz="6200" dirty="0"/>
              <a:t>sprawozdania</a:t>
            </a:r>
          </a:p>
          <a:p>
            <a:pPr lvl="1" algn="just">
              <a:buFont typeface="Wingdings" panose="05000000000000000000" pitchFamily="2" charset="2"/>
              <a:buChar char="q"/>
            </a:pPr>
            <a:r>
              <a:rPr lang="pl-PL" sz="6200" dirty="0"/>
              <a:t>i</a:t>
            </a:r>
            <a:r>
              <a:rPr lang="pl-PL" sz="6200" dirty="0" smtClean="0"/>
              <a:t>nformacji np.: dotyczącej realizacji ustawy</a:t>
            </a:r>
            <a:endParaRPr lang="pl-PL" sz="6200" dirty="0"/>
          </a:p>
          <a:p>
            <a:pPr lvl="1" algn="just">
              <a:buFont typeface="Wingdings" panose="05000000000000000000" pitchFamily="2" charset="2"/>
              <a:buChar char="q"/>
            </a:pPr>
            <a:r>
              <a:rPr lang="pl-PL" sz="6200" dirty="0"/>
              <a:t>stanowiska Rządu do pozarządowego projektu </a:t>
            </a:r>
            <a:r>
              <a:rPr lang="pl-PL" sz="6200" dirty="0" smtClean="0"/>
              <a:t>ustawy</a:t>
            </a:r>
          </a:p>
        </p:txBody>
      </p:sp>
      <p:sp>
        <p:nvSpPr>
          <p:cNvPr id="5" name="Symbol zastępczy tekstu 4"/>
          <p:cNvSpPr>
            <a:spLocks noGrp="1"/>
          </p:cNvSpPr>
          <p:nvPr>
            <p:ph type="body" sz="quarter" idx="3"/>
          </p:nvPr>
        </p:nvSpPr>
        <p:spPr>
          <a:xfrm>
            <a:off x="6267203" y="1479282"/>
            <a:ext cx="5183188" cy="823912"/>
          </a:xfrm>
        </p:spPr>
        <p:txBody>
          <a:bodyPr anchor="ctr"/>
          <a:lstStyle/>
          <a:p>
            <a:r>
              <a:rPr lang="pl-PL" b="0" dirty="0" smtClean="0"/>
              <a:t>Dokumentem rządowym </a:t>
            </a:r>
            <a:r>
              <a:rPr lang="pl-PL" b="0" u="sng" dirty="0" smtClean="0"/>
              <a:t>nie jest:</a:t>
            </a:r>
            <a:endParaRPr lang="pl-PL" b="0" u="sng" dirty="0"/>
          </a:p>
        </p:txBody>
      </p:sp>
      <p:sp>
        <p:nvSpPr>
          <p:cNvPr id="6" name="Symbol zastępczy zawartości 5"/>
          <p:cNvSpPr>
            <a:spLocks noGrp="1"/>
          </p:cNvSpPr>
          <p:nvPr>
            <p:ph sz="quarter" idx="4"/>
          </p:nvPr>
        </p:nvSpPr>
        <p:spPr>
          <a:xfrm>
            <a:off x="6172208" y="2505075"/>
            <a:ext cx="5631873" cy="3684588"/>
          </a:xfrm>
        </p:spPr>
        <p:txBody>
          <a:bodyPr>
            <a:normAutofit fontScale="92500" lnSpcReduction="10000"/>
          </a:bodyPr>
          <a:lstStyle/>
          <a:p>
            <a:pPr algn="just">
              <a:buFont typeface="Wingdings" panose="05000000000000000000" pitchFamily="2" charset="2"/>
              <a:buChar char="§"/>
            </a:pPr>
            <a:r>
              <a:rPr lang="pl-PL" sz="2400" dirty="0"/>
              <a:t>r</a:t>
            </a:r>
            <a:r>
              <a:rPr lang="pl-PL" sz="2400" dirty="0" smtClean="0"/>
              <a:t>ozporządzenie Prezydenta RP</a:t>
            </a:r>
          </a:p>
          <a:p>
            <a:pPr algn="just">
              <a:buFont typeface="Wingdings" panose="05000000000000000000" pitchFamily="2" charset="2"/>
              <a:buChar char="§"/>
            </a:pPr>
            <a:r>
              <a:rPr lang="pl-PL" sz="2400" dirty="0" smtClean="0"/>
              <a:t>uchwała Sejmu</a:t>
            </a:r>
          </a:p>
          <a:p>
            <a:pPr algn="just">
              <a:buFont typeface="Wingdings" panose="05000000000000000000" pitchFamily="2" charset="2"/>
              <a:buChar char="§"/>
            </a:pPr>
            <a:r>
              <a:rPr lang="pl-PL" sz="2400" dirty="0"/>
              <a:t>u</a:t>
            </a:r>
            <a:r>
              <a:rPr lang="pl-PL" sz="2400" dirty="0" smtClean="0"/>
              <a:t>chwała Senatu</a:t>
            </a:r>
          </a:p>
          <a:p>
            <a:pPr algn="just">
              <a:buFont typeface="Wingdings" panose="05000000000000000000" pitchFamily="2" charset="2"/>
              <a:buChar char="§"/>
            </a:pPr>
            <a:r>
              <a:rPr lang="pl-PL" sz="2400" dirty="0" smtClean="0"/>
              <a:t>obwieszczenie ministra</a:t>
            </a:r>
          </a:p>
          <a:p>
            <a:pPr algn="just">
              <a:buFont typeface="Wingdings" panose="05000000000000000000" pitchFamily="2" charset="2"/>
              <a:buChar char="§"/>
            </a:pPr>
            <a:r>
              <a:rPr lang="pl-PL" sz="2400" dirty="0"/>
              <a:t>o</a:t>
            </a:r>
            <a:r>
              <a:rPr lang="pl-PL" sz="2400" dirty="0" smtClean="0"/>
              <a:t>głoszenie np.: Prezesa GUS</a:t>
            </a:r>
          </a:p>
          <a:p>
            <a:pPr algn="just">
              <a:buFont typeface="Wingdings" panose="05000000000000000000" pitchFamily="2" charset="2"/>
              <a:buChar char="§"/>
            </a:pPr>
            <a:r>
              <a:rPr lang="pl-PL" sz="2400" dirty="0" smtClean="0"/>
              <a:t>komunikat Prezesa ZUS</a:t>
            </a:r>
          </a:p>
          <a:p>
            <a:pPr algn="just">
              <a:buFont typeface="Wingdings" panose="05000000000000000000" pitchFamily="2" charset="2"/>
              <a:buChar char="§"/>
            </a:pPr>
            <a:r>
              <a:rPr lang="pl-PL" sz="2400" dirty="0" smtClean="0"/>
              <a:t>umowa międzynarodowa, instrukcja negocjacyjna </a:t>
            </a:r>
            <a:r>
              <a:rPr lang="pl-PL" sz="2400" dirty="0"/>
              <a:t>i </a:t>
            </a:r>
            <a:r>
              <a:rPr lang="pl-PL" sz="2400" dirty="0" smtClean="0"/>
              <a:t>inne dokumenty związane </a:t>
            </a:r>
            <a:r>
              <a:rPr lang="pl-PL" sz="2400" dirty="0"/>
              <a:t>z zawieraniem i wypowiadaniem umów międzynarodowych </a:t>
            </a:r>
            <a:endParaRPr lang="pl-PL" sz="2400" dirty="0" smtClean="0"/>
          </a:p>
          <a:p>
            <a:pPr>
              <a:buFont typeface="Wingdings" panose="05000000000000000000" pitchFamily="2" charset="2"/>
              <a:buChar char="q"/>
            </a:pPr>
            <a:endParaRPr lang="pl-PL" dirty="0" smtClean="0"/>
          </a:p>
          <a:p>
            <a:pPr>
              <a:buFont typeface="Wingdings" panose="05000000000000000000" pitchFamily="2" charset="2"/>
              <a:buChar char="q"/>
            </a:pPr>
            <a:endParaRPr lang="pl-PL" dirty="0" smtClean="0"/>
          </a:p>
          <a:p>
            <a:pPr>
              <a:buFont typeface="Wingdings" panose="05000000000000000000" pitchFamily="2" charset="2"/>
              <a:buChar char="q"/>
            </a:pPr>
            <a:endParaRPr lang="pl-PL" dirty="0"/>
          </a:p>
        </p:txBody>
      </p:sp>
      <p:sp>
        <p:nvSpPr>
          <p:cNvPr id="7" name="Symbol zastępczy numeru slajdu 6"/>
          <p:cNvSpPr>
            <a:spLocks noGrp="1"/>
          </p:cNvSpPr>
          <p:nvPr>
            <p:ph type="sldNum" sz="quarter" idx="12"/>
          </p:nvPr>
        </p:nvSpPr>
        <p:spPr/>
        <p:txBody>
          <a:bodyPr/>
          <a:lstStyle/>
          <a:p>
            <a:fld id="{453BB134-82F7-4F0E-A3FF-CEA6FDEF8B86}" type="slidenum">
              <a:rPr lang="pl-PL" smtClean="0"/>
              <a:t>67</a:t>
            </a:fld>
            <a:endParaRPr lang="pl-PL"/>
          </a:p>
        </p:txBody>
      </p:sp>
    </p:spTree>
    <p:extLst>
      <p:ext uri="{BB962C8B-B14F-4D97-AF65-F5344CB8AC3E}">
        <p14:creationId xmlns:p14="http://schemas.microsoft.com/office/powerpoint/2010/main" val="21141938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24631"/>
            <a:ext cx="10515600" cy="966069"/>
          </a:xfrm>
        </p:spPr>
        <p:txBody>
          <a:bodyPr/>
          <a:lstStyle/>
          <a:p>
            <a:pPr algn="ctr"/>
            <a:r>
              <a:rPr lang="pl-PL" b="1" dirty="0"/>
              <a:t>Podsumowanie </a:t>
            </a:r>
            <a:endParaRPr lang="pl-PL" dirty="0"/>
          </a:p>
        </p:txBody>
      </p:sp>
      <p:sp>
        <p:nvSpPr>
          <p:cNvPr id="3" name="Symbol zastępczy zawartości 2"/>
          <p:cNvSpPr>
            <a:spLocks noGrp="1"/>
          </p:cNvSpPr>
          <p:nvPr>
            <p:ph idx="1"/>
          </p:nvPr>
        </p:nvSpPr>
        <p:spPr/>
        <p:txBody>
          <a:bodyPr/>
          <a:lstStyle/>
          <a:p>
            <a:pPr marL="0" indent="0">
              <a:buNone/>
            </a:pPr>
            <a:r>
              <a:rPr lang="pl-PL" b="1" dirty="0" smtClean="0">
                <a:solidFill>
                  <a:srgbClr val="C00000"/>
                </a:solidFill>
              </a:rPr>
              <a:t>Projekt aktu normatywnego </a:t>
            </a:r>
            <a:r>
              <a:rPr lang="pl-PL" dirty="0" smtClean="0"/>
              <a:t>to projekt:</a:t>
            </a:r>
          </a:p>
          <a:p>
            <a:pPr>
              <a:buFont typeface="Wingdings" panose="05000000000000000000" pitchFamily="2" charset="2"/>
              <a:buChar char="ü"/>
            </a:pPr>
            <a:r>
              <a:rPr lang="pl-PL" dirty="0" smtClean="0"/>
              <a:t> ustawy</a:t>
            </a:r>
          </a:p>
          <a:p>
            <a:pPr>
              <a:buFont typeface="Wingdings" panose="05000000000000000000" pitchFamily="2" charset="2"/>
              <a:buChar char="ü"/>
            </a:pPr>
            <a:r>
              <a:rPr lang="pl-PL" dirty="0" smtClean="0"/>
              <a:t>aktu normatywnego Rady Ministrów – uchwały lub rozporządzenia</a:t>
            </a:r>
          </a:p>
          <a:p>
            <a:pPr>
              <a:buFont typeface="Wingdings" panose="05000000000000000000" pitchFamily="2" charset="2"/>
              <a:buChar char="ü"/>
            </a:pPr>
            <a:r>
              <a:rPr lang="pl-PL" dirty="0" smtClean="0"/>
              <a:t>rozporządzenia Prezesa Rady Ministrów lub ministra</a:t>
            </a:r>
          </a:p>
          <a:p>
            <a:pPr>
              <a:buFont typeface="Wingdings" panose="05000000000000000000" pitchFamily="2" charset="2"/>
              <a:buChar char="ü"/>
            </a:pPr>
            <a:r>
              <a:rPr lang="pl-PL" dirty="0"/>
              <a:t>z</a:t>
            </a:r>
            <a:r>
              <a:rPr lang="pl-PL" dirty="0" smtClean="0"/>
              <a:t>arządzenia Prezesa Rady Ministrów </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68</a:t>
            </a:fld>
            <a:endParaRPr lang="pl-PL"/>
          </a:p>
        </p:txBody>
      </p:sp>
    </p:spTree>
    <p:extLst>
      <p:ext uri="{BB962C8B-B14F-4D97-AF65-F5344CB8AC3E}">
        <p14:creationId xmlns:p14="http://schemas.microsoft.com/office/powerpoint/2010/main" val="38639173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69</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55548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52487"/>
            <a:ext cx="10515600" cy="1179183"/>
          </a:xfrm>
        </p:spPr>
        <p:txBody>
          <a:bodyPr/>
          <a:lstStyle/>
          <a:p>
            <a:r>
              <a:rPr lang="pl-PL" dirty="0" smtClean="0"/>
              <a:t>System źródeł prawa</a:t>
            </a:r>
            <a:endParaRPr lang="pl-PL" dirty="0"/>
          </a:p>
        </p:txBody>
      </p:sp>
      <p:sp>
        <p:nvSpPr>
          <p:cNvPr id="3" name="Symbol zastępczy zawartości 2"/>
          <p:cNvSpPr>
            <a:spLocks noGrp="1"/>
          </p:cNvSpPr>
          <p:nvPr>
            <p:ph idx="1"/>
          </p:nvPr>
        </p:nvSpPr>
        <p:spPr/>
        <p:txBody>
          <a:bodyPr/>
          <a:lstStyle/>
          <a:p>
            <a:pPr marL="0" indent="0" algn="just">
              <a:buNone/>
            </a:pPr>
            <a:r>
              <a:rPr lang="pl-PL" dirty="0" smtClean="0"/>
              <a:t>Poza aktami powszechnie obowiązującego prawa w polskim systemie prawnym źródłami prawa są również akty prawa wewnętrznego.</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7</a:t>
            </a:fld>
            <a:endParaRPr lang="pl-PL"/>
          </a:p>
        </p:txBody>
      </p:sp>
      <p:pic>
        <p:nvPicPr>
          <p:cNvPr id="9" name="Obraz 8" descr="Wycinek ekran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9" y="3073411"/>
            <a:ext cx="11370439" cy="2882899"/>
          </a:xfrm>
          <a:prstGeom prst="rect">
            <a:avLst/>
          </a:prstGeom>
        </p:spPr>
      </p:pic>
    </p:spTree>
    <p:extLst>
      <p:ext uri="{BB962C8B-B14F-4D97-AF65-F5344CB8AC3E}">
        <p14:creationId xmlns:p14="http://schemas.microsoft.com/office/powerpoint/2010/main" val="26191081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Organ </a:t>
            </a:r>
            <a:r>
              <a:rPr lang="pl-PL" dirty="0" smtClean="0"/>
              <a:t>wnioskujący</a:t>
            </a:r>
            <a:endParaRPr lang="pl-PL" dirty="0"/>
          </a:p>
        </p:txBody>
      </p:sp>
      <p:sp>
        <p:nvSpPr>
          <p:cNvPr id="3" name="Symbol zastępczy tekstu 2"/>
          <p:cNvSpPr>
            <a:spLocks noGrp="1"/>
          </p:cNvSpPr>
          <p:nvPr>
            <p:ph type="body" idx="1"/>
          </p:nvPr>
        </p:nvSpPr>
        <p:spPr/>
        <p:txBody>
          <a:bodyPr/>
          <a:lstStyle/>
          <a:p>
            <a:r>
              <a:rPr lang="pl-PL" dirty="0" smtClean="0"/>
              <a:t>Podstawowe </a:t>
            </a:r>
            <a:r>
              <a:rPr lang="pl-PL" dirty="0"/>
              <a:t>pojęcia rządowego procesu legislacyjnego</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70</a:t>
            </a:fld>
            <a:endParaRPr lang="pl-PL"/>
          </a:p>
        </p:txBody>
      </p:sp>
    </p:spTree>
    <p:extLst>
      <p:ext uri="{BB962C8B-B14F-4D97-AF65-F5344CB8AC3E}">
        <p14:creationId xmlns:p14="http://schemas.microsoft.com/office/powerpoint/2010/main" val="31755708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61949" y="667062"/>
            <a:ext cx="11830051" cy="1325563"/>
          </a:xfrm>
        </p:spPr>
        <p:txBody>
          <a:bodyPr>
            <a:normAutofit/>
          </a:bodyPr>
          <a:lstStyle/>
          <a:p>
            <a:r>
              <a:rPr lang="pl-PL" sz="4000" b="1" dirty="0" smtClean="0"/>
              <a:t>Kto jest uprawniony do prowadzenia prac nad projektem ?</a:t>
            </a:r>
            <a:endParaRPr lang="pl-PL" sz="4000" b="1"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1948167381"/>
              </p:ext>
            </p:extLst>
          </p:nvPr>
        </p:nvGraphicFramePr>
        <p:xfrm>
          <a:off x="245851" y="1587260"/>
          <a:ext cx="11644224" cy="4753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71</a:t>
            </a:fld>
            <a:endParaRPr lang="pl-PL"/>
          </a:p>
        </p:txBody>
      </p:sp>
    </p:spTree>
    <p:extLst>
      <p:ext uri="{BB962C8B-B14F-4D97-AF65-F5344CB8AC3E}">
        <p14:creationId xmlns:p14="http://schemas.microsoft.com/office/powerpoint/2010/main" val="26688885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9575" y="974785"/>
            <a:ext cx="10515600" cy="828046"/>
          </a:xfrm>
        </p:spPr>
        <p:txBody>
          <a:bodyPr/>
          <a:lstStyle/>
          <a:p>
            <a:r>
              <a:rPr lang="pl-PL" b="1" dirty="0"/>
              <a:t>C</a:t>
            </a:r>
            <a:r>
              <a:rPr lang="pl-PL" b="1" dirty="0" smtClean="0"/>
              <a:t>złonek Rady Ministrów</a:t>
            </a:r>
            <a:endParaRPr lang="pl-PL" b="1" dirty="0"/>
          </a:p>
        </p:txBody>
      </p:sp>
      <p:sp>
        <p:nvSpPr>
          <p:cNvPr id="3" name="Symbol zastępczy zawartości 2"/>
          <p:cNvSpPr>
            <a:spLocks noGrp="1"/>
          </p:cNvSpPr>
          <p:nvPr>
            <p:ph idx="1"/>
          </p:nvPr>
        </p:nvSpPr>
        <p:spPr>
          <a:xfrm>
            <a:off x="838201" y="1984077"/>
            <a:ext cx="10798835" cy="4192887"/>
          </a:xfrm>
        </p:spPr>
        <p:txBody>
          <a:bodyPr anchor="t">
            <a:normAutofit fontScale="40000" lnSpcReduction="20000"/>
          </a:bodyPr>
          <a:lstStyle/>
          <a:p>
            <a:pPr marL="0" indent="0" algn="just">
              <a:buNone/>
            </a:pPr>
            <a:r>
              <a:rPr lang="pl-PL" sz="6000" dirty="0" smtClean="0"/>
              <a:t>Członek Rady Ministrów jest uprawniony do podejmowania działań jako </a:t>
            </a:r>
            <a:r>
              <a:rPr lang="pl-PL" sz="6000" dirty="0"/>
              <a:t>organ wnioskujący </a:t>
            </a:r>
            <a:r>
              <a:rPr lang="pl-PL" sz="6000" b="1" dirty="0">
                <a:solidFill>
                  <a:schemeClr val="accent6">
                    <a:lumMod val="75000"/>
                  </a:schemeClr>
                </a:solidFill>
              </a:rPr>
              <a:t>„stosownie do zakresu swojej </a:t>
            </a:r>
            <a:r>
              <a:rPr lang="pl-PL" sz="6000" b="1" dirty="0" smtClean="0">
                <a:solidFill>
                  <a:schemeClr val="accent6">
                    <a:lumMod val="75000"/>
                  </a:schemeClr>
                </a:solidFill>
              </a:rPr>
              <a:t>właściwości”.</a:t>
            </a:r>
          </a:p>
          <a:p>
            <a:pPr marL="0" indent="0" algn="just">
              <a:buNone/>
            </a:pPr>
            <a:endParaRPr lang="pl-PL" sz="6000" b="1" i="1" dirty="0">
              <a:solidFill>
                <a:schemeClr val="accent6">
                  <a:lumMod val="75000"/>
                </a:schemeClr>
              </a:solidFill>
            </a:endParaRPr>
          </a:p>
          <a:p>
            <a:pPr marL="0" indent="0" algn="just">
              <a:buNone/>
            </a:pPr>
            <a:r>
              <a:rPr lang="pl-PL" sz="6000" b="1" dirty="0" smtClean="0">
                <a:solidFill>
                  <a:schemeClr val="accent6">
                    <a:lumMod val="75000"/>
                  </a:schemeClr>
                </a:solidFill>
              </a:rPr>
              <a:t>Właściwość</a:t>
            </a:r>
            <a:r>
              <a:rPr lang="pl-PL" sz="6000" dirty="0" smtClean="0"/>
              <a:t> członka Rady Ministrów wynika z zakresu powierzonych mu zadań.  Zakres zadań powierzonych ministrowi jest określony w treści tzw. </a:t>
            </a:r>
            <a:r>
              <a:rPr lang="pl-PL" sz="6000" b="1" dirty="0" smtClean="0"/>
              <a:t>rozporządzenia atrybucyjnego.</a:t>
            </a:r>
          </a:p>
          <a:p>
            <a:pPr marL="0" indent="0" algn="just">
              <a:buNone/>
            </a:pPr>
            <a:endParaRPr lang="pl-PL" sz="6000" dirty="0"/>
          </a:p>
          <a:p>
            <a:pPr marL="0" indent="0" algn="just">
              <a:buNone/>
            </a:pPr>
            <a:r>
              <a:rPr lang="pl-PL" sz="6000" b="1" dirty="0" smtClean="0">
                <a:solidFill>
                  <a:schemeClr val="accent6">
                    <a:lumMod val="75000"/>
                  </a:schemeClr>
                </a:solidFill>
              </a:rPr>
              <a:t>Rozporządzenie atrybucyjne </a:t>
            </a:r>
            <a:r>
              <a:rPr lang="pl-PL" sz="6000" dirty="0" smtClean="0"/>
              <a:t>to rozporządzenie </a:t>
            </a:r>
            <a:r>
              <a:rPr lang="pl-PL" sz="6000" b="1" dirty="0" smtClean="0"/>
              <a:t>Prezesa Rady </a:t>
            </a:r>
            <a:r>
              <a:rPr lang="pl-PL" sz="6000" b="1" dirty="0"/>
              <a:t>Ministrów w sprawie szczegółowego zakresu </a:t>
            </a:r>
            <a:r>
              <a:rPr lang="pl-PL" sz="6000" b="1" dirty="0" smtClean="0"/>
              <a:t>działania Ministra ...</a:t>
            </a:r>
            <a:r>
              <a:rPr lang="pl-PL" sz="6000" dirty="0" smtClean="0"/>
              <a:t>[nazwa własna]</a:t>
            </a:r>
          </a:p>
          <a:p>
            <a:pPr marL="0" indent="0">
              <a:buNone/>
            </a:pPr>
            <a:endParaRPr lang="pl-PL" sz="4000" dirty="0"/>
          </a:p>
          <a:p>
            <a:pPr marL="0" indent="0">
              <a:buNone/>
            </a:pPr>
            <a:endParaRPr lang="pl-PL" sz="4000" dirty="0"/>
          </a:p>
          <a:p>
            <a:pPr marL="0" indent="0" algn="just">
              <a:buNone/>
            </a:pPr>
            <a:r>
              <a:rPr lang="pl-PL" sz="4000" dirty="0" smtClean="0"/>
              <a:t>Rozporządzenia w sprawie szczegółowego zakresu działania ministra są wydawane na podstawie </a:t>
            </a:r>
            <a:r>
              <a:rPr lang="pl-PL" sz="4000" b="1" dirty="0" smtClean="0"/>
              <a:t>art. 33 ust. 1 i 1a </a:t>
            </a:r>
            <a:r>
              <a:rPr lang="pl-PL" sz="4000" dirty="0" smtClean="0"/>
              <a:t>ustawy z dnia 8 sierpnia 1996 r. o Radzie Ministrów. </a:t>
            </a:r>
            <a:endParaRPr lang="pl-PL" sz="2500" b="1" dirty="0"/>
          </a:p>
          <a:p>
            <a:pPr marL="0" indent="0">
              <a:buNone/>
            </a:pPr>
            <a:r>
              <a:rPr lang="pl-PL" sz="2100" dirty="0" smtClean="0"/>
              <a:t>Podstawa prawna: § 20 ust. 1 pkt 1   Regulaminu pracy </a:t>
            </a:r>
            <a:r>
              <a:rPr lang="pl-PL" sz="2100" dirty="0"/>
              <a:t>Rady Ministrów</a:t>
            </a:r>
            <a:endParaRPr lang="pl-PL" sz="2100" dirty="0" smtClean="0"/>
          </a:p>
        </p:txBody>
      </p:sp>
      <p:sp>
        <p:nvSpPr>
          <p:cNvPr id="4" name="Symbol zastępczy numeru slajdu 3"/>
          <p:cNvSpPr>
            <a:spLocks noGrp="1"/>
          </p:cNvSpPr>
          <p:nvPr>
            <p:ph type="sldNum" sz="quarter" idx="12"/>
          </p:nvPr>
        </p:nvSpPr>
        <p:spPr/>
        <p:txBody>
          <a:bodyPr/>
          <a:lstStyle/>
          <a:p>
            <a:fld id="{453BB134-82F7-4F0E-A3FF-CEA6FDEF8B86}" type="slidenum">
              <a:rPr lang="pl-PL" smtClean="0"/>
              <a:t>72</a:t>
            </a:fld>
            <a:endParaRPr lang="pl-PL"/>
          </a:p>
        </p:txBody>
      </p:sp>
    </p:spTree>
    <p:extLst>
      <p:ext uri="{BB962C8B-B14F-4D97-AF65-F5344CB8AC3E}">
        <p14:creationId xmlns:p14="http://schemas.microsoft.com/office/powerpoint/2010/main" val="3487936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86448" y="1164565"/>
            <a:ext cx="10815751" cy="810794"/>
          </a:xfrm>
        </p:spPr>
        <p:txBody>
          <a:bodyPr>
            <a:normAutofit/>
          </a:bodyPr>
          <a:lstStyle/>
          <a:p>
            <a:pPr algn="r"/>
            <a:r>
              <a:rPr lang="pl-PL" sz="2800" dirty="0" smtClean="0"/>
              <a:t>Sposób określenia właściwości ministra w rozporządzeniu atrybucyjnym </a:t>
            </a:r>
            <a:endParaRPr lang="pl-PL" sz="2800" dirty="0"/>
          </a:p>
        </p:txBody>
      </p:sp>
      <p:sp>
        <p:nvSpPr>
          <p:cNvPr id="3" name="Symbol zastępczy zawartości 2"/>
          <p:cNvSpPr>
            <a:spLocks noGrp="1"/>
          </p:cNvSpPr>
          <p:nvPr>
            <p:ph idx="1"/>
          </p:nvPr>
        </p:nvSpPr>
        <p:spPr/>
        <p:txBody>
          <a:bodyPr/>
          <a:lstStyle/>
          <a:p>
            <a:pPr marL="0" indent="0">
              <a:buNone/>
            </a:pPr>
            <a:endParaRPr lang="pl-PL" dirty="0"/>
          </a:p>
          <a:p>
            <a:pPr algn="just">
              <a:buFont typeface="Wingdings" panose="05000000000000000000" pitchFamily="2" charset="2"/>
              <a:buChar char="q"/>
            </a:pPr>
            <a:endParaRPr lang="pl-PL" dirty="0" smtClean="0"/>
          </a:p>
          <a:p>
            <a:pPr marL="0" indent="0" algn="just">
              <a:buNone/>
            </a:pPr>
            <a:endParaRPr lang="pl-PL" dirty="0" smtClean="0"/>
          </a:p>
          <a:p>
            <a:pPr marL="0" indent="0" algn="just">
              <a:buNone/>
            </a:pPr>
            <a:endParaRPr lang="pl-PL" dirty="0"/>
          </a:p>
          <a:p>
            <a:pPr marL="0" indent="0" algn="just">
              <a:buNone/>
            </a:pPr>
            <a:endParaRPr lang="pl-PL" dirty="0" smtClean="0"/>
          </a:p>
          <a:p>
            <a:pPr marL="0" indent="0" algn="just">
              <a:buNone/>
            </a:pPr>
            <a:endParaRPr lang="pl-PL" dirty="0"/>
          </a:p>
          <a:p>
            <a:pPr marL="0" indent="0">
              <a:buNone/>
            </a:pPr>
            <a:endParaRPr lang="pl-PL" dirty="0"/>
          </a:p>
          <a:p>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73</a:t>
            </a:fld>
            <a:endParaRPr lang="pl-PL"/>
          </a:p>
        </p:txBody>
      </p:sp>
      <p:graphicFrame>
        <p:nvGraphicFramePr>
          <p:cNvPr id="6" name="Diagram 5"/>
          <p:cNvGraphicFramePr/>
          <p:nvPr>
            <p:extLst>
              <p:ext uri="{D42A27DB-BD31-4B8C-83A1-F6EECF244321}">
                <p14:modId xmlns:p14="http://schemas.microsoft.com/office/powerpoint/2010/main" val="2837850553"/>
              </p:ext>
            </p:extLst>
          </p:nvPr>
        </p:nvGraphicFramePr>
        <p:xfrm>
          <a:off x="906559" y="2092634"/>
          <a:ext cx="10187796" cy="3528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ole tekstowe 4"/>
          <p:cNvSpPr txBox="1"/>
          <p:nvPr/>
        </p:nvSpPr>
        <p:spPr>
          <a:xfrm>
            <a:off x="356261" y="6080166"/>
            <a:ext cx="11067803" cy="738664"/>
          </a:xfrm>
          <a:prstGeom prst="rect">
            <a:avLst/>
          </a:prstGeom>
          <a:noFill/>
        </p:spPr>
        <p:txBody>
          <a:bodyPr wrap="square" rtlCol="0">
            <a:spAutoFit/>
          </a:bodyPr>
          <a:lstStyle/>
          <a:p>
            <a:r>
              <a:rPr lang="pl-PL" sz="1200" dirty="0"/>
              <a:t>Podstawa prawna: a</a:t>
            </a:r>
            <a:r>
              <a:rPr lang="pl-PL" sz="1200" dirty="0" smtClean="0"/>
              <a:t>rt</a:t>
            </a:r>
            <a:r>
              <a:rPr lang="pl-PL" sz="1200" dirty="0"/>
              <a:t>.  </a:t>
            </a:r>
            <a:r>
              <a:rPr lang="pl-PL" sz="1200" dirty="0" smtClean="0"/>
              <a:t>149 ust. 1 Konstytucji RP „Ministrowie </a:t>
            </a:r>
            <a:r>
              <a:rPr lang="pl-PL" sz="1200" dirty="0"/>
              <a:t>kierują określonymi działami administracji rządowej lub wypełniają zadania wyznaczone im przez Prezesa Rady Ministrów. Zakres działania ministra kierującego działem administracji rządowej określają ustawy</a:t>
            </a:r>
            <a:r>
              <a:rPr lang="pl-PL" sz="1200" dirty="0" smtClean="0"/>
              <a:t>.”</a:t>
            </a:r>
            <a:endParaRPr lang="pl-PL" sz="1200" dirty="0"/>
          </a:p>
          <a:p>
            <a:endParaRPr lang="pl-PL" dirty="0"/>
          </a:p>
        </p:txBody>
      </p:sp>
    </p:spTree>
    <p:extLst>
      <p:ext uri="{BB962C8B-B14F-4D97-AF65-F5344CB8AC3E}">
        <p14:creationId xmlns:p14="http://schemas.microsoft.com/office/powerpoint/2010/main" val="32377209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29728" y="888534"/>
            <a:ext cx="11066253" cy="931563"/>
          </a:xfrm>
        </p:spPr>
        <p:txBody>
          <a:bodyPr>
            <a:noAutofit/>
          </a:bodyPr>
          <a:lstStyle/>
          <a:p>
            <a:r>
              <a:rPr lang="pl-PL" sz="3200" dirty="0" smtClean="0"/>
              <a:t>Ustalenie właściwości ministra</a:t>
            </a:r>
            <a:endParaRPr lang="pl-PL" sz="3200" dirty="0"/>
          </a:p>
        </p:txBody>
      </p:sp>
      <p:sp>
        <p:nvSpPr>
          <p:cNvPr id="5" name="Symbol zastępczy numeru slajdu 4"/>
          <p:cNvSpPr>
            <a:spLocks noGrp="1"/>
          </p:cNvSpPr>
          <p:nvPr>
            <p:ph type="sldNum" sz="quarter" idx="12"/>
          </p:nvPr>
        </p:nvSpPr>
        <p:spPr/>
        <p:txBody>
          <a:bodyPr/>
          <a:lstStyle/>
          <a:p>
            <a:fld id="{453BB134-82F7-4F0E-A3FF-CEA6FDEF8B86}" type="slidenum">
              <a:rPr lang="pl-PL" smtClean="0"/>
              <a:t>74</a:t>
            </a:fld>
            <a:endParaRPr lang="pl-PL"/>
          </a:p>
        </p:txBody>
      </p:sp>
      <p:graphicFrame>
        <p:nvGraphicFramePr>
          <p:cNvPr id="12" name="Diagram 11"/>
          <p:cNvGraphicFramePr/>
          <p:nvPr>
            <p:extLst>
              <p:ext uri="{D42A27DB-BD31-4B8C-83A1-F6EECF244321}">
                <p14:modId xmlns:p14="http://schemas.microsoft.com/office/powerpoint/2010/main" val="2302185395"/>
              </p:ext>
            </p:extLst>
          </p:nvPr>
        </p:nvGraphicFramePr>
        <p:xfrm>
          <a:off x="276053" y="1811547"/>
          <a:ext cx="11568023" cy="4416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Obraz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2451" y="2507686"/>
            <a:ext cx="3029716" cy="520634"/>
          </a:xfrm>
          <a:prstGeom prst="rect">
            <a:avLst/>
          </a:prstGeom>
        </p:spPr>
      </p:pic>
    </p:spTree>
    <p:extLst>
      <p:ext uri="{BB962C8B-B14F-4D97-AF65-F5344CB8AC3E}">
        <p14:creationId xmlns:p14="http://schemas.microsoft.com/office/powerpoint/2010/main" val="30129957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p:cNvSpPr>
            <a:spLocks noGrp="1"/>
          </p:cNvSpPr>
          <p:nvPr>
            <p:ph type="sldNum" sz="quarter" idx="12"/>
          </p:nvPr>
        </p:nvSpPr>
        <p:spPr/>
        <p:txBody>
          <a:bodyPr/>
          <a:lstStyle/>
          <a:p>
            <a:fld id="{453BB134-82F7-4F0E-A3FF-CEA6FDEF8B86}" type="slidenum">
              <a:rPr lang="pl-PL" smtClean="0"/>
              <a:t>75</a:t>
            </a:fld>
            <a:endParaRPr lang="pl-PL"/>
          </a:p>
        </p:txBody>
      </p:sp>
      <p:pic>
        <p:nvPicPr>
          <p:cNvPr id="8" name="Symbol zastępczy zawartości 7" descr="Wycinek ekranu"/>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67478" y="1717969"/>
            <a:ext cx="5767495" cy="4595116"/>
          </a:xfrm>
        </p:spPr>
      </p:pic>
      <p:pic>
        <p:nvPicPr>
          <p:cNvPr id="11" name="Symbol zastępczy zawartości 10" descr="Wycinek ekranu"/>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71412" y="1664901"/>
            <a:ext cx="5001737" cy="4655231"/>
          </a:xfrm>
        </p:spPr>
      </p:pic>
      <p:sp>
        <p:nvSpPr>
          <p:cNvPr id="12" name="Prostokąt zaokrąglony 11"/>
          <p:cNvSpPr/>
          <p:nvPr/>
        </p:nvSpPr>
        <p:spPr>
          <a:xfrm>
            <a:off x="1455725" y="5713171"/>
            <a:ext cx="1506931" cy="204826"/>
          </a:xfrm>
          <a:prstGeom prst="roundRect">
            <a:avLst/>
          </a:prstGeom>
          <a:noFill/>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pl-PL"/>
          </a:p>
        </p:txBody>
      </p:sp>
      <p:sp>
        <p:nvSpPr>
          <p:cNvPr id="15" name="Prostokąt zaokrąglony 14"/>
          <p:cNvSpPr/>
          <p:nvPr/>
        </p:nvSpPr>
        <p:spPr>
          <a:xfrm>
            <a:off x="1455725" y="3803904"/>
            <a:ext cx="811987" cy="131674"/>
          </a:xfrm>
          <a:prstGeom prst="roundRect">
            <a:avLst/>
          </a:prstGeom>
          <a:noFill/>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pl-PL"/>
          </a:p>
        </p:txBody>
      </p:sp>
      <p:sp>
        <p:nvSpPr>
          <p:cNvPr id="16" name="Prostokąt zaokrąglony 15"/>
          <p:cNvSpPr/>
          <p:nvPr/>
        </p:nvSpPr>
        <p:spPr>
          <a:xfrm>
            <a:off x="4974337" y="4696369"/>
            <a:ext cx="716891" cy="197511"/>
          </a:xfrm>
          <a:prstGeom prst="roundRect">
            <a:avLst/>
          </a:prstGeom>
          <a:noFill/>
          <a:ln w="28575">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7" name="Strzałka w prawo 16"/>
          <p:cNvSpPr/>
          <p:nvPr/>
        </p:nvSpPr>
        <p:spPr>
          <a:xfrm>
            <a:off x="5588813" y="3803904"/>
            <a:ext cx="731520" cy="534010"/>
          </a:xfrm>
          <a:prstGeom prst="rightArrow">
            <a:avLst/>
          </a:prstGeom>
          <a:solidFill>
            <a:schemeClr val="accent6"/>
          </a:solidFill>
          <a:ln>
            <a:solidFill>
              <a:schemeClr val="accent6"/>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pl-PL"/>
          </a:p>
        </p:txBody>
      </p:sp>
      <p:sp>
        <p:nvSpPr>
          <p:cNvPr id="18" name="Prostokąt zaokrąglony 17"/>
          <p:cNvSpPr/>
          <p:nvPr/>
        </p:nvSpPr>
        <p:spPr>
          <a:xfrm>
            <a:off x="1192379" y="2860243"/>
            <a:ext cx="669340" cy="146304"/>
          </a:xfrm>
          <a:prstGeom prst="round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Tree>
    <p:extLst>
      <p:ext uri="{BB962C8B-B14F-4D97-AF65-F5344CB8AC3E}">
        <p14:creationId xmlns:p14="http://schemas.microsoft.com/office/powerpoint/2010/main" val="34182558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79902" y="879906"/>
            <a:ext cx="9834113" cy="703053"/>
          </a:xfrm>
        </p:spPr>
        <p:txBody>
          <a:bodyPr>
            <a:normAutofit/>
          </a:bodyPr>
          <a:lstStyle/>
          <a:p>
            <a:r>
              <a:rPr lang="pl-PL" sz="2400" b="1" dirty="0" smtClean="0"/>
              <a:t>Ustalenie zakresu działów administracji rządowej w rozporządzeniu - przykład</a:t>
            </a:r>
            <a:endParaRPr lang="pl-PL" sz="2400" b="1" dirty="0"/>
          </a:p>
        </p:txBody>
      </p:sp>
      <p:pic>
        <p:nvPicPr>
          <p:cNvPr id="6" name="Symbol zastępczy zawartości 5"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9890" y="1794294"/>
            <a:ext cx="7158385" cy="3821502"/>
          </a:xfrm>
        </p:spPr>
      </p:pic>
      <p:sp>
        <p:nvSpPr>
          <p:cNvPr id="5" name="Symbol zastępczy numeru slajdu 4"/>
          <p:cNvSpPr>
            <a:spLocks noGrp="1"/>
          </p:cNvSpPr>
          <p:nvPr>
            <p:ph type="sldNum" sz="quarter" idx="12"/>
          </p:nvPr>
        </p:nvSpPr>
        <p:spPr/>
        <p:txBody>
          <a:bodyPr/>
          <a:lstStyle/>
          <a:p>
            <a:fld id="{453BB134-82F7-4F0E-A3FF-CEA6FDEF8B86}" type="slidenum">
              <a:rPr lang="pl-PL" smtClean="0"/>
              <a:t>76</a:t>
            </a:fld>
            <a:endParaRPr lang="pl-PL"/>
          </a:p>
        </p:txBody>
      </p:sp>
      <p:sp>
        <p:nvSpPr>
          <p:cNvPr id="8" name="pole tekstowe 7"/>
          <p:cNvSpPr txBox="1"/>
          <p:nvPr/>
        </p:nvSpPr>
        <p:spPr>
          <a:xfrm>
            <a:off x="850159" y="6184677"/>
            <a:ext cx="5365631" cy="553998"/>
          </a:xfrm>
          <a:prstGeom prst="rect">
            <a:avLst/>
          </a:prstGeom>
          <a:noFill/>
        </p:spPr>
        <p:txBody>
          <a:bodyPr wrap="square" rtlCol="0">
            <a:spAutoFit/>
          </a:bodyPr>
          <a:lstStyle/>
          <a:p>
            <a:r>
              <a:rPr lang="pl-PL" sz="1200" dirty="0" smtClean="0">
                <a:hlinkClick r:id="rId4"/>
              </a:rPr>
              <a:t>https</a:t>
            </a:r>
            <a:r>
              <a:rPr lang="pl-PL" sz="1200" dirty="0">
                <a:hlinkClick r:id="rId4"/>
              </a:rPr>
              <a:t>://</a:t>
            </a:r>
            <a:r>
              <a:rPr lang="pl-PL" sz="1200" dirty="0" smtClean="0">
                <a:hlinkClick r:id="rId4"/>
              </a:rPr>
              <a:t>www.dziennikustaw.gov.pl/DU/rok/2021/pozycja/1950</a:t>
            </a:r>
            <a:endParaRPr lang="pl-PL" sz="1200" dirty="0" smtClean="0"/>
          </a:p>
          <a:p>
            <a:endParaRPr lang="pl-PL" dirty="0"/>
          </a:p>
        </p:txBody>
      </p:sp>
      <p:sp>
        <p:nvSpPr>
          <p:cNvPr id="9" name="Prostokąt zaokrąglony 8"/>
          <p:cNvSpPr/>
          <p:nvPr/>
        </p:nvSpPr>
        <p:spPr>
          <a:xfrm>
            <a:off x="2682816" y="3554089"/>
            <a:ext cx="3933645" cy="1061049"/>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Tree>
    <p:extLst>
      <p:ext uri="{BB962C8B-B14F-4D97-AF65-F5344CB8AC3E}">
        <p14:creationId xmlns:p14="http://schemas.microsoft.com/office/powerpoint/2010/main" val="18359626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838200" y="762000"/>
            <a:ext cx="10515600" cy="928688"/>
          </a:xfrm>
        </p:spPr>
        <p:txBody>
          <a:bodyPr/>
          <a:lstStyle/>
          <a:p>
            <a:r>
              <a:rPr lang="pl-PL" dirty="0" smtClean="0"/>
              <a:t>Treść działu administracji rządowej</a:t>
            </a:r>
            <a:endParaRPr lang="pl-PL" dirty="0"/>
          </a:p>
        </p:txBody>
      </p:sp>
      <p:sp>
        <p:nvSpPr>
          <p:cNvPr id="5" name="Symbol zastępczy numeru slajdu 4"/>
          <p:cNvSpPr>
            <a:spLocks noGrp="1"/>
          </p:cNvSpPr>
          <p:nvPr>
            <p:ph type="sldNum" sz="quarter" idx="12"/>
          </p:nvPr>
        </p:nvSpPr>
        <p:spPr/>
        <p:txBody>
          <a:bodyPr/>
          <a:lstStyle/>
          <a:p>
            <a:fld id="{453BB134-82F7-4F0E-A3FF-CEA6FDEF8B86}" type="slidenum">
              <a:rPr lang="pl-PL" smtClean="0"/>
              <a:t>77</a:t>
            </a:fld>
            <a:endParaRPr lang="pl-PL"/>
          </a:p>
        </p:txBody>
      </p:sp>
      <p:pic>
        <p:nvPicPr>
          <p:cNvPr id="7" name="Symbol zastępczy zawartości 6" descr="Wycinek ekranu"/>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178851" y="1895475"/>
            <a:ext cx="5451156" cy="4475114"/>
          </a:xfrm>
        </p:spPr>
      </p:pic>
      <p:sp>
        <p:nvSpPr>
          <p:cNvPr id="8" name="Prostokąt zaokrąglony 7"/>
          <p:cNvSpPr/>
          <p:nvPr/>
        </p:nvSpPr>
        <p:spPr>
          <a:xfrm>
            <a:off x="7772400" y="3968198"/>
            <a:ext cx="2155240" cy="219456"/>
          </a:xfrm>
          <a:prstGeom prst="roundRect">
            <a:avLst/>
          </a:prstGeom>
          <a:noFill/>
          <a:ln w="28575">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pl-PL">
              <a:solidFill>
                <a:srgbClr val="00B050"/>
              </a:solidFill>
            </a:endParaRPr>
          </a:p>
        </p:txBody>
      </p:sp>
      <p:sp>
        <p:nvSpPr>
          <p:cNvPr id="9" name="Strzałka w lewo 8"/>
          <p:cNvSpPr/>
          <p:nvPr/>
        </p:nvSpPr>
        <p:spPr>
          <a:xfrm>
            <a:off x="10103132" y="3976801"/>
            <a:ext cx="431597" cy="219456"/>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p>
        </p:txBody>
      </p:sp>
      <p:sp>
        <p:nvSpPr>
          <p:cNvPr id="2" name="pole tekstowe 1"/>
          <p:cNvSpPr txBox="1"/>
          <p:nvPr/>
        </p:nvSpPr>
        <p:spPr>
          <a:xfrm>
            <a:off x="308766" y="5922807"/>
            <a:ext cx="5284519" cy="800219"/>
          </a:xfrm>
          <a:prstGeom prst="rect">
            <a:avLst/>
          </a:prstGeom>
          <a:noFill/>
        </p:spPr>
        <p:txBody>
          <a:bodyPr wrap="square" rtlCol="0">
            <a:spAutoFit/>
          </a:bodyPr>
          <a:lstStyle/>
          <a:p>
            <a:r>
              <a:rPr lang="pl-PL" sz="1400" dirty="0">
                <a:hlinkClick r:id="rId4"/>
              </a:rPr>
              <a:t>https://</a:t>
            </a:r>
            <a:r>
              <a:rPr lang="pl-PL" sz="1400" dirty="0" smtClean="0">
                <a:hlinkClick r:id="rId4"/>
              </a:rPr>
              <a:t>isap.sejm.gov.pl/isap.nsf/DocDetails.xsp?id=WDU20210001893</a:t>
            </a:r>
            <a:endParaRPr lang="pl-PL" sz="1400" dirty="0" smtClean="0"/>
          </a:p>
          <a:p>
            <a:endParaRPr lang="pl-PL" dirty="0"/>
          </a:p>
        </p:txBody>
      </p:sp>
      <p:pic>
        <p:nvPicPr>
          <p:cNvPr id="10" name="Symbol zastępczy zawartości 9" descr="Wycinek ekranu"/>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85776" y="1661644"/>
            <a:ext cx="5282061" cy="3553295"/>
          </a:xfrm>
        </p:spPr>
      </p:pic>
      <p:sp>
        <p:nvSpPr>
          <p:cNvPr id="11" name="Prostokąt zaokrąglony 10"/>
          <p:cNvSpPr/>
          <p:nvPr/>
        </p:nvSpPr>
        <p:spPr>
          <a:xfrm>
            <a:off x="1762132" y="1895475"/>
            <a:ext cx="3095625" cy="638176"/>
          </a:xfrm>
          <a:prstGeom prst="round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p>
        </p:txBody>
      </p:sp>
      <p:sp>
        <p:nvSpPr>
          <p:cNvPr id="12" name="Strzałka w prawo 11"/>
          <p:cNvSpPr/>
          <p:nvPr/>
        </p:nvSpPr>
        <p:spPr>
          <a:xfrm>
            <a:off x="4983677" y="2052639"/>
            <a:ext cx="1219200" cy="48101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p>
        </p:txBody>
      </p:sp>
      <p:sp>
        <p:nvSpPr>
          <p:cNvPr id="13" name="Prostokąt zaokrąglony 12"/>
          <p:cNvSpPr/>
          <p:nvPr/>
        </p:nvSpPr>
        <p:spPr>
          <a:xfrm>
            <a:off x="7772407" y="2376491"/>
            <a:ext cx="2264055" cy="75723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4427348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15487" y="1436915"/>
            <a:ext cx="4976516" cy="5101227"/>
          </a:xfrm>
        </p:spPr>
      </p:pic>
      <p:sp>
        <p:nvSpPr>
          <p:cNvPr id="4" name="Symbol zastępczy numeru slajdu 3"/>
          <p:cNvSpPr>
            <a:spLocks noGrp="1"/>
          </p:cNvSpPr>
          <p:nvPr>
            <p:ph type="sldNum" sz="quarter" idx="12"/>
          </p:nvPr>
        </p:nvSpPr>
        <p:spPr/>
        <p:txBody>
          <a:bodyPr/>
          <a:lstStyle/>
          <a:p>
            <a:fld id="{453BB134-82F7-4F0E-A3FF-CEA6FDEF8B86}" type="slidenum">
              <a:rPr lang="pl-PL" smtClean="0"/>
              <a:t>78</a:t>
            </a:fld>
            <a:endParaRPr lang="pl-PL"/>
          </a:p>
        </p:txBody>
      </p:sp>
      <p:sp>
        <p:nvSpPr>
          <p:cNvPr id="6" name="Prostokąt zaokrąglony 5"/>
          <p:cNvSpPr/>
          <p:nvPr/>
        </p:nvSpPr>
        <p:spPr>
          <a:xfrm>
            <a:off x="7908965" y="1365663"/>
            <a:ext cx="2921331" cy="558140"/>
          </a:xfrm>
          <a:prstGeom prst="roundRect">
            <a:avLst/>
          </a:prstGeom>
          <a:noFill/>
          <a:ln w="38100">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p>
        </p:txBody>
      </p:sp>
      <p:pic>
        <p:nvPicPr>
          <p:cNvPr id="7" name="Obraz 6" descr="Wycinek ekran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524" y="1567550"/>
            <a:ext cx="5288933" cy="4738255"/>
          </a:xfrm>
          <a:prstGeom prst="rect">
            <a:avLst/>
          </a:prstGeom>
        </p:spPr>
      </p:pic>
      <p:sp>
        <p:nvSpPr>
          <p:cNvPr id="8" name="Strzałka w dół 7"/>
          <p:cNvSpPr/>
          <p:nvPr/>
        </p:nvSpPr>
        <p:spPr>
          <a:xfrm rot="1821482">
            <a:off x="4041133" y="1959919"/>
            <a:ext cx="392599" cy="920465"/>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trzałka w prawo 8"/>
          <p:cNvSpPr/>
          <p:nvPr/>
        </p:nvSpPr>
        <p:spPr>
          <a:xfrm>
            <a:off x="5964863" y="1218447"/>
            <a:ext cx="1433464" cy="852595"/>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trzałka w dół 9"/>
          <p:cNvSpPr/>
          <p:nvPr/>
        </p:nvSpPr>
        <p:spPr>
          <a:xfrm rot="18585798">
            <a:off x="5033785" y="1867240"/>
            <a:ext cx="392599" cy="6308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8714852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32020" y="563545"/>
            <a:ext cx="11139041" cy="1325563"/>
          </a:xfrm>
        </p:spPr>
        <p:txBody>
          <a:bodyPr>
            <a:normAutofit/>
          </a:bodyPr>
          <a:lstStyle/>
          <a:p>
            <a:r>
              <a:rPr lang="pl-PL" sz="4000" b="1" dirty="0" smtClean="0"/>
              <a:t>Działy administracji rządowej</a:t>
            </a:r>
            <a:endParaRPr lang="pl-PL" sz="4000" b="1"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79</a:t>
            </a:fld>
            <a:endParaRPr lang="pl-PL"/>
          </a:p>
        </p:txBody>
      </p:sp>
      <p:sp>
        <p:nvSpPr>
          <p:cNvPr id="9" name="pole tekstowe 8"/>
          <p:cNvSpPr txBox="1"/>
          <p:nvPr/>
        </p:nvSpPr>
        <p:spPr>
          <a:xfrm>
            <a:off x="262699" y="1636189"/>
            <a:ext cx="11865911" cy="4801314"/>
          </a:xfrm>
          <a:prstGeom prst="rect">
            <a:avLst/>
          </a:prstGeom>
          <a:noFill/>
        </p:spPr>
        <p:txBody>
          <a:bodyPr wrap="square" numCol="3" spcCol="180000" rtlCol="0">
            <a:spAutoFit/>
          </a:bodyPr>
          <a:lstStyle/>
          <a:p>
            <a:pPr marL="285750" indent="-285750">
              <a:buFont typeface="Wingdings" panose="05000000000000000000" pitchFamily="2" charset="2"/>
              <a:buChar char="q"/>
            </a:pPr>
            <a:r>
              <a:rPr lang="pl-PL" dirty="0" smtClean="0"/>
              <a:t>administracja publiczna</a:t>
            </a:r>
          </a:p>
          <a:p>
            <a:pPr marL="285750" indent="-285750">
              <a:buFont typeface="Wingdings" panose="05000000000000000000" pitchFamily="2" charset="2"/>
              <a:buChar char="q"/>
            </a:pPr>
            <a:r>
              <a:rPr lang="pl-PL" dirty="0" smtClean="0"/>
              <a:t>budownictwo, planowanie i zagospodarowanie przestrzenne oraz mieszkalnictwo</a:t>
            </a:r>
          </a:p>
          <a:p>
            <a:pPr marL="285750" indent="-285750">
              <a:buFont typeface="Wingdings" panose="05000000000000000000" pitchFamily="2" charset="2"/>
              <a:buChar char="q"/>
            </a:pPr>
            <a:r>
              <a:rPr lang="pl-PL" dirty="0"/>
              <a:t>aktywa </a:t>
            </a:r>
            <a:r>
              <a:rPr lang="pl-PL" dirty="0" smtClean="0"/>
              <a:t>państwowe</a:t>
            </a:r>
          </a:p>
          <a:p>
            <a:pPr marL="285750" indent="-285750">
              <a:buFont typeface="Wingdings" panose="05000000000000000000" pitchFamily="2" charset="2"/>
              <a:buChar char="q"/>
            </a:pPr>
            <a:r>
              <a:rPr lang="pl-PL" dirty="0" smtClean="0"/>
              <a:t>budżet</a:t>
            </a:r>
          </a:p>
          <a:p>
            <a:pPr marL="285750" indent="-285750">
              <a:buFont typeface="Wingdings" panose="05000000000000000000" pitchFamily="2" charset="2"/>
              <a:buChar char="q"/>
            </a:pPr>
            <a:r>
              <a:rPr lang="pl-PL" dirty="0" smtClean="0"/>
              <a:t>energia</a:t>
            </a:r>
          </a:p>
          <a:p>
            <a:pPr marL="285750" indent="-285750">
              <a:buFont typeface="Wingdings" panose="05000000000000000000" pitchFamily="2" charset="2"/>
              <a:buChar char="q"/>
            </a:pPr>
            <a:r>
              <a:rPr lang="pl-PL" dirty="0"/>
              <a:t>finanse </a:t>
            </a:r>
            <a:r>
              <a:rPr lang="pl-PL" dirty="0" smtClean="0"/>
              <a:t>publiczne</a:t>
            </a:r>
          </a:p>
          <a:p>
            <a:pPr marL="285750" indent="-285750">
              <a:buFont typeface="Wingdings" panose="05000000000000000000" pitchFamily="2" charset="2"/>
              <a:buChar char="q"/>
            </a:pPr>
            <a:r>
              <a:rPr lang="pl-PL" dirty="0" smtClean="0"/>
              <a:t>gospodarka</a:t>
            </a:r>
          </a:p>
          <a:p>
            <a:pPr marL="285750" indent="-285750">
              <a:buFont typeface="Wingdings" panose="05000000000000000000" pitchFamily="2" charset="2"/>
              <a:buChar char="q"/>
            </a:pPr>
            <a:r>
              <a:rPr lang="pl-PL" dirty="0"/>
              <a:t>gospodarka </a:t>
            </a:r>
            <a:r>
              <a:rPr lang="pl-PL" dirty="0" smtClean="0"/>
              <a:t>morska</a:t>
            </a:r>
          </a:p>
          <a:p>
            <a:pPr marL="285750" indent="-285750">
              <a:buFont typeface="Wingdings" panose="05000000000000000000" pitchFamily="2" charset="2"/>
              <a:buChar char="q"/>
            </a:pPr>
            <a:r>
              <a:rPr lang="pl-PL" dirty="0"/>
              <a:t>gospodarka </a:t>
            </a:r>
            <a:r>
              <a:rPr lang="pl-PL" dirty="0" smtClean="0"/>
              <a:t>wodna</a:t>
            </a:r>
          </a:p>
          <a:p>
            <a:pPr marL="285750" indent="-285750">
              <a:buFont typeface="Wingdings" panose="05000000000000000000" pitchFamily="2" charset="2"/>
              <a:buChar char="q"/>
            </a:pPr>
            <a:r>
              <a:rPr lang="pl-PL" dirty="0"/>
              <a:t>gospodarka złożami </a:t>
            </a:r>
            <a:r>
              <a:rPr lang="pl-PL" dirty="0" smtClean="0"/>
              <a:t>kopalin</a:t>
            </a:r>
          </a:p>
          <a:p>
            <a:pPr marL="285750" indent="-285750">
              <a:buFont typeface="Wingdings" panose="05000000000000000000" pitchFamily="2" charset="2"/>
              <a:buChar char="q"/>
            </a:pPr>
            <a:endParaRPr lang="pl-PL" dirty="0"/>
          </a:p>
          <a:p>
            <a:pPr marL="285750" indent="-285750">
              <a:buFont typeface="Wingdings" panose="05000000000000000000" pitchFamily="2" charset="2"/>
              <a:buChar char="q"/>
            </a:pPr>
            <a:endParaRPr lang="pl-PL" dirty="0" smtClean="0"/>
          </a:p>
          <a:p>
            <a:pPr marL="285750" indent="-285750">
              <a:buFont typeface="Wingdings" panose="05000000000000000000" pitchFamily="2" charset="2"/>
              <a:buChar char="q"/>
            </a:pPr>
            <a:endParaRPr lang="pl-PL" dirty="0"/>
          </a:p>
          <a:p>
            <a:pPr marL="285750" indent="-285750">
              <a:buFont typeface="Wingdings" panose="05000000000000000000" pitchFamily="2" charset="2"/>
              <a:buChar char="q"/>
            </a:pPr>
            <a:endParaRPr lang="pl-PL" dirty="0" smtClean="0"/>
          </a:p>
          <a:p>
            <a:endParaRPr lang="pl-PL" dirty="0" smtClean="0"/>
          </a:p>
          <a:p>
            <a:pPr marL="285750" indent="-285750">
              <a:buFont typeface="Wingdings" panose="05000000000000000000" pitchFamily="2" charset="2"/>
              <a:buChar char="q"/>
            </a:pPr>
            <a:r>
              <a:rPr lang="pl-PL" dirty="0"/>
              <a:t>instytucje </a:t>
            </a:r>
            <a:r>
              <a:rPr lang="pl-PL" dirty="0" smtClean="0"/>
              <a:t>finansowe</a:t>
            </a:r>
          </a:p>
          <a:p>
            <a:pPr marL="285750" indent="-285750">
              <a:buFont typeface="Wingdings" panose="05000000000000000000" pitchFamily="2" charset="2"/>
              <a:buChar char="q"/>
            </a:pPr>
            <a:r>
              <a:rPr lang="pl-PL" dirty="0" smtClean="0"/>
              <a:t>informatyzacja</a:t>
            </a:r>
          </a:p>
          <a:p>
            <a:pPr marL="285750" indent="-285750">
              <a:buFont typeface="Wingdings" panose="05000000000000000000" pitchFamily="2" charset="2"/>
              <a:buChar char="q"/>
            </a:pPr>
            <a:r>
              <a:rPr lang="pl-PL" dirty="0"/>
              <a:t>członkostwo </a:t>
            </a:r>
            <a:r>
              <a:rPr lang="pl-PL" dirty="0" smtClean="0"/>
              <a:t>RP </a:t>
            </a:r>
            <a:r>
              <a:rPr lang="pl-PL" dirty="0"/>
              <a:t>w Unii </a:t>
            </a:r>
            <a:r>
              <a:rPr lang="pl-PL" dirty="0" smtClean="0"/>
              <a:t>Europejskiej</a:t>
            </a:r>
          </a:p>
          <a:p>
            <a:pPr marL="285750" indent="-285750">
              <a:buFont typeface="Wingdings" panose="05000000000000000000" pitchFamily="2" charset="2"/>
              <a:buChar char="q"/>
            </a:pPr>
            <a:r>
              <a:rPr lang="pl-PL" dirty="0" smtClean="0"/>
              <a:t>klimat</a:t>
            </a:r>
          </a:p>
          <a:p>
            <a:pPr marL="285750" indent="-285750">
              <a:buFont typeface="Wingdings" panose="05000000000000000000" pitchFamily="2" charset="2"/>
              <a:buChar char="q"/>
            </a:pPr>
            <a:r>
              <a:rPr lang="pl-PL" dirty="0"/>
              <a:t>kultura i ochrona dziedzictwa </a:t>
            </a:r>
            <a:r>
              <a:rPr lang="pl-PL" dirty="0" smtClean="0"/>
              <a:t>narodowego</a:t>
            </a:r>
          </a:p>
          <a:p>
            <a:pPr marL="285750" indent="-285750">
              <a:buFont typeface="Wingdings" panose="05000000000000000000" pitchFamily="2" charset="2"/>
              <a:buChar char="q"/>
            </a:pPr>
            <a:r>
              <a:rPr lang="pl-PL" dirty="0"/>
              <a:t>kultura </a:t>
            </a:r>
            <a:r>
              <a:rPr lang="pl-PL" dirty="0" smtClean="0"/>
              <a:t>fizyczna</a:t>
            </a:r>
          </a:p>
          <a:p>
            <a:pPr marL="285750" indent="-285750">
              <a:buFont typeface="Wingdings" panose="05000000000000000000" pitchFamily="2" charset="2"/>
              <a:buChar char="q"/>
            </a:pPr>
            <a:r>
              <a:rPr lang="pl-PL" dirty="0" smtClean="0"/>
              <a:t>łączność</a:t>
            </a:r>
          </a:p>
          <a:p>
            <a:pPr marL="285750" indent="-285750">
              <a:buFont typeface="Wingdings" panose="05000000000000000000" pitchFamily="2" charset="2"/>
              <a:buChar char="q"/>
            </a:pPr>
            <a:r>
              <a:rPr lang="pl-PL" dirty="0"/>
              <a:t>obrona </a:t>
            </a:r>
            <a:r>
              <a:rPr lang="pl-PL" dirty="0" smtClean="0"/>
              <a:t>narodowa</a:t>
            </a:r>
          </a:p>
          <a:p>
            <a:pPr marL="285750" indent="-285750">
              <a:buFont typeface="Wingdings" panose="05000000000000000000" pitchFamily="2" charset="2"/>
              <a:buChar char="q"/>
            </a:pPr>
            <a:r>
              <a:rPr lang="pl-PL" dirty="0"/>
              <a:t>oświata i </a:t>
            </a:r>
            <a:r>
              <a:rPr lang="pl-PL" dirty="0" smtClean="0"/>
              <a:t>wychowanie</a:t>
            </a:r>
          </a:p>
          <a:p>
            <a:pPr marL="285750" indent="-285750">
              <a:buFont typeface="Wingdings" panose="05000000000000000000" pitchFamily="2" charset="2"/>
              <a:buChar char="q"/>
            </a:pPr>
            <a:r>
              <a:rPr lang="pl-PL" dirty="0" smtClean="0"/>
              <a:t>praca</a:t>
            </a:r>
          </a:p>
          <a:p>
            <a:pPr marL="285750" indent="-285750">
              <a:buFont typeface="Wingdings" panose="05000000000000000000" pitchFamily="2" charset="2"/>
              <a:buChar char="q"/>
            </a:pPr>
            <a:r>
              <a:rPr lang="pl-PL" dirty="0" smtClean="0"/>
              <a:t>rolnictwo</a:t>
            </a:r>
          </a:p>
          <a:p>
            <a:pPr marL="285750" indent="-285750">
              <a:buFont typeface="Wingdings" panose="05000000000000000000" pitchFamily="2" charset="2"/>
              <a:buChar char="q"/>
            </a:pPr>
            <a:r>
              <a:rPr lang="pl-PL" dirty="0"/>
              <a:t>rozwój </a:t>
            </a:r>
            <a:r>
              <a:rPr lang="pl-PL" dirty="0" smtClean="0"/>
              <a:t>wsi</a:t>
            </a:r>
          </a:p>
          <a:p>
            <a:pPr marL="285750" indent="-285750">
              <a:buFont typeface="Wingdings" panose="05000000000000000000" pitchFamily="2" charset="2"/>
              <a:buChar char="q"/>
            </a:pPr>
            <a:r>
              <a:rPr lang="pl-PL" dirty="0"/>
              <a:t>rozwój </a:t>
            </a:r>
            <a:r>
              <a:rPr lang="pl-PL" dirty="0" smtClean="0"/>
              <a:t>regionalny</a:t>
            </a:r>
          </a:p>
          <a:p>
            <a:pPr marL="285750" indent="-285750">
              <a:buFont typeface="Wingdings" panose="05000000000000000000" pitchFamily="2" charset="2"/>
              <a:buChar char="q"/>
            </a:pPr>
            <a:r>
              <a:rPr lang="pl-PL" dirty="0"/>
              <a:t>rynki </a:t>
            </a:r>
            <a:r>
              <a:rPr lang="pl-PL" dirty="0" smtClean="0"/>
              <a:t>rolne</a:t>
            </a:r>
          </a:p>
          <a:p>
            <a:pPr marL="285750" indent="-285750">
              <a:buFont typeface="Wingdings" panose="05000000000000000000" pitchFamily="2" charset="2"/>
              <a:buChar char="q"/>
            </a:pPr>
            <a:r>
              <a:rPr lang="pl-PL" dirty="0"/>
              <a:t>r</a:t>
            </a:r>
            <a:r>
              <a:rPr lang="pl-PL" dirty="0" smtClean="0"/>
              <a:t>ybołówstwo</a:t>
            </a:r>
          </a:p>
          <a:p>
            <a:endParaRPr lang="pl-PL" dirty="0" smtClean="0"/>
          </a:p>
          <a:p>
            <a:pPr marL="285750" indent="-285750">
              <a:buFont typeface="Wingdings" panose="05000000000000000000" pitchFamily="2" charset="2"/>
              <a:buChar char="q"/>
            </a:pPr>
            <a:r>
              <a:rPr lang="pl-PL" dirty="0" smtClean="0"/>
              <a:t>sprawiedliwość</a:t>
            </a:r>
          </a:p>
          <a:p>
            <a:pPr marL="285750" indent="-285750">
              <a:buFont typeface="Wingdings" panose="05000000000000000000" pitchFamily="2" charset="2"/>
              <a:buChar char="q"/>
            </a:pPr>
            <a:r>
              <a:rPr lang="pl-PL" dirty="0"/>
              <a:t>szkolnictwo wyższe i </a:t>
            </a:r>
            <a:r>
              <a:rPr lang="pl-PL" dirty="0" smtClean="0"/>
              <a:t>nauka</a:t>
            </a:r>
          </a:p>
          <a:p>
            <a:pPr marL="285750" indent="-285750">
              <a:buFont typeface="Wingdings" panose="05000000000000000000" pitchFamily="2" charset="2"/>
              <a:buChar char="q"/>
            </a:pPr>
            <a:r>
              <a:rPr lang="pl-PL" dirty="0" smtClean="0"/>
              <a:t>transport</a:t>
            </a:r>
          </a:p>
          <a:p>
            <a:pPr marL="285750" indent="-285750">
              <a:buFont typeface="Wingdings" panose="05000000000000000000" pitchFamily="2" charset="2"/>
              <a:buChar char="q"/>
            </a:pPr>
            <a:r>
              <a:rPr lang="pl-PL" dirty="0" smtClean="0"/>
              <a:t>turystyka</a:t>
            </a:r>
          </a:p>
          <a:p>
            <a:pPr marL="285750" indent="-285750">
              <a:buFont typeface="Wingdings" panose="05000000000000000000" pitchFamily="2" charset="2"/>
              <a:buChar char="q"/>
            </a:pPr>
            <a:r>
              <a:rPr lang="pl-PL" dirty="0" smtClean="0"/>
              <a:t>środowisko</a:t>
            </a:r>
          </a:p>
          <a:p>
            <a:pPr marL="285750" indent="-285750">
              <a:buFont typeface="Wingdings" panose="05000000000000000000" pitchFamily="2" charset="2"/>
              <a:buChar char="q"/>
            </a:pPr>
            <a:r>
              <a:rPr lang="pl-PL" dirty="0" smtClean="0"/>
              <a:t>rodzina</a:t>
            </a:r>
          </a:p>
          <a:p>
            <a:pPr marL="285750" indent="-285750">
              <a:buFont typeface="Wingdings" panose="05000000000000000000" pitchFamily="2" charset="2"/>
              <a:buChar char="q"/>
            </a:pPr>
            <a:r>
              <a:rPr lang="pl-PL" dirty="0"/>
              <a:t>sprawy </a:t>
            </a:r>
            <a:r>
              <a:rPr lang="pl-PL" dirty="0" smtClean="0"/>
              <a:t>wewnętrzne</a:t>
            </a:r>
          </a:p>
          <a:p>
            <a:pPr marL="285750" indent="-285750">
              <a:buFont typeface="Wingdings" panose="05000000000000000000" pitchFamily="2" charset="2"/>
              <a:buChar char="q"/>
            </a:pPr>
            <a:r>
              <a:rPr lang="pl-PL" dirty="0"/>
              <a:t>wyznania religijne oraz mniejszości narodowe i </a:t>
            </a:r>
            <a:r>
              <a:rPr lang="pl-PL" dirty="0" smtClean="0"/>
              <a:t>etniczne</a:t>
            </a:r>
          </a:p>
          <a:p>
            <a:pPr marL="285750" indent="-285750">
              <a:buFont typeface="Wingdings" panose="05000000000000000000" pitchFamily="2" charset="2"/>
              <a:buChar char="q"/>
            </a:pPr>
            <a:r>
              <a:rPr lang="pl-PL" dirty="0"/>
              <a:t>zabezpieczenie </a:t>
            </a:r>
            <a:r>
              <a:rPr lang="pl-PL" dirty="0" smtClean="0"/>
              <a:t>społeczne</a:t>
            </a:r>
          </a:p>
          <a:p>
            <a:pPr marL="285750" indent="-285750">
              <a:buFont typeface="Wingdings" panose="05000000000000000000" pitchFamily="2" charset="2"/>
              <a:buChar char="q"/>
            </a:pPr>
            <a:r>
              <a:rPr lang="pl-PL" dirty="0"/>
              <a:t>sprawy </a:t>
            </a:r>
            <a:r>
              <a:rPr lang="pl-PL" dirty="0" smtClean="0"/>
              <a:t>zagraniczne</a:t>
            </a:r>
          </a:p>
          <a:p>
            <a:pPr marL="285750" indent="-285750">
              <a:buFont typeface="Wingdings" panose="05000000000000000000" pitchFamily="2" charset="2"/>
              <a:buChar char="q"/>
            </a:pPr>
            <a:r>
              <a:rPr lang="pl-PL" dirty="0" smtClean="0"/>
              <a:t>zdrowie</a:t>
            </a:r>
          </a:p>
          <a:p>
            <a:pPr marL="285750" indent="-285750">
              <a:buFont typeface="Wingdings" panose="05000000000000000000" pitchFamily="2" charset="2"/>
              <a:buChar char="q"/>
            </a:pPr>
            <a:r>
              <a:rPr lang="pl-PL" dirty="0"/>
              <a:t>żegluga </a:t>
            </a:r>
            <a:r>
              <a:rPr lang="pl-PL" dirty="0" smtClean="0"/>
              <a:t>śródlądowa</a:t>
            </a:r>
            <a:endParaRPr lang="pl-PL" dirty="0"/>
          </a:p>
        </p:txBody>
      </p:sp>
      <p:sp>
        <p:nvSpPr>
          <p:cNvPr id="11" name="pole tekstowe 10"/>
          <p:cNvSpPr txBox="1"/>
          <p:nvPr/>
        </p:nvSpPr>
        <p:spPr>
          <a:xfrm>
            <a:off x="197511" y="6437515"/>
            <a:ext cx="11053268" cy="276999"/>
          </a:xfrm>
          <a:prstGeom prst="rect">
            <a:avLst/>
          </a:prstGeom>
          <a:noFill/>
        </p:spPr>
        <p:txBody>
          <a:bodyPr wrap="square" rtlCol="0">
            <a:spAutoFit/>
          </a:bodyPr>
          <a:lstStyle/>
          <a:p>
            <a:r>
              <a:rPr lang="pl-PL" sz="1200" dirty="0" smtClean="0"/>
              <a:t>Podstawa prawna art. 5 ustawy z dnia </a:t>
            </a:r>
            <a:r>
              <a:rPr lang="pl-PL" sz="1200" dirty="0"/>
              <a:t>4 września 1997 r. o działach administracji rządowej </a:t>
            </a:r>
          </a:p>
        </p:txBody>
      </p:sp>
    </p:spTree>
    <p:extLst>
      <p:ext uri="{BB962C8B-B14F-4D97-AF65-F5344CB8AC3E}">
        <p14:creationId xmlns:p14="http://schemas.microsoft.com/office/powerpoint/2010/main" val="24107378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12800"/>
            <a:ext cx="10515600" cy="877888"/>
          </a:xfrm>
        </p:spPr>
        <p:txBody>
          <a:bodyPr/>
          <a:lstStyle/>
          <a:p>
            <a:r>
              <a:rPr lang="pl-PL" dirty="0" smtClean="0"/>
              <a:t>Organy uprawnione</a:t>
            </a:r>
            <a:endParaRPr lang="pl-PL" dirty="0"/>
          </a:p>
        </p:txBody>
      </p:sp>
      <p:pic>
        <p:nvPicPr>
          <p:cNvPr id="5" name="Symbol zastępczy zawartości 4"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4085" y="1638394"/>
            <a:ext cx="10773379" cy="1895393"/>
          </a:xfrm>
        </p:spPr>
      </p:pic>
      <p:sp>
        <p:nvSpPr>
          <p:cNvPr id="4" name="Symbol zastępczy numeru slajdu 3"/>
          <p:cNvSpPr>
            <a:spLocks noGrp="1"/>
          </p:cNvSpPr>
          <p:nvPr>
            <p:ph type="sldNum" sz="quarter" idx="12"/>
          </p:nvPr>
        </p:nvSpPr>
        <p:spPr/>
        <p:txBody>
          <a:bodyPr/>
          <a:lstStyle/>
          <a:p>
            <a:fld id="{453BB134-82F7-4F0E-A3FF-CEA6FDEF8B86}" type="slidenum">
              <a:rPr lang="pl-PL" smtClean="0"/>
              <a:t>8</a:t>
            </a:fld>
            <a:endParaRPr lang="pl-PL"/>
          </a:p>
        </p:txBody>
      </p:sp>
      <p:graphicFrame>
        <p:nvGraphicFramePr>
          <p:cNvPr id="7" name="Diagram 6"/>
          <p:cNvGraphicFramePr/>
          <p:nvPr>
            <p:extLst>
              <p:ext uri="{D42A27DB-BD31-4B8C-83A1-F6EECF244321}">
                <p14:modId xmlns:p14="http://schemas.microsoft.com/office/powerpoint/2010/main" val="3160932757"/>
              </p:ext>
            </p:extLst>
          </p:nvPr>
        </p:nvGraphicFramePr>
        <p:xfrm>
          <a:off x="2333624" y="3819537"/>
          <a:ext cx="7934325" cy="25251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077727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1" y="950976"/>
            <a:ext cx="10668611" cy="739712"/>
          </a:xfrm>
        </p:spPr>
        <p:txBody>
          <a:bodyPr>
            <a:normAutofit/>
          </a:bodyPr>
          <a:lstStyle/>
          <a:p>
            <a:r>
              <a:rPr lang="pl-PL" dirty="0" smtClean="0"/>
              <a:t>Przykładowe działy administracji rządowej</a:t>
            </a:r>
            <a:endParaRPr lang="pl-PL" dirty="0"/>
          </a:p>
        </p:txBody>
      </p:sp>
      <p:sp>
        <p:nvSpPr>
          <p:cNvPr id="5" name="Symbol zastępczy numeru slajdu 4"/>
          <p:cNvSpPr>
            <a:spLocks noGrp="1"/>
          </p:cNvSpPr>
          <p:nvPr>
            <p:ph type="sldNum" sz="quarter" idx="12"/>
          </p:nvPr>
        </p:nvSpPr>
        <p:spPr/>
        <p:txBody>
          <a:bodyPr/>
          <a:lstStyle/>
          <a:p>
            <a:fld id="{453BB134-82F7-4F0E-A3FF-CEA6FDEF8B86}" type="slidenum">
              <a:rPr lang="pl-PL" smtClean="0"/>
              <a:t>80</a:t>
            </a:fld>
            <a:endParaRPr lang="pl-PL"/>
          </a:p>
        </p:txBody>
      </p:sp>
      <p:sp>
        <p:nvSpPr>
          <p:cNvPr id="3" name="Symbol zastępczy zawartości 2"/>
          <p:cNvSpPr>
            <a:spLocks noGrp="1"/>
          </p:cNvSpPr>
          <p:nvPr>
            <p:ph sz="half" idx="1"/>
          </p:nvPr>
        </p:nvSpPr>
        <p:spPr>
          <a:xfrm>
            <a:off x="609600" y="1698403"/>
            <a:ext cx="9163049" cy="4351338"/>
          </a:xfrm>
        </p:spPr>
        <p:txBody>
          <a:bodyPr>
            <a:noAutofit/>
          </a:bodyPr>
          <a:lstStyle/>
          <a:p>
            <a:pPr marL="0" indent="0" algn="just">
              <a:buNone/>
            </a:pPr>
            <a:r>
              <a:rPr lang="pl-PL" sz="1500" dirty="0"/>
              <a:t>Dział </a:t>
            </a:r>
            <a:r>
              <a:rPr lang="pl-PL" sz="1500" b="1" dirty="0">
                <a:solidFill>
                  <a:schemeClr val="accent6">
                    <a:lumMod val="75000"/>
                  </a:schemeClr>
                </a:solidFill>
              </a:rPr>
              <a:t>rolnictwo</a:t>
            </a:r>
            <a:r>
              <a:rPr lang="pl-PL" sz="1500" dirty="0"/>
              <a:t> obejmuje sprawy:</a:t>
            </a:r>
          </a:p>
          <a:p>
            <a:pPr marL="0" indent="0" algn="just">
              <a:buNone/>
            </a:pPr>
            <a:r>
              <a:rPr lang="pl-PL" sz="1500" dirty="0" smtClean="0"/>
              <a:t>1) produkcji </a:t>
            </a:r>
            <a:r>
              <a:rPr lang="pl-PL" sz="1500" dirty="0"/>
              <a:t>roślinnej i ochrony roślin uprawnych;</a:t>
            </a:r>
          </a:p>
          <a:p>
            <a:pPr marL="0" indent="0" algn="just">
              <a:buNone/>
            </a:pPr>
            <a:r>
              <a:rPr lang="pl-PL" sz="1500" dirty="0" smtClean="0"/>
              <a:t>2) nasiennictwa</a:t>
            </a:r>
            <a:r>
              <a:rPr lang="pl-PL" sz="1500" dirty="0"/>
              <a:t>, z wyłączeniem leśnego materiału </a:t>
            </a:r>
            <a:r>
              <a:rPr lang="pl-PL" sz="1500" dirty="0" err="1"/>
              <a:t>rozmnożeniowego</a:t>
            </a:r>
            <a:r>
              <a:rPr lang="pl-PL" sz="1500" dirty="0"/>
              <a:t>;</a:t>
            </a:r>
          </a:p>
          <a:p>
            <a:pPr marL="0" indent="0" algn="just">
              <a:buNone/>
            </a:pPr>
            <a:r>
              <a:rPr lang="pl-PL" sz="1500" dirty="0" smtClean="0"/>
              <a:t>3) produkcji </a:t>
            </a:r>
            <a:r>
              <a:rPr lang="pl-PL" sz="1500" dirty="0"/>
              <a:t>zwierzęcej i hodowli zwierząt;</a:t>
            </a:r>
          </a:p>
          <a:p>
            <a:pPr marL="0" indent="0" algn="just">
              <a:buNone/>
            </a:pPr>
            <a:r>
              <a:rPr lang="pl-PL" sz="1500" dirty="0" smtClean="0"/>
              <a:t>4) ochrony </a:t>
            </a:r>
            <a:r>
              <a:rPr lang="pl-PL" sz="1500" dirty="0"/>
              <a:t>zdrowia zwierząt, weterynaryjnej ochrony zdrowia publicznego oraz ochrony zwierząt;</a:t>
            </a:r>
          </a:p>
          <a:p>
            <a:pPr marL="0" indent="0" algn="just">
              <a:buNone/>
            </a:pPr>
            <a:r>
              <a:rPr lang="pl-PL" sz="1500" dirty="0" smtClean="0"/>
              <a:t>5) nadzoru </a:t>
            </a:r>
            <a:r>
              <a:rPr lang="pl-PL" sz="1500" dirty="0"/>
              <a:t>nad jakością zdrowotną:</a:t>
            </a:r>
          </a:p>
          <a:p>
            <a:pPr marL="457200" lvl="1" indent="0" algn="just">
              <a:buNone/>
            </a:pPr>
            <a:r>
              <a:rPr lang="pl-PL" sz="1500" dirty="0" smtClean="0"/>
              <a:t>a) środków </a:t>
            </a:r>
            <a:r>
              <a:rPr lang="pl-PL" sz="1500" dirty="0"/>
              <a:t>spożywczych pochodzenia zwierzęcego w miejscach ich pozyskiwania, wytwarzania, przetwarzania i składowania, a także w sprzedaży bezpośredniej, rolniczym handlu detalicznym oraz działalności marginalnej, lokalnej i ograniczonej,</a:t>
            </a:r>
          </a:p>
          <a:p>
            <a:pPr marL="457200" lvl="1" indent="0" algn="just">
              <a:buNone/>
            </a:pPr>
            <a:r>
              <a:rPr lang="pl-PL" sz="1500" dirty="0" smtClean="0"/>
              <a:t>b) żywności </a:t>
            </a:r>
            <a:r>
              <a:rPr lang="pl-PL" sz="1500" dirty="0"/>
              <a:t>zawierającej jednocześnie środki spożywcze pochodzenia niezwierzęcego i produkty pochodzenia zwierzęcego w rolniczym handlu detalicznym;</a:t>
            </a:r>
          </a:p>
          <a:p>
            <a:pPr marL="0" indent="0" algn="just">
              <a:buNone/>
            </a:pPr>
            <a:r>
              <a:rPr lang="pl-PL" sz="1500" dirty="0" smtClean="0"/>
              <a:t>5a) nadzoru </a:t>
            </a:r>
            <a:r>
              <a:rPr lang="pl-PL" sz="1500" dirty="0"/>
              <a:t>nad obrotem produktami leczniczymi weterynaryjnymi i wyrobami medycznymi stosowanymi w weterynarii;</a:t>
            </a:r>
          </a:p>
          <a:p>
            <a:pPr marL="0" indent="0" algn="just">
              <a:buNone/>
            </a:pPr>
            <a:r>
              <a:rPr lang="pl-PL" sz="1500" dirty="0" smtClean="0"/>
              <a:t>5b) nadzoru </a:t>
            </a:r>
            <a:r>
              <a:rPr lang="pl-PL" sz="1500" dirty="0"/>
              <a:t>nad zdrowotną jakością pasz oraz sprawy organizmów genetycznie zmodyfikowanych przeznaczonych do użytku paszowego i pasz genetycznie zmodyfikowanych w zakresie niektórych zadań lub czynności określonych właściwymi przepisami oraz kontroli upraw w zakresie organizmów genetycznie zmodyfikowanych</a:t>
            </a:r>
            <a:r>
              <a:rPr lang="pl-PL" sz="1500" dirty="0" smtClean="0"/>
              <a:t>; (…)</a:t>
            </a:r>
            <a:endParaRPr lang="pl-PL" sz="1500" dirty="0"/>
          </a:p>
          <a:p>
            <a:pPr marL="0" indent="0" algn="just">
              <a:buNone/>
            </a:pPr>
            <a:r>
              <a:rPr lang="pl-PL" sz="1500" dirty="0" smtClean="0"/>
              <a:t>9) izb </a:t>
            </a:r>
            <a:r>
              <a:rPr lang="pl-PL" sz="1500" dirty="0"/>
              <a:t>rolniczych, związków zawodowych rolników i organizacji społeczno-zawodowych rolników</a:t>
            </a:r>
            <a:r>
              <a:rPr lang="pl-PL" sz="1500" dirty="0" smtClean="0"/>
              <a:t>;(…)</a:t>
            </a:r>
          </a:p>
        </p:txBody>
      </p:sp>
      <p:pic>
        <p:nvPicPr>
          <p:cNvPr id="7" name="Picture 2" descr="C:\Program Files (x86)\Microsoft Office\MEDIA\CAGCAT10\j0149627.wmf"/>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8847992" y="1725663"/>
            <a:ext cx="2533461" cy="1800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8561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1" y="950976"/>
            <a:ext cx="10668611" cy="739712"/>
          </a:xfrm>
        </p:spPr>
        <p:txBody>
          <a:bodyPr>
            <a:normAutofit fontScale="90000"/>
          </a:bodyPr>
          <a:lstStyle/>
          <a:p>
            <a:r>
              <a:rPr lang="pl-PL" dirty="0" smtClean="0"/>
              <a:t>Przykładowe działy administracji rządowej z opisem</a:t>
            </a:r>
            <a:endParaRPr lang="pl-PL" dirty="0"/>
          </a:p>
        </p:txBody>
      </p:sp>
      <p:sp>
        <p:nvSpPr>
          <p:cNvPr id="4" name="Symbol zastępczy zawartości 3"/>
          <p:cNvSpPr>
            <a:spLocks noGrp="1"/>
          </p:cNvSpPr>
          <p:nvPr>
            <p:ph sz="half" idx="2"/>
          </p:nvPr>
        </p:nvSpPr>
        <p:spPr>
          <a:xfrm>
            <a:off x="1315193" y="1825625"/>
            <a:ext cx="5524995" cy="4351338"/>
          </a:xfrm>
        </p:spPr>
        <p:txBody>
          <a:bodyPr>
            <a:normAutofit fontScale="70000" lnSpcReduction="20000"/>
          </a:bodyPr>
          <a:lstStyle/>
          <a:p>
            <a:pPr marL="0" indent="0" algn="just">
              <a:buNone/>
            </a:pPr>
            <a:r>
              <a:rPr lang="pl-PL" sz="3200" dirty="0"/>
              <a:t>Dział </a:t>
            </a:r>
            <a:r>
              <a:rPr lang="pl-PL" sz="3200" b="1" dirty="0">
                <a:solidFill>
                  <a:srgbClr val="00B050"/>
                </a:solidFill>
              </a:rPr>
              <a:t>oświata i wychowanie </a:t>
            </a:r>
            <a:r>
              <a:rPr lang="pl-PL" sz="3200" dirty="0"/>
              <a:t>obejmuje sprawy</a:t>
            </a:r>
            <a:r>
              <a:rPr lang="pl-PL" sz="3200" dirty="0" smtClean="0"/>
              <a:t>:</a:t>
            </a:r>
          </a:p>
          <a:p>
            <a:pPr marL="514350" indent="-514350" algn="just">
              <a:buFont typeface="+mj-lt"/>
              <a:buAutoNum type="arabicParenR"/>
            </a:pPr>
            <a:r>
              <a:rPr lang="pl-PL" sz="3200" dirty="0" smtClean="0"/>
              <a:t>kształcenia</a:t>
            </a:r>
            <a:r>
              <a:rPr lang="pl-PL" sz="3200" dirty="0"/>
              <a:t>, nauczania, wychowania, kultury fizycznej dzieci i młodzieży, z wyjątkiem spraw zastrzeżonych do kompetencji innych organów administracji publicznej</a:t>
            </a:r>
            <a:r>
              <a:rPr lang="pl-PL" sz="3200" dirty="0" smtClean="0"/>
              <a:t>;</a:t>
            </a:r>
            <a:endParaRPr lang="pl-PL" sz="3200" dirty="0"/>
          </a:p>
          <a:p>
            <a:pPr marL="514350" indent="-514350" algn="just">
              <a:buFont typeface="+mj-lt"/>
              <a:buAutoNum type="arabicParenR"/>
            </a:pPr>
            <a:r>
              <a:rPr lang="pl-PL" sz="3200" dirty="0"/>
              <a:t>organizacji dziecięcych i młodzieżowych, w tym systemu dofinansowania zadań państwa realizowanych przez te organizacje</a:t>
            </a:r>
            <a:r>
              <a:rPr lang="pl-PL" sz="3200" dirty="0" smtClean="0"/>
              <a:t>;</a:t>
            </a:r>
            <a:endParaRPr lang="pl-PL" sz="3200" dirty="0"/>
          </a:p>
          <a:p>
            <a:pPr marL="514350" indent="-514350" algn="just">
              <a:buFont typeface="+mj-lt"/>
              <a:buAutoNum type="arabicParenR"/>
            </a:pPr>
            <a:r>
              <a:rPr lang="pl-PL" sz="3200" dirty="0"/>
              <a:t>udzielania pomocy materialnej dzieciom i młodzieży</a:t>
            </a:r>
            <a:r>
              <a:rPr lang="pl-PL" sz="3200" dirty="0" smtClean="0"/>
              <a:t>;</a:t>
            </a:r>
            <a:endParaRPr lang="pl-PL" sz="3200" dirty="0"/>
          </a:p>
          <a:p>
            <a:pPr marL="514350" indent="-514350" algn="just">
              <a:buFont typeface="+mj-lt"/>
              <a:buAutoNum type="arabicParenR"/>
            </a:pPr>
            <a:r>
              <a:rPr lang="pl-PL" sz="3200" dirty="0" smtClean="0"/>
              <a:t>międzynarodowej </a:t>
            </a:r>
            <a:r>
              <a:rPr lang="pl-PL" sz="3200" dirty="0"/>
              <a:t>współpracy dzieci i młodzieży</a:t>
            </a:r>
            <a:r>
              <a:rPr lang="pl-PL" sz="3200" dirty="0" smtClean="0"/>
              <a:t>.</a:t>
            </a:r>
            <a:endParaRPr lang="pl-PL" sz="3200" dirty="0"/>
          </a:p>
          <a:p>
            <a:pPr marL="0" indent="0">
              <a:buNone/>
            </a:pPr>
            <a:endParaRPr lang="pl-PL" dirty="0"/>
          </a:p>
        </p:txBody>
      </p:sp>
      <p:sp>
        <p:nvSpPr>
          <p:cNvPr id="5" name="Symbol zastępczy numeru slajdu 4"/>
          <p:cNvSpPr>
            <a:spLocks noGrp="1"/>
          </p:cNvSpPr>
          <p:nvPr>
            <p:ph type="sldNum" sz="quarter" idx="12"/>
          </p:nvPr>
        </p:nvSpPr>
        <p:spPr/>
        <p:txBody>
          <a:bodyPr/>
          <a:lstStyle/>
          <a:p>
            <a:fld id="{453BB134-82F7-4F0E-A3FF-CEA6FDEF8B86}" type="slidenum">
              <a:rPr lang="pl-PL" smtClean="0"/>
              <a:t>81</a:t>
            </a:fld>
            <a:endParaRPr lang="pl-PL"/>
          </a:p>
        </p:txBody>
      </p:sp>
      <p:pic>
        <p:nvPicPr>
          <p:cNvPr id="1026" name="Picture 2" descr="C:\Program Files (x86)\Microsoft Office\MEDIA\CAGCAT10\j0301252.wmf"/>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7979333" y="2173185"/>
            <a:ext cx="2524127" cy="215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0459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98763" y="950039"/>
            <a:ext cx="10515600" cy="498763"/>
          </a:xfrm>
        </p:spPr>
        <p:txBody>
          <a:bodyPr>
            <a:noAutofit/>
          </a:bodyPr>
          <a:lstStyle/>
          <a:p>
            <a:r>
              <a:rPr lang="pl-PL" sz="3600" dirty="0"/>
              <a:t>Przykładowe działy administracji rządowej z opisem</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82</a:t>
            </a:fld>
            <a:endParaRPr lang="pl-PL"/>
          </a:p>
        </p:txBody>
      </p:sp>
      <p:sp>
        <p:nvSpPr>
          <p:cNvPr id="5" name="Prostokąt 4"/>
          <p:cNvSpPr/>
          <p:nvPr/>
        </p:nvSpPr>
        <p:spPr>
          <a:xfrm>
            <a:off x="308766" y="1419424"/>
            <a:ext cx="11317185" cy="5109091"/>
          </a:xfrm>
          <a:prstGeom prst="rect">
            <a:avLst/>
          </a:prstGeom>
        </p:spPr>
        <p:txBody>
          <a:bodyPr wrap="square">
            <a:spAutoFit/>
          </a:bodyPr>
          <a:lstStyle/>
          <a:p>
            <a:pPr algn="just"/>
            <a:r>
              <a:rPr lang="pl-PL" sz="2200" dirty="0"/>
              <a:t>Dział </a:t>
            </a:r>
            <a:r>
              <a:rPr lang="pl-PL" sz="2200" b="1" dirty="0">
                <a:solidFill>
                  <a:srgbClr val="00B050"/>
                </a:solidFill>
              </a:rPr>
              <a:t>administracja publiczna </a:t>
            </a:r>
            <a:r>
              <a:rPr lang="pl-PL" sz="2200" dirty="0"/>
              <a:t>obejmuje sprawy:</a:t>
            </a:r>
          </a:p>
          <a:p>
            <a:pPr lvl="1" algn="just">
              <a:spcBef>
                <a:spcPts val="600"/>
              </a:spcBef>
              <a:buFont typeface="Wingdings" panose="05000000000000000000" pitchFamily="2" charset="2"/>
              <a:buChar char="q"/>
            </a:pPr>
            <a:r>
              <a:rPr lang="pl-PL" sz="2200" dirty="0"/>
              <a:t>administracji, w tym organizacji urzędów administracji publicznej oraz procedur administracyjnych;</a:t>
            </a:r>
          </a:p>
          <a:p>
            <a:pPr lvl="1" algn="just">
              <a:spcBef>
                <a:spcPts val="600"/>
              </a:spcBef>
              <a:buFont typeface="Wingdings" panose="05000000000000000000" pitchFamily="2" charset="2"/>
              <a:buChar char="q"/>
            </a:pPr>
            <a:r>
              <a:rPr lang="pl-PL" sz="2200" dirty="0"/>
              <a:t>reform i organizacji struktur administracji publicznej;</a:t>
            </a:r>
          </a:p>
          <a:p>
            <a:pPr lvl="1" algn="just">
              <a:spcBef>
                <a:spcPts val="600"/>
              </a:spcBef>
              <a:buFont typeface="Wingdings" panose="05000000000000000000" pitchFamily="2" charset="2"/>
              <a:buChar char="q"/>
            </a:pPr>
            <a:r>
              <a:rPr lang="pl-PL" sz="2200" dirty="0"/>
              <a:t>zespolonej administracji rządowej w województwie;</a:t>
            </a:r>
          </a:p>
          <a:p>
            <a:pPr lvl="1" algn="just">
              <a:spcBef>
                <a:spcPts val="600"/>
              </a:spcBef>
              <a:buFont typeface="Wingdings" panose="05000000000000000000" pitchFamily="2" charset="2"/>
              <a:buChar char="q"/>
            </a:pPr>
            <a:r>
              <a:rPr lang="pl-PL" sz="2200" dirty="0"/>
              <a:t>podziału administracyjnego państwa oraz nazw jednostek osadniczych i obiektów fizjograficznych;</a:t>
            </a:r>
          </a:p>
          <a:p>
            <a:pPr lvl="1" algn="just">
              <a:spcBef>
                <a:spcPts val="600"/>
              </a:spcBef>
              <a:buFont typeface="Wingdings" panose="05000000000000000000" pitchFamily="2" charset="2"/>
              <a:buChar char="q"/>
            </a:pPr>
            <a:r>
              <a:rPr lang="pl-PL" sz="2200" dirty="0"/>
              <a:t>przeciwdziałania skutkom klęsk żywiołowych i innych podobnych zdarzeń zagrażających bezpieczeństwu powszechnemu;</a:t>
            </a:r>
          </a:p>
          <a:p>
            <a:pPr lvl="1" algn="just">
              <a:spcBef>
                <a:spcPts val="600"/>
              </a:spcBef>
              <a:buFont typeface="Wingdings" panose="05000000000000000000" pitchFamily="2" charset="2"/>
              <a:buChar char="q"/>
            </a:pPr>
            <a:r>
              <a:rPr lang="pl-PL" sz="2200" dirty="0"/>
              <a:t>usuwania skutków klęsk żywiołowych i innych podobnych zdarzeń zagrażających bezpieczeństwu powszechnemu;</a:t>
            </a:r>
          </a:p>
          <a:p>
            <a:pPr lvl="1" algn="just">
              <a:spcBef>
                <a:spcPts val="600"/>
              </a:spcBef>
              <a:buFont typeface="Wingdings" panose="05000000000000000000" pitchFamily="2" charset="2"/>
              <a:buChar char="q"/>
            </a:pPr>
            <a:r>
              <a:rPr lang="pl-PL" sz="2200" dirty="0"/>
              <a:t>zbiórek publicznych;</a:t>
            </a:r>
          </a:p>
          <a:p>
            <a:pPr lvl="1" algn="just">
              <a:spcBef>
                <a:spcPts val="600"/>
              </a:spcBef>
              <a:buFont typeface="Wingdings" panose="05000000000000000000" pitchFamily="2" charset="2"/>
              <a:buChar char="q"/>
            </a:pPr>
            <a:r>
              <a:rPr lang="pl-PL" sz="2200" dirty="0"/>
              <a:t>prowadzenia rejestru podmiotów wykonujących zawodową działalność lobbingową.</a:t>
            </a:r>
          </a:p>
        </p:txBody>
      </p:sp>
    </p:spTree>
    <p:extLst>
      <p:ext uri="{BB962C8B-B14F-4D97-AF65-F5344CB8AC3E}">
        <p14:creationId xmlns:p14="http://schemas.microsoft.com/office/powerpoint/2010/main" val="27692353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83920"/>
            <a:ext cx="10515600" cy="806772"/>
          </a:xfrm>
        </p:spPr>
        <p:txBody>
          <a:bodyPr>
            <a:normAutofit fontScale="90000"/>
          </a:bodyPr>
          <a:lstStyle/>
          <a:p>
            <a:r>
              <a:rPr lang="pl-PL" dirty="0"/>
              <a:t>Przykładowe działy administracji rządowej z opisem</a:t>
            </a:r>
          </a:p>
        </p:txBody>
      </p:sp>
      <p:sp>
        <p:nvSpPr>
          <p:cNvPr id="3" name="Symbol zastępczy zawartości 2"/>
          <p:cNvSpPr>
            <a:spLocks noGrp="1"/>
          </p:cNvSpPr>
          <p:nvPr>
            <p:ph idx="1"/>
          </p:nvPr>
        </p:nvSpPr>
        <p:spPr/>
        <p:txBody>
          <a:bodyPr numCol="2">
            <a:noAutofit/>
          </a:bodyPr>
          <a:lstStyle/>
          <a:p>
            <a:r>
              <a:rPr lang="pl-PL" sz="1600" b="1" dirty="0">
                <a:solidFill>
                  <a:srgbClr val="00B050"/>
                </a:solidFill>
              </a:rPr>
              <a:t>Art.  12a.  [Dział informatyzacja</a:t>
            </a:r>
            <a:r>
              <a:rPr lang="pl-PL" sz="1600" dirty="0">
                <a:solidFill>
                  <a:srgbClr val="00B050"/>
                </a:solidFill>
              </a:rPr>
              <a:t>]</a:t>
            </a:r>
          </a:p>
          <a:p>
            <a:pPr marL="0" indent="0">
              <a:buNone/>
            </a:pPr>
            <a:r>
              <a:rPr lang="pl-PL" sz="1600" dirty="0"/>
              <a:t>1. </a:t>
            </a:r>
            <a:r>
              <a:rPr lang="pl-PL" sz="1600" dirty="0" smtClean="0"/>
              <a:t> Dział </a:t>
            </a:r>
            <a:r>
              <a:rPr lang="pl-PL" sz="1600" dirty="0"/>
              <a:t>informatyzacja obejmuje sprawy:</a:t>
            </a:r>
          </a:p>
          <a:p>
            <a:pPr marL="0" indent="0">
              <a:buNone/>
            </a:pPr>
            <a:r>
              <a:rPr lang="pl-PL" sz="1600" dirty="0" smtClean="0"/>
              <a:t>1) informatyzacji </a:t>
            </a:r>
            <a:r>
              <a:rPr lang="pl-PL" sz="1600" dirty="0"/>
              <a:t>administracji publicznej oraz podmiotów wykonujących zadania publiczne;</a:t>
            </a:r>
          </a:p>
          <a:p>
            <a:pPr marL="0" indent="0">
              <a:buNone/>
            </a:pPr>
            <a:r>
              <a:rPr lang="pl-PL" sz="1600" dirty="0" smtClean="0"/>
              <a:t>2) systemów </a:t>
            </a:r>
            <a:r>
              <a:rPr lang="pl-PL" sz="1600" dirty="0"/>
              <a:t>i sieci teleinformatycznych administracji publicznej;</a:t>
            </a:r>
          </a:p>
          <a:p>
            <a:pPr marL="0" indent="0">
              <a:buNone/>
            </a:pPr>
            <a:r>
              <a:rPr lang="pl-PL" sz="1600" dirty="0" smtClean="0"/>
              <a:t>3) wspierania </a:t>
            </a:r>
            <a:r>
              <a:rPr lang="pl-PL" sz="1600" dirty="0"/>
              <a:t>inwestycji w dziedzinie informatyzacji;</a:t>
            </a:r>
          </a:p>
          <a:p>
            <a:pPr marL="0" indent="0">
              <a:buNone/>
            </a:pPr>
            <a:r>
              <a:rPr lang="pl-PL" sz="1600" dirty="0" smtClean="0"/>
              <a:t>4) realizacji </a:t>
            </a:r>
            <a:r>
              <a:rPr lang="pl-PL" sz="1600" dirty="0"/>
              <a:t>zobowiązań międzynarodowych Rzeczypospolitej Polskiej w dziedzinie informatyzacji i telekomunikacji;</a:t>
            </a:r>
          </a:p>
          <a:p>
            <a:pPr marL="0" indent="0">
              <a:buNone/>
            </a:pPr>
            <a:r>
              <a:rPr lang="pl-PL" sz="1600" dirty="0" smtClean="0"/>
              <a:t>5) udziału </a:t>
            </a:r>
            <a:r>
              <a:rPr lang="pl-PL" sz="1600" dirty="0"/>
              <a:t>w kształtowaniu polityki Unii Europejskiej w zakresie informatyzacji;</a:t>
            </a:r>
          </a:p>
          <a:p>
            <a:pPr marL="0" indent="0">
              <a:buNone/>
            </a:pPr>
            <a:r>
              <a:rPr lang="pl-PL" sz="1600" dirty="0" smtClean="0"/>
              <a:t>6) rozwoju </a:t>
            </a:r>
            <a:r>
              <a:rPr lang="pl-PL" sz="1600" dirty="0"/>
              <a:t>społeczeństwa informacyjnego i przeciwdziałania wykluczeniu cyfrowemu;</a:t>
            </a:r>
          </a:p>
          <a:p>
            <a:pPr marL="0" indent="0">
              <a:buNone/>
            </a:pPr>
            <a:r>
              <a:rPr lang="pl-PL" sz="1600" dirty="0" smtClean="0"/>
              <a:t>7) rozwoju </a:t>
            </a:r>
            <a:r>
              <a:rPr lang="pl-PL" sz="1600" dirty="0"/>
              <a:t>usług świadczonych drogą elektroniczną;</a:t>
            </a:r>
          </a:p>
          <a:p>
            <a:pPr marL="0" indent="0">
              <a:buNone/>
            </a:pPr>
            <a:r>
              <a:rPr lang="pl-PL" sz="1600" dirty="0" smtClean="0"/>
              <a:t>8) kształtowania </a:t>
            </a:r>
            <a:r>
              <a:rPr lang="pl-PL" sz="1600" dirty="0"/>
              <a:t>polityki państwa w zakresie ochrony danych osobowych;</a:t>
            </a:r>
          </a:p>
          <a:p>
            <a:pPr marL="0" indent="0">
              <a:buNone/>
            </a:pPr>
            <a:r>
              <a:rPr lang="pl-PL" sz="1600" dirty="0" smtClean="0"/>
              <a:t>9) telekomunikacji</a:t>
            </a:r>
            <a:r>
              <a:rPr lang="pl-PL" sz="1600" dirty="0"/>
              <a:t>;</a:t>
            </a:r>
          </a:p>
          <a:p>
            <a:pPr marL="0" indent="0">
              <a:buNone/>
            </a:pPr>
            <a:r>
              <a:rPr lang="pl-PL" sz="1600" dirty="0" smtClean="0"/>
              <a:t>10) bezpieczeństwa </a:t>
            </a:r>
            <a:r>
              <a:rPr lang="pl-PL" sz="1600" dirty="0"/>
              <a:t>cyberprzestrzeni w wymiarze cywilnym;</a:t>
            </a:r>
          </a:p>
          <a:p>
            <a:pPr marL="0" indent="0">
              <a:buNone/>
            </a:pPr>
            <a:r>
              <a:rPr lang="pl-PL" sz="1600" dirty="0" smtClean="0"/>
              <a:t>11) rejestru </a:t>
            </a:r>
            <a:r>
              <a:rPr lang="pl-PL" sz="1600" dirty="0"/>
              <a:t>PESEL, Rejestru Dowodów Osobistych, Rejestru Stanu Cywilnego oraz Centralnej Ewidencji Wydanych i Unieważnionych Dokumentów Paszportowych;</a:t>
            </a:r>
          </a:p>
          <a:p>
            <a:pPr marL="0" indent="0">
              <a:buNone/>
            </a:pPr>
            <a:r>
              <a:rPr lang="pl-PL" sz="1600" dirty="0" smtClean="0"/>
              <a:t>12) ewidencji </a:t>
            </a:r>
            <a:r>
              <a:rPr lang="pl-PL" sz="1600" dirty="0"/>
              <a:t>pojazdów, ewidencji kierowców oraz ewidencji posiadaczy kart parkingowych;</a:t>
            </a:r>
          </a:p>
          <a:p>
            <a:pPr marL="0" indent="0">
              <a:buNone/>
            </a:pPr>
            <a:r>
              <a:rPr lang="pl-PL" sz="1600" dirty="0" smtClean="0"/>
              <a:t>13) nadzoru </a:t>
            </a:r>
            <a:r>
              <a:rPr lang="pl-PL" sz="1600" dirty="0"/>
              <a:t>nad świadczeniem usług zaufania w rozumieniu przepisów o usługach zaufania;</a:t>
            </a:r>
          </a:p>
          <a:p>
            <a:pPr marL="0" indent="0">
              <a:buNone/>
            </a:pPr>
            <a:r>
              <a:rPr lang="pl-PL" sz="1600" dirty="0" smtClean="0"/>
              <a:t>13a) identyfikacji </a:t>
            </a:r>
            <a:r>
              <a:rPr lang="pl-PL" sz="1600" dirty="0"/>
              <a:t>elektronicznej;</a:t>
            </a:r>
          </a:p>
          <a:p>
            <a:pPr marL="0" indent="0">
              <a:buNone/>
            </a:pPr>
            <a:r>
              <a:rPr lang="pl-PL" sz="1600" dirty="0"/>
              <a:t>14</a:t>
            </a:r>
            <a:r>
              <a:rPr lang="pl-PL" sz="1600" dirty="0" smtClean="0"/>
              <a:t>) (</a:t>
            </a:r>
            <a:r>
              <a:rPr lang="pl-PL" sz="1600" dirty="0"/>
              <a:t>uchylony).</a:t>
            </a:r>
          </a:p>
          <a:p>
            <a:pPr marL="0" indent="0">
              <a:buNone/>
            </a:pPr>
            <a:r>
              <a:rPr lang="pl-PL" sz="1600" dirty="0"/>
              <a:t>2. </a:t>
            </a:r>
            <a:r>
              <a:rPr lang="pl-PL" sz="1600" dirty="0" smtClean="0"/>
              <a:t>Minister </a:t>
            </a:r>
            <a:r>
              <a:rPr lang="pl-PL" sz="1600" dirty="0"/>
              <a:t>właściwy do spraw informatyzacji sprawuje nadzór nad Prezesem Urzędu Komunikacji Elektronicznej.</a:t>
            </a:r>
          </a:p>
        </p:txBody>
      </p:sp>
      <p:sp>
        <p:nvSpPr>
          <p:cNvPr id="4" name="Symbol zastępczy numeru slajdu 3"/>
          <p:cNvSpPr>
            <a:spLocks noGrp="1"/>
          </p:cNvSpPr>
          <p:nvPr>
            <p:ph type="sldNum" sz="quarter" idx="12"/>
          </p:nvPr>
        </p:nvSpPr>
        <p:spPr/>
        <p:txBody>
          <a:bodyPr/>
          <a:lstStyle/>
          <a:p>
            <a:fld id="{453BB134-82F7-4F0E-A3FF-CEA6FDEF8B86}" type="slidenum">
              <a:rPr lang="pl-PL" smtClean="0"/>
              <a:t>83</a:t>
            </a:fld>
            <a:endParaRPr lang="pl-PL"/>
          </a:p>
        </p:txBody>
      </p:sp>
    </p:spTree>
    <p:extLst>
      <p:ext uri="{BB962C8B-B14F-4D97-AF65-F5344CB8AC3E}">
        <p14:creationId xmlns:p14="http://schemas.microsoft.com/office/powerpoint/2010/main" val="20389312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2726"/>
            <a:ext cx="10515600" cy="907962"/>
          </a:xfrm>
        </p:spPr>
        <p:txBody>
          <a:bodyPr/>
          <a:lstStyle/>
          <a:p>
            <a:r>
              <a:rPr lang="pl-PL" b="1" dirty="0" smtClean="0"/>
              <a:t>Minister – Członek Rady Ministrów - przykład</a:t>
            </a:r>
            <a:endParaRPr lang="pl-PL" b="1"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84</a:t>
            </a:fld>
            <a:endParaRPr lang="pl-PL"/>
          </a:p>
        </p:txBody>
      </p:sp>
      <p:pic>
        <p:nvPicPr>
          <p:cNvPr id="7" name="Symbol zastępczy zawartości 6"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7150" y="1642329"/>
            <a:ext cx="6426623" cy="4453405"/>
          </a:xfrm>
        </p:spPr>
      </p:pic>
      <p:sp>
        <p:nvSpPr>
          <p:cNvPr id="3" name="Prostokąt zaokrąglony 2"/>
          <p:cNvSpPr/>
          <p:nvPr/>
        </p:nvSpPr>
        <p:spPr>
          <a:xfrm>
            <a:off x="902533" y="3492772"/>
            <a:ext cx="5800857" cy="1340485"/>
          </a:xfrm>
          <a:prstGeom prst="roundRect">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9" name="Strzałka w prawo 8"/>
          <p:cNvSpPr/>
          <p:nvPr/>
        </p:nvSpPr>
        <p:spPr>
          <a:xfrm>
            <a:off x="6982695" y="3869041"/>
            <a:ext cx="2185060" cy="688769"/>
          </a:xfrm>
          <a:prstGeom prst="rightArrow">
            <a:avLst/>
          </a:prstGeom>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9554195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04555" y="507641"/>
            <a:ext cx="10515600" cy="1325563"/>
          </a:xfrm>
        </p:spPr>
        <p:txBody>
          <a:bodyPr/>
          <a:lstStyle/>
          <a:p>
            <a:r>
              <a:rPr lang="pl-PL" b="1" dirty="0" smtClean="0"/>
              <a:t>Minister - Członek Rady Ministrów - przykład</a:t>
            </a:r>
            <a:endParaRPr lang="pl-PL" b="1"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85</a:t>
            </a:fld>
            <a:endParaRPr lang="pl-PL"/>
          </a:p>
        </p:txBody>
      </p:sp>
      <p:sp>
        <p:nvSpPr>
          <p:cNvPr id="5" name="Prostokąt zaokrąglony 4"/>
          <p:cNvSpPr/>
          <p:nvPr/>
        </p:nvSpPr>
        <p:spPr>
          <a:xfrm>
            <a:off x="629393" y="1591295"/>
            <a:ext cx="10865923" cy="4833256"/>
          </a:xfrm>
          <a:prstGeom prst="round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p:cNvSpPr txBox="1"/>
          <p:nvPr/>
        </p:nvSpPr>
        <p:spPr>
          <a:xfrm>
            <a:off x="1163790" y="1930437"/>
            <a:ext cx="10117775" cy="4154984"/>
          </a:xfrm>
          <a:prstGeom prst="rect">
            <a:avLst/>
          </a:prstGeom>
          <a:noFill/>
        </p:spPr>
        <p:txBody>
          <a:bodyPr wrap="square" rtlCol="0">
            <a:spAutoFit/>
          </a:bodyPr>
          <a:lstStyle/>
          <a:p>
            <a:r>
              <a:rPr lang="pl-PL" sz="2400" dirty="0"/>
              <a:t>Do zakresu działania ministra należy w szczególności:</a:t>
            </a:r>
          </a:p>
          <a:p>
            <a:pPr marL="457200" indent="-457200">
              <a:buFont typeface="+mj-lt"/>
              <a:buAutoNum type="arabicParenR"/>
            </a:pPr>
            <a:r>
              <a:rPr lang="pl-PL" sz="2400" b="1" dirty="0" smtClean="0"/>
              <a:t>nadzór </a:t>
            </a:r>
            <a:r>
              <a:rPr lang="pl-PL" sz="2400" b="1" dirty="0"/>
              <a:t>nad zapewnieniem przez Kancelarię Prezesa Rady Ministrów obsługi Rady Ministrów i Prezesa Rady Ministrów</a:t>
            </a:r>
            <a:r>
              <a:rPr lang="pl-PL" sz="2400" dirty="0"/>
              <a:t>, ministrów wykonujących zadania wyznaczone przez Prezesa Rady Ministrów, pełnomocników Rządu, komisji wspólnych oraz organów pomocniczych Rady Ministrów i Prezesa Rady Ministrów;</a:t>
            </a:r>
          </a:p>
          <a:p>
            <a:pPr marL="457200" indent="-457200">
              <a:buFont typeface="+mj-lt"/>
              <a:buAutoNum type="arabicParenR"/>
            </a:pPr>
            <a:r>
              <a:rPr lang="pl-PL" sz="2400" b="1" dirty="0" smtClean="0"/>
              <a:t>kierowanie </a:t>
            </a:r>
            <a:r>
              <a:rPr lang="pl-PL" sz="2400" b="1" dirty="0"/>
              <a:t>działalnością i nadzór nad realizacją zadań Kancelarii Prezesa Rady Ministrów </a:t>
            </a:r>
            <a:r>
              <a:rPr lang="pl-PL" sz="2400" dirty="0"/>
              <a:t>określonych w art. 29 pkt 3, 4, 8 i 9 ustawy z dnia 8 sierpnia 1996 r. o Radzie </a:t>
            </a:r>
            <a:r>
              <a:rPr lang="pl-PL" sz="2400" dirty="0" smtClean="0"/>
              <a:t>Ministrów;</a:t>
            </a:r>
          </a:p>
          <a:p>
            <a:pPr marL="457200" indent="-457200">
              <a:buFont typeface="+mj-lt"/>
              <a:buAutoNum type="arabicParenR"/>
            </a:pPr>
            <a:r>
              <a:rPr lang="pl-PL" sz="2400" dirty="0" smtClean="0"/>
              <a:t>wykonywanie </a:t>
            </a:r>
            <a:r>
              <a:rPr lang="pl-PL" sz="2400" b="1" dirty="0"/>
              <a:t>innych zadań zleconych przez Radę Ministrów lub Prezesa Rady Ministrów.</a:t>
            </a:r>
          </a:p>
        </p:txBody>
      </p:sp>
    </p:spTree>
    <p:extLst>
      <p:ext uri="{BB962C8B-B14F-4D97-AF65-F5344CB8AC3E}">
        <p14:creationId xmlns:p14="http://schemas.microsoft.com/office/powerpoint/2010/main" val="3020191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55035"/>
            <a:ext cx="10515600" cy="835665"/>
          </a:xfrm>
        </p:spPr>
        <p:txBody>
          <a:bodyPr>
            <a:noAutofit/>
          </a:bodyPr>
          <a:lstStyle/>
          <a:p>
            <a:r>
              <a:rPr lang="pl-PL" sz="3200" dirty="0" smtClean="0"/>
              <a:t>Przykłady projektów, które </a:t>
            </a:r>
            <a:r>
              <a:rPr lang="pl-PL" sz="3200" dirty="0" smtClean="0"/>
              <a:t>wniósł </a:t>
            </a:r>
            <a:r>
              <a:rPr lang="pl-PL" sz="3200" dirty="0" smtClean="0"/>
              <a:t>Minister – Członek Rady Ministrów Michał </a:t>
            </a:r>
            <a:r>
              <a:rPr lang="pl-PL" sz="3200" dirty="0" err="1" smtClean="0"/>
              <a:t>Dworczyk</a:t>
            </a:r>
            <a:endParaRPr lang="pl-PL" sz="3200"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86</a:t>
            </a:fld>
            <a:endParaRPr lang="pl-PL"/>
          </a:p>
        </p:txBody>
      </p:sp>
      <p:pic>
        <p:nvPicPr>
          <p:cNvPr id="7" name="Symbol zastępczy zawartości 6" descr="Wycinek ekranu"/>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98739" y="1825625"/>
            <a:ext cx="7394537" cy="4351338"/>
          </a:xfrm>
        </p:spPr>
      </p:pic>
      <p:sp>
        <p:nvSpPr>
          <p:cNvPr id="8" name="Prostokąt zaokrąglony 7"/>
          <p:cNvSpPr/>
          <p:nvPr/>
        </p:nvSpPr>
        <p:spPr>
          <a:xfrm>
            <a:off x="2778827" y="5000637"/>
            <a:ext cx="1543792" cy="343271"/>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trzałka w prawo 8"/>
          <p:cNvSpPr/>
          <p:nvPr/>
        </p:nvSpPr>
        <p:spPr>
          <a:xfrm>
            <a:off x="1425039" y="4904520"/>
            <a:ext cx="1199408" cy="581891"/>
          </a:xfrm>
          <a:prstGeom prst="rightArrow">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Objaśnienie w chmurce 2"/>
          <p:cNvSpPr/>
          <p:nvPr/>
        </p:nvSpPr>
        <p:spPr>
          <a:xfrm>
            <a:off x="9334508" y="1809750"/>
            <a:ext cx="2943225" cy="2114550"/>
          </a:xfrm>
          <a:prstGeom prst="cloudCallout">
            <a:avLst>
              <a:gd name="adj1" fmla="val -47142"/>
              <a:gd name="adj2" fmla="val 7632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pl-PL"/>
          </a:p>
        </p:txBody>
      </p:sp>
      <p:sp>
        <p:nvSpPr>
          <p:cNvPr id="5" name="Prostokąt zaokrąglony 4"/>
          <p:cNvSpPr/>
          <p:nvPr/>
        </p:nvSpPr>
        <p:spPr>
          <a:xfrm>
            <a:off x="4229101" y="4000512"/>
            <a:ext cx="5048251" cy="100012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p:cNvSpPr txBox="1"/>
          <p:nvPr/>
        </p:nvSpPr>
        <p:spPr>
          <a:xfrm>
            <a:off x="9744081" y="2141195"/>
            <a:ext cx="1876425" cy="1384995"/>
          </a:xfrm>
          <a:prstGeom prst="rect">
            <a:avLst/>
          </a:prstGeom>
          <a:noFill/>
        </p:spPr>
        <p:txBody>
          <a:bodyPr wrap="square" rtlCol="0">
            <a:spAutoFit/>
          </a:bodyPr>
          <a:lstStyle/>
          <a:p>
            <a:pPr algn="just"/>
            <a:r>
              <a:rPr lang="pl-PL" sz="1400" dirty="0" smtClean="0"/>
              <a:t>Jako organ sprawujący nadzór nad obsługą Prezesa Rady Ministrów wnosi projekty rozporządzeń atrybucyjnych.</a:t>
            </a:r>
            <a:endParaRPr lang="pl-PL" sz="1400" dirty="0"/>
          </a:p>
        </p:txBody>
      </p:sp>
    </p:spTree>
    <p:extLst>
      <p:ext uri="{BB962C8B-B14F-4D97-AF65-F5344CB8AC3E}">
        <p14:creationId xmlns:p14="http://schemas.microsoft.com/office/powerpoint/2010/main" val="353298284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95337"/>
            <a:ext cx="10515600" cy="995363"/>
          </a:xfrm>
        </p:spPr>
        <p:txBody>
          <a:bodyPr/>
          <a:lstStyle/>
          <a:p>
            <a:pPr algn="ctr"/>
            <a:r>
              <a:rPr lang="pl-PL" dirty="0" smtClean="0"/>
              <a:t>Pytania</a:t>
            </a:r>
            <a:endParaRPr lang="pl-PL" dirty="0"/>
          </a:p>
        </p:txBody>
      </p:sp>
      <p:sp>
        <p:nvSpPr>
          <p:cNvPr id="3" name="Symbol zastępczy zawartości 2"/>
          <p:cNvSpPr>
            <a:spLocks noGrp="1"/>
          </p:cNvSpPr>
          <p:nvPr>
            <p:ph idx="1"/>
          </p:nvPr>
        </p:nvSpPr>
        <p:spPr/>
        <p:txBody>
          <a:bodyPr/>
          <a:lstStyle/>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87</a:t>
            </a:fld>
            <a:endParaRPr lang="pl-PL"/>
          </a:p>
        </p:txBody>
      </p:sp>
      <p:sp>
        <p:nvSpPr>
          <p:cNvPr id="5" name="Prostokąt 4"/>
          <p:cNvSpPr/>
          <p:nvPr/>
        </p:nvSpPr>
        <p:spPr>
          <a:xfrm>
            <a:off x="5510748" y="2967335"/>
            <a:ext cx="1170513" cy="2646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589963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8220" y="925576"/>
            <a:ext cx="10876472" cy="888432"/>
          </a:xfrm>
        </p:spPr>
        <p:txBody>
          <a:bodyPr>
            <a:noAutofit/>
          </a:bodyPr>
          <a:lstStyle/>
          <a:p>
            <a:r>
              <a:rPr lang="pl-PL" sz="3600" b="1" dirty="0"/>
              <a:t>C</a:t>
            </a:r>
            <a:r>
              <a:rPr lang="pl-PL" sz="3600" b="1" dirty="0" smtClean="0"/>
              <a:t>entralny organ administracji rządowej upoważniony przez ministra</a:t>
            </a:r>
            <a:endParaRPr lang="pl-PL" sz="3600" b="1"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88</a:t>
            </a:fld>
            <a:endParaRPr lang="pl-PL"/>
          </a:p>
        </p:txBody>
      </p:sp>
      <p:sp>
        <p:nvSpPr>
          <p:cNvPr id="6" name="Symbol zastępczy zawartości 5"/>
          <p:cNvSpPr>
            <a:spLocks noGrp="1"/>
          </p:cNvSpPr>
          <p:nvPr>
            <p:ph idx="1"/>
          </p:nvPr>
        </p:nvSpPr>
        <p:spPr>
          <a:xfrm>
            <a:off x="838200" y="1825625"/>
            <a:ext cx="10894621" cy="4351338"/>
          </a:xfrm>
        </p:spPr>
        <p:txBody>
          <a:bodyPr>
            <a:normAutofit/>
          </a:bodyPr>
          <a:lstStyle/>
          <a:p>
            <a:pPr marL="0" indent="0">
              <a:buNone/>
            </a:pPr>
            <a:r>
              <a:rPr lang="pl-PL" dirty="0" smtClean="0"/>
              <a:t>Są to organy </a:t>
            </a:r>
            <a:r>
              <a:rPr lang="pl-PL" b="1" dirty="0" smtClean="0">
                <a:solidFill>
                  <a:schemeClr val="accent1">
                    <a:lumMod val="75000"/>
                  </a:schemeClr>
                </a:solidFill>
              </a:rPr>
              <a:t>podległe </a:t>
            </a:r>
            <a:r>
              <a:rPr lang="pl-PL" dirty="0" smtClean="0"/>
              <a:t>lub </a:t>
            </a:r>
            <a:r>
              <a:rPr lang="pl-PL" b="1" dirty="0" smtClean="0">
                <a:solidFill>
                  <a:schemeClr val="accent1">
                    <a:lumMod val="75000"/>
                  </a:schemeClr>
                </a:solidFill>
              </a:rPr>
              <a:t>nadzorowane</a:t>
            </a:r>
            <a:r>
              <a:rPr lang="pl-PL" dirty="0" smtClean="0"/>
              <a:t> przez tego ministra.</a:t>
            </a:r>
          </a:p>
          <a:p>
            <a:pPr marL="0" indent="0">
              <a:buNone/>
            </a:pPr>
            <a:endParaRPr lang="pl-PL" dirty="0"/>
          </a:p>
          <a:p>
            <a:pPr lvl="1"/>
            <a:r>
              <a:rPr lang="pl-PL" dirty="0" smtClean="0"/>
              <a:t>Prezes Urzędu Zamówień Publicznych </a:t>
            </a:r>
          </a:p>
          <a:p>
            <a:pPr lvl="1"/>
            <a:r>
              <a:rPr lang="pl-PL" dirty="0" smtClean="0"/>
              <a:t>Prezes Głównego Urzędu Miar</a:t>
            </a:r>
          </a:p>
          <a:p>
            <a:pPr marL="457200" lvl="1" indent="0">
              <a:buNone/>
            </a:pPr>
            <a:endParaRPr lang="pl-PL" dirty="0" smtClean="0"/>
          </a:p>
          <a:p>
            <a:pPr lvl="1"/>
            <a:r>
              <a:rPr lang="pl-PL" dirty="0" smtClean="0"/>
              <a:t>Główny Inspektor Ochrony Środowiska – może otrzymać upoważnienie od ministra właściwego do spraw </a:t>
            </a:r>
            <a:r>
              <a:rPr lang="pl-PL" b="1" dirty="0" smtClean="0">
                <a:solidFill>
                  <a:schemeClr val="accent1">
                    <a:lumMod val="75000"/>
                  </a:schemeClr>
                </a:solidFill>
              </a:rPr>
              <a:t>klimatu</a:t>
            </a:r>
            <a:r>
              <a:rPr lang="pl-PL" dirty="0" smtClean="0"/>
              <a:t>  </a:t>
            </a:r>
            <a:r>
              <a:rPr lang="pl-PL" sz="1000" dirty="0" smtClean="0"/>
              <a:t>Podstawa prawna: art. 13a ust. 2 </a:t>
            </a:r>
            <a:r>
              <a:rPr lang="pl-PL" sz="1000" dirty="0"/>
              <a:t>ustawy z dnia 4 września 1997 r. o działach administracji </a:t>
            </a:r>
            <a:r>
              <a:rPr lang="pl-PL" sz="1000" dirty="0" smtClean="0"/>
              <a:t>rządowej</a:t>
            </a:r>
          </a:p>
          <a:p>
            <a:pPr marL="457200" lvl="1" indent="0">
              <a:buNone/>
            </a:pPr>
            <a:endParaRPr lang="pl-PL" sz="1000" dirty="0" smtClean="0"/>
          </a:p>
          <a:p>
            <a:pPr lvl="1"/>
            <a:r>
              <a:rPr lang="pl-PL" dirty="0" smtClean="0"/>
              <a:t>Prezes Urzędu Komunikacji Elektronicznej – może otrzymać upoważnienie od ministra właściwego do spraw </a:t>
            </a:r>
            <a:r>
              <a:rPr lang="pl-PL" b="1" dirty="0" smtClean="0">
                <a:solidFill>
                  <a:schemeClr val="accent1">
                    <a:lumMod val="75000"/>
                  </a:schemeClr>
                </a:solidFill>
              </a:rPr>
              <a:t>informatyzacji</a:t>
            </a:r>
            <a:r>
              <a:rPr lang="pl-PL" dirty="0" smtClean="0"/>
              <a:t>  </a:t>
            </a:r>
            <a:r>
              <a:rPr lang="pl-PL" sz="1050" dirty="0" smtClean="0"/>
              <a:t>Podstawa prawna: art. 12a ust. 2 </a:t>
            </a:r>
            <a:r>
              <a:rPr lang="pl-PL" sz="1050" dirty="0"/>
              <a:t>ustawy z dnia 4 września 1997 r. o działach administracji </a:t>
            </a:r>
            <a:r>
              <a:rPr lang="pl-PL" sz="1050" dirty="0" smtClean="0"/>
              <a:t>rządowej</a:t>
            </a:r>
          </a:p>
          <a:p>
            <a:pPr marL="457200" lvl="1" indent="0">
              <a:buNone/>
            </a:pPr>
            <a:endParaRPr lang="pl-PL" dirty="0" smtClean="0"/>
          </a:p>
          <a:p>
            <a:pPr lvl="1"/>
            <a:endParaRPr lang="pl-PL" dirty="0" smtClean="0"/>
          </a:p>
          <a:p>
            <a:pPr lvl="1"/>
            <a:endParaRPr lang="pl-PL" dirty="0" smtClean="0"/>
          </a:p>
          <a:p>
            <a:pPr lvl="1"/>
            <a:endParaRPr lang="pl-PL" dirty="0" smtClean="0"/>
          </a:p>
          <a:p>
            <a:pPr lvl="1"/>
            <a:endParaRPr lang="pl-PL" dirty="0" smtClean="0"/>
          </a:p>
          <a:p>
            <a:pPr lvl="1"/>
            <a:endParaRPr lang="pl-PL" dirty="0"/>
          </a:p>
        </p:txBody>
      </p:sp>
      <p:sp>
        <p:nvSpPr>
          <p:cNvPr id="3" name="Nawias klamrowy zamykający 2"/>
          <p:cNvSpPr/>
          <p:nvPr/>
        </p:nvSpPr>
        <p:spPr>
          <a:xfrm>
            <a:off x="6323611" y="2654141"/>
            <a:ext cx="249383" cy="855023"/>
          </a:xfrm>
          <a:prstGeom prst="rightBrace">
            <a:avLst>
              <a:gd name="adj1" fmla="val 8333"/>
              <a:gd name="adj2" fmla="val 5416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5" name="Prostokąt zaokrąglony 4"/>
          <p:cNvSpPr/>
          <p:nvPr/>
        </p:nvSpPr>
        <p:spPr>
          <a:xfrm>
            <a:off x="6768941" y="2517574"/>
            <a:ext cx="4785759" cy="1128155"/>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dirty="0">
                <a:solidFill>
                  <a:schemeClr val="tx1"/>
                </a:solidFill>
              </a:rPr>
              <a:t>m</a:t>
            </a:r>
            <a:r>
              <a:rPr lang="pl-PL" dirty="0" smtClean="0">
                <a:solidFill>
                  <a:schemeClr val="tx1"/>
                </a:solidFill>
              </a:rPr>
              <a:t>ogą </a:t>
            </a:r>
            <a:r>
              <a:rPr lang="pl-PL" dirty="0">
                <a:solidFill>
                  <a:schemeClr val="tx1"/>
                </a:solidFill>
              </a:rPr>
              <a:t>otrzymać upoważnienie od ministra właściwego do spraw </a:t>
            </a:r>
            <a:r>
              <a:rPr lang="pl-PL" b="1" dirty="0" smtClean="0">
                <a:solidFill>
                  <a:schemeClr val="accent5">
                    <a:lumMod val="50000"/>
                  </a:schemeClr>
                </a:solidFill>
              </a:rPr>
              <a:t>gospodarki</a:t>
            </a:r>
            <a:r>
              <a:rPr lang="pl-PL" b="1" dirty="0" smtClean="0">
                <a:solidFill>
                  <a:srgbClr val="0070C0"/>
                </a:solidFill>
              </a:rPr>
              <a:t> </a:t>
            </a:r>
          </a:p>
          <a:p>
            <a:r>
              <a:rPr lang="pl-PL" sz="900" dirty="0" smtClean="0">
                <a:solidFill>
                  <a:schemeClr val="tx1"/>
                </a:solidFill>
              </a:rPr>
              <a:t>Podstawa prawna: art</a:t>
            </a:r>
            <a:r>
              <a:rPr lang="pl-PL" sz="900" dirty="0">
                <a:solidFill>
                  <a:schemeClr val="tx1"/>
                </a:solidFill>
              </a:rPr>
              <a:t>. 9 ust. 3 ustawy z dnia 4 września 1997 r. o działach administracji </a:t>
            </a:r>
            <a:r>
              <a:rPr lang="pl-PL" sz="900" dirty="0" smtClean="0"/>
              <a:t>rządowej</a:t>
            </a:r>
            <a:endParaRPr lang="pl-PL" sz="900" dirty="0"/>
          </a:p>
        </p:txBody>
      </p:sp>
    </p:spTree>
    <p:extLst>
      <p:ext uri="{BB962C8B-B14F-4D97-AF65-F5344CB8AC3E}">
        <p14:creationId xmlns:p14="http://schemas.microsoft.com/office/powerpoint/2010/main" val="346117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76894"/>
            <a:ext cx="10515600" cy="1013794"/>
          </a:xfrm>
        </p:spPr>
        <p:txBody>
          <a:bodyPr>
            <a:normAutofit/>
          </a:bodyPr>
          <a:lstStyle/>
          <a:p>
            <a:r>
              <a:rPr lang="pl-PL" sz="3600" b="1" dirty="0" smtClean="0"/>
              <a:t>Zakres upoważnienia organu administracji rządowej</a:t>
            </a:r>
            <a:endParaRPr lang="pl-PL" sz="3600" b="1" dirty="0"/>
          </a:p>
        </p:txBody>
      </p:sp>
      <p:sp>
        <p:nvSpPr>
          <p:cNvPr id="3" name="Symbol zastępczy zawartości 2"/>
          <p:cNvSpPr>
            <a:spLocks noGrp="1"/>
          </p:cNvSpPr>
          <p:nvPr>
            <p:ph idx="1"/>
          </p:nvPr>
        </p:nvSpPr>
        <p:spPr/>
        <p:txBody>
          <a:bodyPr>
            <a:normAutofit fontScale="92500"/>
          </a:bodyPr>
          <a:lstStyle/>
          <a:p>
            <a:pPr marL="0" indent="0" algn="just">
              <a:buNone/>
            </a:pPr>
            <a:r>
              <a:rPr lang="pl-PL" dirty="0"/>
              <a:t>Zgodnie z Regulaminem pracy Rady Ministrów minister właściwy działowo może upoważnić centralny organ administracji rządowej wyłącznie do </a:t>
            </a:r>
            <a:r>
              <a:rPr lang="pl-PL" dirty="0" smtClean="0"/>
              <a:t>(1) </a:t>
            </a:r>
            <a:r>
              <a:rPr lang="pl-PL" b="1" dirty="0" smtClean="0">
                <a:solidFill>
                  <a:srgbClr val="00B050"/>
                </a:solidFill>
              </a:rPr>
              <a:t>opracowania </a:t>
            </a:r>
            <a:r>
              <a:rPr lang="pl-PL" b="1" dirty="0">
                <a:solidFill>
                  <a:srgbClr val="00B050"/>
                </a:solidFill>
              </a:rPr>
              <a:t>projektu </a:t>
            </a:r>
            <a:r>
              <a:rPr lang="pl-PL" b="1" dirty="0" smtClean="0">
                <a:solidFill>
                  <a:srgbClr val="00B050"/>
                </a:solidFill>
              </a:rPr>
              <a:t>dokumentu rządowego </a:t>
            </a:r>
            <a:r>
              <a:rPr lang="pl-PL" dirty="0" smtClean="0"/>
              <a:t>lub </a:t>
            </a:r>
            <a:r>
              <a:rPr lang="pl-PL" dirty="0"/>
              <a:t>do prowadzenia jego procesu </a:t>
            </a:r>
            <a:r>
              <a:rPr lang="pl-PL" dirty="0" smtClean="0"/>
              <a:t> (2) </a:t>
            </a:r>
            <a:r>
              <a:rPr lang="pl-PL" b="1" dirty="0" smtClean="0">
                <a:solidFill>
                  <a:schemeClr val="accent5"/>
                </a:solidFill>
              </a:rPr>
              <a:t>uzgodnień</a:t>
            </a:r>
            <a:r>
              <a:rPr lang="pl-PL" b="1" dirty="0">
                <a:solidFill>
                  <a:schemeClr val="accent5"/>
                </a:solidFill>
              </a:rPr>
              <a:t>, konsultacji publicznych </a:t>
            </a:r>
            <a:r>
              <a:rPr lang="pl-PL" dirty="0"/>
              <a:t>lub</a:t>
            </a:r>
            <a:r>
              <a:rPr lang="pl-PL" b="1" dirty="0">
                <a:solidFill>
                  <a:schemeClr val="accent5"/>
                </a:solidFill>
              </a:rPr>
              <a:t> opiniowania</a:t>
            </a:r>
            <a:r>
              <a:rPr lang="pl-PL" dirty="0">
                <a:solidFill>
                  <a:schemeClr val="accent5"/>
                </a:solidFill>
              </a:rPr>
              <a:t>. </a:t>
            </a:r>
            <a:r>
              <a:rPr lang="pl-PL" dirty="0" smtClean="0">
                <a:solidFill>
                  <a:schemeClr val="accent5"/>
                </a:solidFill>
              </a:rPr>
              <a:t> </a:t>
            </a:r>
          </a:p>
          <a:p>
            <a:pPr marL="0" indent="0" algn="just">
              <a:buNone/>
            </a:pPr>
            <a:r>
              <a:rPr lang="pl-PL" dirty="0" smtClean="0"/>
              <a:t>Tym </a:t>
            </a:r>
            <a:r>
              <a:rPr lang="pl-PL" dirty="0"/>
              <a:t>samym upoważnieniem tym </a:t>
            </a:r>
            <a:r>
              <a:rPr lang="pl-PL" b="1" dirty="0">
                <a:solidFill>
                  <a:srgbClr val="C00000"/>
                </a:solidFill>
              </a:rPr>
              <a:t>nie można </a:t>
            </a:r>
            <a:r>
              <a:rPr lang="pl-PL" dirty="0"/>
              <a:t>przyznać centralnemu organowi administracji rządowej prawa </a:t>
            </a:r>
            <a:r>
              <a:rPr lang="pl-PL" b="1" dirty="0"/>
              <a:t>do wniesienia projektu </a:t>
            </a:r>
            <a:r>
              <a:rPr lang="pl-PL" b="1" dirty="0" smtClean="0"/>
              <a:t>dokumentu rządowego do </a:t>
            </a:r>
            <a:r>
              <a:rPr lang="pl-PL" b="1" dirty="0"/>
              <a:t>rozpatrzenia </a:t>
            </a:r>
            <a:r>
              <a:rPr lang="pl-PL" b="1" dirty="0" smtClean="0"/>
              <a:t>przez właściwe </a:t>
            </a:r>
            <a:r>
              <a:rPr lang="pl-PL" b="1" dirty="0"/>
              <a:t>komitety, </a:t>
            </a:r>
            <a:r>
              <a:rPr lang="pl-PL" b="1" dirty="0" smtClean="0"/>
              <a:t>Stały </a:t>
            </a:r>
            <a:r>
              <a:rPr lang="pl-PL" b="1" dirty="0"/>
              <a:t>Komitet Rady Ministrów, </a:t>
            </a:r>
            <a:r>
              <a:rPr lang="pl-PL" b="1" dirty="0" smtClean="0"/>
              <a:t>komisję </a:t>
            </a:r>
            <a:r>
              <a:rPr lang="pl-PL" b="1" dirty="0"/>
              <a:t>prawniczą </a:t>
            </a:r>
            <a:r>
              <a:rPr lang="pl-PL" dirty="0" smtClean="0"/>
              <a:t>czy też </a:t>
            </a:r>
            <a:r>
              <a:rPr lang="pl-PL" b="1" dirty="0" smtClean="0"/>
              <a:t>Radę </a:t>
            </a:r>
            <a:r>
              <a:rPr lang="pl-PL" b="1" dirty="0"/>
              <a:t>Ministrów</a:t>
            </a:r>
            <a:r>
              <a:rPr lang="pl-PL" dirty="0"/>
              <a:t>. </a:t>
            </a:r>
            <a:endParaRPr lang="pl-PL" dirty="0" smtClean="0"/>
          </a:p>
          <a:p>
            <a:pPr marL="0" indent="0" algn="just">
              <a:buNone/>
            </a:pPr>
            <a:r>
              <a:rPr lang="pl-PL" dirty="0" smtClean="0"/>
              <a:t>Do </a:t>
            </a:r>
            <a:r>
              <a:rPr lang="pl-PL" dirty="0"/>
              <a:t>prowadzenia tych etapów procesu legislacyjnego upoważniony jest właściwy </a:t>
            </a:r>
            <a:r>
              <a:rPr lang="pl-PL" dirty="0" smtClean="0"/>
              <a:t>minister. </a:t>
            </a:r>
          </a:p>
          <a:p>
            <a:pPr marL="0" indent="0" algn="just">
              <a:buNone/>
            </a:pPr>
            <a:r>
              <a:rPr lang="pl-PL" sz="1600" dirty="0" smtClean="0"/>
              <a:t>(Podstawa prawna: § </a:t>
            </a:r>
            <a:r>
              <a:rPr lang="pl-PL" sz="1600" dirty="0"/>
              <a:t>20 ust. </a:t>
            </a:r>
            <a:r>
              <a:rPr lang="pl-PL" sz="1600" dirty="0" smtClean="0"/>
              <a:t>2 Regulaminu pracy Rady Ministrów).</a:t>
            </a:r>
            <a:endParaRPr lang="pl-PL" sz="1600"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89</a:t>
            </a:fld>
            <a:endParaRPr lang="pl-PL"/>
          </a:p>
        </p:txBody>
      </p:sp>
    </p:spTree>
    <p:extLst>
      <p:ext uri="{BB962C8B-B14F-4D97-AF65-F5344CB8AC3E}">
        <p14:creationId xmlns:p14="http://schemas.microsoft.com/office/powerpoint/2010/main" val="1874681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885837"/>
            <a:ext cx="10515600" cy="804863"/>
          </a:xfrm>
        </p:spPr>
        <p:txBody>
          <a:bodyPr/>
          <a:lstStyle/>
          <a:p>
            <a:r>
              <a:rPr lang="pl-PL" dirty="0" smtClean="0"/>
              <a:t>Struktura Rady Ministrów</a:t>
            </a:r>
            <a:endParaRPr lang="pl-PL" dirty="0"/>
          </a:p>
        </p:txBody>
      </p:sp>
      <p:sp>
        <p:nvSpPr>
          <p:cNvPr id="3" name="Symbol zastępczy zawartości 2"/>
          <p:cNvSpPr>
            <a:spLocks noGrp="1"/>
          </p:cNvSpPr>
          <p:nvPr>
            <p:ph idx="1"/>
          </p:nvPr>
        </p:nvSpPr>
        <p:spPr/>
        <p:txBody>
          <a:bodyPr/>
          <a:lstStyle/>
          <a:p>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9</a:t>
            </a:fld>
            <a:endParaRPr lang="pl-PL"/>
          </a:p>
        </p:txBody>
      </p:sp>
      <p:graphicFrame>
        <p:nvGraphicFramePr>
          <p:cNvPr id="5" name="Diagram 4"/>
          <p:cNvGraphicFramePr/>
          <p:nvPr>
            <p:extLst>
              <p:ext uri="{D42A27DB-BD31-4B8C-83A1-F6EECF244321}">
                <p14:modId xmlns:p14="http://schemas.microsoft.com/office/powerpoint/2010/main" val="3332363680"/>
              </p:ext>
            </p:extLst>
          </p:nvPr>
        </p:nvGraphicFramePr>
        <p:xfrm>
          <a:off x="171458" y="1638301"/>
          <a:ext cx="11858625" cy="4452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21419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descr="Wycinek ekranu"/>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93427" y="1045029"/>
            <a:ext cx="3766276" cy="5131934"/>
          </a:xfrm>
        </p:spPr>
      </p:pic>
      <p:sp>
        <p:nvSpPr>
          <p:cNvPr id="5" name="Symbol zastępczy numeru slajdu 4"/>
          <p:cNvSpPr>
            <a:spLocks noGrp="1"/>
          </p:cNvSpPr>
          <p:nvPr>
            <p:ph type="sldNum" sz="quarter" idx="12"/>
          </p:nvPr>
        </p:nvSpPr>
        <p:spPr/>
        <p:txBody>
          <a:bodyPr/>
          <a:lstStyle/>
          <a:p>
            <a:fld id="{453BB134-82F7-4F0E-A3FF-CEA6FDEF8B86}" type="slidenum">
              <a:rPr lang="pl-PL" smtClean="0"/>
              <a:t>90</a:t>
            </a:fld>
            <a:endParaRPr lang="pl-PL"/>
          </a:p>
        </p:txBody>
      </p:sp>
      <p:pic>
        <p:nvPicPr>
          <p:cNvPr id="2050"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605643" y="1278996"/>
            <a:ext cx="5079788" cy="489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ostokąt zaokrąglony 6"/>
          <p:cNvSpPr/>
          <p:nvPr/>
        </p:nvSpPr>
        <p:spPr>
          <a:xfrm>
            <a:off x="748147" y="4073248"/>
            <a:ext cx="4583876" cy="2161309"/>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zaokrąglony 8"/>
          <p:cNvSpPr/>
          <p:nvPr/>
        </p:nvSpPr>
        <p:spPr>
          <a:xfrm>
            <a:off x="6555181" y="3408223"/>
            <a:ext cx="3835731" cy="83127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rostokąt zaokrąglony 1"/>
          <p:cNvSpPr/>
          <p:nvPr/>
        </p:nvSpPr>
        <p:spPr>
          <a:xfrm>
            <a:off x="6745860" y="4494374"/>
            <a:ext cx="1078301" cy="1466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3829913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9788" y="1104406"/>
            <a:ext cx="10515600" cy="847540"/>
          </a:xfrm>
        </p:spPr>
        <p:txBody>
          <a:bodyPr>
            <a:normAutofit fontScale="90000"/>
          </a:bodyPr>
          <a:lstStyle/>
          <a:p>
            <a:r>
              <a:rPr lang="pl-PL" b="1" dirty="0"/>
              <a:t>Gdzie szukać oznaczenia podległości centralnego organu administracji rządowej ?</a:t>
            </a:r>
            <a:endParaRPr lang="pl-PL" dirty="0"/>
          </a:p>
        </p:txBody>
      </p:sp>
      <p:sp>
        <p:nvSpPr>
          <p:cNvPr id="7" name="Symbol zastępczy numeru slajdu 6"/>
          <p:cNvSpPr>
            <a:spLocks noGrp="1"/>
          </p:cNvSpPr>
          <p:nvPr>
            <p:ph type="sldNum" sz="quarter" idx="12"/>
          </p:nvPr>
        </p:nvSpPr>
        <p:spPr/>
        <p:txBody>
          <a:bodyPr/>
          <a:lstStyle/>
          <a:p>
            <a:fld id="{453BB134-82F7-4F0E-A3FF-CEA6FDEF8B86}" type="slidenum">
              <a:rPr lang="pl-PL" smtClean="0"/>
              <a:t>91</a:t>
            </a:fld>
            <a:endParaRPr lang="pl-PL"/>
          </a:p>
        </p:txBody>
      </p:sp>
      <p:graphicFrame>
        <p:nvGraphicFramePr>
          <p:cNvPr id="8" name="Diagram 7"/>
          <p:cNvGraphicFramePr/>
          <p:nvPr>
            <p:extLst>
              <p:ext uri="{D42A27DB-BD31-4B8C-83A1-F6EECF244321}">
                <p14:modId xmlns:p14="http://schemas.microsoft.com/office/powerpoint/2010/main" val="1333107274"/>
              </p:ext>
            </p:extLst>
          </p:nvPr>
        </p:nvGraphicFramePr>
        <p:xfrm>
          <a:off x="1770751" y="2149434"/>
          <a:ext cx="8881423" cy="4321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41216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602643"/>
            <a:ext cx="10515600" cy="1325563"/>
          </a:xfrm>
        </p:spPr>
        <p:txBody>
          <a:bodyPr/>
          <a:lstStyle/>
          <a:p>
            <a:r>
              <a:rPr lang="pl-PL" b="1" dirty="0"/>
              <a:t>1. W ustawie o działach administracji rządowej</a:t>
            </a: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92</a:t>
            </a:fld>
            <a:endParaRPr lang="pl-PL"/>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8125" y="1561853"/>
            <a:ext cx="5374151" cy="286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Symbol zastępczy zawartości 6" descr="Wycinek ekran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4891" y="1613789"/>
            <a:ext cx="5895832" cy="4840370"/>
          </a:xfrm>
          <a:prstGeom prst="rect">
            <a:avLst/>
          </a:prstGeom>
        </p:spPr>
      </p:pic>
      <p:sp>
        <p:nvSpPr>
          <p:cNvPr id="7" name="Prostokąt zaokrąglony 6"/>
          <p:cNvSpPr/>
          <p:nvPr/>
        </p:nvSpPr>
        <p:spPr>
          <a:xfrm>
            <a:off x="8931859" y="3855110"/>
            <a:ext cx="950976" cy="219456"/>
          </a:xfrm>
          <a:prstGeom prst="roundRect">
            <a:avLst/>
          </a:prstGeom>
          <a:noFill/>
          <a:ln w="28575">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pl-PL">
              <a:solidFill>
                <a:srgbClr val="00B050"/>
              </a:solidFill>
            </a:endParaRPr>
          </a:p>
        </p:txBody>
      </p:sp>
      <p:sp>
        <p:nvSpPr>
          <p:cNvPr id="8" name="Strzałka w lewo 7"/>
          <p:cNvSpPr/>
          <p:nvPr/>
        </p:nvSpPr>
        <p:spPr>
          <a:xfrm>
            <a:off x="10036456" y="3855110"/>
            <a:ext cx="431597" cy="219456"/>
          </a:xfrm>
          <a:prstGeom prst="leftArrow">
            <a:avLst/>
          </a:prstGeom>
          <a:solidFill>
            <a:schemeClr val="accent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pl-PL"/>
          </a:p>
        </p:txBody>
      </p:sp>
      <p:sp>
        <p:nvSpPr>
          <p:cNvPr id="5" name="pole tekstowe 4"/>
          <p:cNvSpPr txBox="1"/>
          <p:nvPr/>
        </p:nvSpPr>
        <p:spPr>
          <a:xfrm>
            <a:off x="522517" y="5664535"/>
            <a:ext cx="4809507" cy="538609"/>
          </a:xfrm>
          <a:prstGeom prst="rect">
            <a:avLst/>
          </a:prstGeom>
          <a:noFill/>
        </p:spPr>
        <p:txBody>
          <a:bodyPr wrap="square" rtlCol="0">
            <a:spAutoFit/>
          </a:bodyPr>
          <a:lstStyle/>
          <a:p>
            <a:r>
              <a:rPr lang="pl-PL" sz="1100" dirty="0">
                <a:hlinkClick r:id="rId5"/>
              </a:rPr>
              <a:t>https://isap.sejm.gov.pl/isap.nsf/DocDetails.xsp?id=WDU20210001893</a:t>
            </a:r>
            <a:endParaRPr lang="pl-PL" sz="1100" dirty="0"/>
          </a:p>
          <a:p>
            <a:endParaRPr lang="pl-PL" dirty="0"/>
          </a:p>
        </p:txBody>
      </p:sp>
    </p:spTree>
    <p:extLst>
      <p:ext uri="{BB962C8B-B14F-4D97-AF65-F5344CB8AC3E}">
        <p14:creationId xmlns:p14="http://schemas.microsoft.com/office/powerpoint/2010/main" val="7353706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83783"/>
            <a:ext cx="10515600" cy="906917"/>
          </a:xfrm>
        </p:spPr>
        <p:txBody>
          <a:bodyPr>
            <a:normAutofit/>
          </a:bodyPr>
          <a:lstStyle/>
          <a:p>
            <a:r>
              <a:rPr lang="pl-PL" b="1" dirty="0" smtClean="0"/>
              <a:t>1. W ustawie o działach administracji rządowej</a:t>
            </a:r>
            <a:endParaRPr lang="pl-PL" b="1" dirty="0"/>
          </a:p>
        </p:txBody>
      </p:sp>
      <p:pic>
        <p:nvPicPr>
          <p:cNvPr id="6" name="Symbol zastępczy zawartości 5" descr="Wycinek ekranu"/>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090667"/>
            <a:ext cx="5181600" cy="3821253"/>
          </a:xfrm>
        </p:spPr>
      </p:pic>
      <p:sp>
        <p:nvSpPr>
          <p:cNvPr id="5" name="Symbol zastępczy numeru slajdu 4"/>
          <p:cNvSpPr>
            <a:spLocks noGrp="1"/>
          </p:cNvSpPr>
          <p:nvPr>
            <p:ph type="sldNum" sz="quarter" idx="12"/>
          </p:nvPr>
        </p:nvSpPr>
        <p:spPr/>
        <p:txBody>
          <a:bodyPr/>
          <a:lstStyle/>
          <a:p>
            <a:fld id="{453BB134-82F7-4F0E-A3FF-CEA6FDEF8B86}" type="slidenum">
              <a:rPr lang="pl-PL" smtClean="0"/>
              <a:t>93</a:t>
            </a:fld>
            <a:endParaRPr lang="pl-PL"/>
          </a:p>
        </p:txBody>
      </p:sp>
      <p:pic>
        <p:nvPicPr>
          <p:cNvPr id="9" name="Symbol zastępczy zawartości 8" descr="Wycinek ekranu"/>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639980"/>
            <a:ext cx="5181600" cy="2722627"/>
          </a:xfrm>
        </p:spPr>
      </p:pic>
      <p:sp>
        <p:nvSpPr>
          <p:cNvPr id="10" name="Prostokąt zaokrąglony 9"/>
          <p:cNvSpPr/>
          <p:nvPr/>
        </p:nvSpPr>
        <p:spPr>
          <a:xfrm>
            <a:off x="6412682" y="3800104"/>
            <a:ext cx="4762007" cy="70064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a:off x="6270171" y="6187056"/>
            <a:ext cx="5557652" cy="461665"/>
          </a:xfrm>
          <a:prstGeom prst="rect">
            <a:avLst/>
          </a:prstGeom>
          <a:noFill/>
        </p:spPr>
        <p:txBody>
          <a:bodyPr wrap="square" rtlCol="0">
            <a:spAutoFit/>
          </a:bodyPr>
          <a:lstStyle/>
          <a:p>
            <a:r>
              <a:rPr lang="pl-PL" sz="1200" dirty="0" smtClean="0"/>
              <a:t>Podstawa prawna:  Art. 9 ust. 3 ustawy z dnia 4 września 1997 r. o działach administracji rządowej</a:t>
            </a:r>
            <a:endParaRPr lang="pl-PL" sz="1200" dirty="0"/>
          </a:p>
        </p:txBody>
      </p:sp>
      <p:sp>
        <p:nvSpPr>
          <p:cNvPr id="12" name="Strzałka w prawo 11"/>
          <p:cNvSpPr/>
          <p:nvPr/>
        </p:nvSpPr>
        <p:spPr>
          <a:xfrm>
            <a:off x="5533909" y="3906982"/>
            <a:ext cx="736271" cy="451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7848482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7" y="831285"/>
            <a:ext cx="10930247" cy="859415"/>
          </a:xfrm>
        </p:spPr>
        <p:txBody>
          <a:bodyPr>
            <a:normAutofit fontScale="90000"/>
          </a:bodyPr>
          <a:lstStyle/>
          <a:p>
            <a:r>
              <a:rPr lang="pl-PL" b="1" dirty="0" smtClean="0"/>
              <a:t>2. W ustawach wyznaczających właściwość  organów</a:t>
            </a:r>
            <a:endParaRPr lang="pl-PL" b="1" dirty="0"/>
          </a:p>
        </p:txBody>
      </p:sp>
      <p:sp>
        <p:nvSpPr>
          <p:cNvPr id="3" name="Symbol zastępczy zawartości 2"/>
          <p:cNvSpPr>
            <a:spLocks noGrp="1"/>
          </p:cNvSpPr>
          <p:nvPr>
            <p:ph idx="1"/>
          </p:nvPr>
        </p:nvSpPr>
        <p:spPr/>
        <p:txBody>
          <a:bodyPr/>
          <a:lstStyle/>
          <a:p>
            <a:pPr marL="0" indent="0" algn="just">
              <a:buNone/>
            </a:pPr>
            <a:endParaRPr lang="pl-PL" dirty="0" smtClean="0"/>
          </a:p>
          <a:p>
            <a:pPr marL="0" indent="0" algn="just">
              <a:buNone/>
            </a:pPr>
            <a:r>
              <a:rPr lang="pl-PL" dirty="0" smtClean="0"/>
              <a:t>„Prezes </a:t>
            </a:r>
            <a:r>
              <a:rPr lang="pl-PL" dirty="0"/>
              <a:t>Wyższego Urzędu Górniczego jest centralnym organem administracji rządowej, </a:t>
            </a:r>
            <a:r>
              <a:rPr lang="pl-PL" u="sng" dirty="0"/>
              <a:t>działającym pod nadzorem ministra właściwego do spraw gospodarki złożami kopalin</a:t>
            </a:r>
            <a:r>
              <a:rPr lang="pl-PL" dirty="0"/>
              <a:t>, właściwym w sprawach nadzoru górniczego</a:t>
            </a:r>
            <a:r>
              <a:rPr lang="pl-PL" dirty="0" smtClean="0"/>
              <a:t>.”</a:t>
            </a:r>
            <a:endParaRPr lang="pl-PL" dirty="0"/>
          </a:p>
          <a:p>
            <a:pPr marL="0" indent="0">
              <a:buNone/>
            </a:pPr>
            <a:r>
              <a:rPr lang="pl-PL" dirty="0" smtClean="0"/>
              <a:t>Podstawa prawna: art</a:t>
            </a:r>
            <a:r>
              <a:rPr lang="pl-PL" dirty="0"/>
              <a:t>.  165 ust. 1 ustawy z dnia 9 czerwca 2011 r. – Prawo geologiczne i górnicze (Dz. U. z 2022 r. poz. 1072, 1261 i 1504</a:t>
            </a:r>
            <a:r>
              <a:rPr lang="pl-PL" dirty="0" smtClean="0"/>
              <a:t>). </a:t>
            </a: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94</a:t>
            </a:fld>
            <a:endParaRPr lang="pl-PL"/>
          </a:p>
        </p:txBody>
      </p:sp>
    </p:spTree>
    <p:extLst>
      <p:ext uri="{BB962C8B-B14F-4D97-AF65-F5344CB8AC3E}">
        <p14:creationId xmlns:p14="http://schemas.microsoft.com/office/powerpoint/2010/main" val="404501746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108079"/>
            <a:ext cx="10515600" cy="1325563"/>
          </a:xfrm>
        </p:spPr>
        <p:txBody>
          <a:bodyPr/>
          <a:lstStyle/>
          <a:p>
            <a:r>
              <a:rPr lang="pl-PL" b="1" dirty="0"/>
              <a:t>2. W ustawach wyznaczających właściwość  organów</a:t>
            </a:r>
            <a:endParaRPr lang="pl-PL" dirty="0"/>
          </a:p>
        </p:txBody>
      </p:sp>
      <p:sp>
        <p:nvSpPr>
          <p:cNvPr id="3" name="Symbol zastępczy zawartości 2"/>
          <p:cNvSpPr>
            <a:spLocks noGrp="1"/>
          </p:cNvSpPr>
          <p:nvPr>
            <p:ph idx="1"/>
          </p:nvPr>
        </p:nvSpPr>
        <p:spPr>
          <a:xfrm>
            <a:off x="838200" y="2857499"/>
            <a:ext cx="10515600" cy="3319463"/>
          </a:xfrm>
        </p:spPr>
        <p:txBody>
          <a:bodyPr/>
          <a:lstStyle/>
          <a:p>
            <a:pPr marL="0" indent="0" algn="just">
              <a:buNone/>
            </a:pPr>
            <a:r>
              <a:rPr lang="pl-PL" b="1" dirty="0"/>
              <a:t>Główny Inspektor Ochrony Środowiska</a:t>
            </a:r>
            <a:r>
              <a:rPr lang="pl-PL" dirty="0"/>
              <a:t> jest centralnym organem administracji rządowej nadzorowanym przez </a:t>
            </a:r>
            <a:r>
              <a:rPr lang="pl-PL" b="1" dirty="0"/>
              <a:t>ministra właściwego do spraw klimatu</a:t>
            </a:r>
            <a:r>
              <a:rPr lang="pl-PL" dirty="0" smtClean="0"/>
              <a:t>.</a:t>
            </a:r>
          </a:p>
          <a:p>
            <a:pPr marL="0" indent="0" algn="just">
              <a:buNone/>
            </a:pPr>
            <a:endParaRPr lang="pl-PL" dirty="0"/>
          </a:p>
          <a:p>
            <a:pPr marL="0" indent="0" algn="just">
              <a:buNone/>
            </a:pPr>
            <a:endParaRPr lang="pl-PL" dirty="0"/>
          </a:p>
          <a:p>
            <a:pPr marL="0" indent="0" algn="just">
              <a:buNone/>
            </a:pPr>
            <a:r>
              <a:rPr lang="pl-PL" dirty="0" smtClean="0"/>
              <a:t>Podstawa prawna: art. 3a ustawy z dnia 30 lipca 1991 r. – o Inspekcji Ochrony Środowiska (Dz. U. z 2021 r. poz. 1070, z </a:t>
            </a:r>
            <a:r>
              <a:rPr lang="pl-PL" dirty="0" err="1" smtClean="0"/>
              <a:t>późn</a:t>
            </a:r>
            <a:r>
              <a:rPr lang="pl-PL" dirty="0" smtClean="0"/>
              <a:t>. zm.) </a:t>
            </a:r>
            <a:endParaRPr lang="pl-PL" dirty="0"/>
          </a:p>
          <a:p>
            <a:pPr marL="0" indent="0">
              <a:buNone/>
            </a:pPr>
            <a:endParaRPr lang="pl-PL" dirty="0"/>
          </a:p>
        </p:txBody>
      </p:sp>
      <p:sp>
        <p:nvSpPr>
          <p:cNvPr id="4" name="Symbol zastępczy numeru slajdu 3"/>
          <p:cNvSpPr>
            <a:spLocks noGrp="1"/>
          </p:cNvSpPr>
          <p:nvPr>
            <p:ph type="sldNum" sz="quarter" idx="12"/>
          </p:nvPr>
        </p:nvSpPr>
        <p:spPr/>
        <p:txBody>
          <a:bodyPr/>
          <a:lstStyle/>
          <a:p>
            <a:fld id="{453BB134-82F7-4F0E-A3FF-CEA6FDEF8B86}" type="slidenum">
              <a:rPr lang="pl-PL" smtClean="0"/>
              <a:t>95</a:t>
            </a:fld>
            <a:endParaRPr lang="pl-PL"/>
          </a:p>
        </p:txBody>
      </p:sp>
    </p:spTree>
    <p:extLst>
      <p:ext uri="{BB962C8B-B14F-4D97-AF65-F5344CB8AC3E}">
        <p14:creationId xmlns:p14="http://schemas.microsoft.com/office/powerpoint/2010/main" val="4882664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009415"/>
            <a:ext cx="10515600" cy="681285"/>
          </a:xfrm>
        </p:spPr>
        <p:txBody>
          <a:bodyPr>
            <a:noAutofit/>
          </a:bodyPr>
          <a:lstStyle/>
          <a:p>
            <a:r>
              <a:rPr lang="pl-PL" sz="2800" b="1" dirty="0" smtClean="0"/>
              <a:t>Przykład: Skąd czerpać wiedzę o właściwości organów ?</a:t>
            </a:r>
            <a:endParaRPr lang="pl-PL" sz="2800" b="1" dirty="0"/>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2493645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numeru slajdu 3"/>
          <p:cNvSpPr>
            <a:spLocks noGrp="1"/>
          </p:cNvSpPr>
          <p:nvPr>
            <p:ph type="sldNum" sz="quarter" idx="12"/>
          </p:nvPr>
        </p:nvSpPr>
        <p:spPr/>
        <p:txBody>
          <a:bodyPr/>
          <a:lstStyle/>
          <a:p>
            <a:fld id="{453BB134-82F7-4F0E-A3FF-CEA6FDEF8B86}" type="slidenum">
              <a:rPr lang="pl-PL" smtClean="0"/>
              <a:t>96</a:t>
            </a:fld>
            <a:endParaRPr lang="pl-PL"/>
          </a:p>
        </p:txBody>
      </p:sp>
    </p:spTree>
    <p:extLst>
      <p:ext uri="{BB962C8B-B14F-4D97-AF65-F5344CB8AC3E}">
        <p14:creationId xmlns:p14="http://schemas.microsoft.com/office/powerpoint/2010/main" val="272720880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52055" y="638270"/>
            <a:ext cx="10515600" cy="1325563"/>
          </a:xfrm>
        </p:spPr>
        <p:txBody>
          <a:bodyPr/>
          <a:lstStyle/>
          <a:p>
            <a:r>
              <a:rPr lang="pl-PL" b="1" dirty="0" smtClean="0"/>
              <a:t>Publiczny Portal Informacji o Prawie</a:t>
            </a:r>
            <a:endParaRPr lang="pl-PL" b="1" dirty="0"/>
          </a:p>
        </p:txBody>
      </p:sp>
      <p:pic>
        <p:nvPicPr>
          <p:cNvPr id="6" name="Symbol zastępczy zawartości 5" descr="Wycinek ekranu"/>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048008"/>
            <a:ext cx="5181600" cy="3906571"/>
          </a:xfrm>
        </p:spPr>
      </p:pic>
      <p:pic>
        <p:nvPicPr>
          <p:cNvPr id="7" name="Symbol zastępczy zawartości 6" descr="Wycinek ekranu"/>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052761"/>
            <a:ext cx="5181600" cy="3897065"/>
          </a:xfrm>
        </p:spPr>
      </p:pic>
      <p:sp>
        <p:nvSpPr>
          <p:cNvPr id="5" name="Symbol zastępczy numeru slajdu 4"/>
          <p:cNvSpPr>
            <a:spLocks noGrp="1"/>
          </p:cNvSpPr>
          <p:nvPr>
            <p:ph type="sldNum" sz="quarter" idx="12"/>
          </p:nvPr>
        </p:nvSpPr>
        <p:spPr/>
        <p:txBody>
          <a:bodyPr/>
          <a:lstStyle/>
          <a:p>
            <a:fld id="{453BB134-82F7-4F0E-A3FF-CEA6FDEF8B86}" type="slidenum">
              <a:rPr lang="pl-PL" smtClean="0"/>
              <a:t>97</a:t>
            </a:fld>
            <a:endParaRPr lang="pl-PL"/>
          </a:p>
        </p:txBody>
      </p:sp>
      <p:sp>
        <p:nvSpPr>
          <p:cNvPr id="8" name="Prostokąt zaokrąglony 7"/>
          <p:cNvSpPr/>
          <p:nvPr/>
        </p:nvSpPr>
        <p:spPr>
          <a:xfrm>
            <a:off x="5130140" y="3574473"/>
            <a:ext cx="771896" cy="27313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trzałka w prawo 8"/>
          <p:cNvSpPr/>
          <p:nvPr/>
        </p:nvSpPr>
        <p:spPr>
          <a:xfrm>
            <a:off x="5902036" y="3574473"/>
            <a:ext cx="415637" cy="273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zaokrąglony 9"/>
          <p:cNvSpPr/>
          <p:nvPr/>
        </p:nvSpPr>
        <p:spPr>
          <a:xfrm>
            <a:off x="6388925" y="4863936"/>
            <a:ext cx="950027" cy="13656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trzałka w lewo 11"/>
          <p:cNvSpPr/>
          <p:nvPr/>
        </p:nvSpPr>
        <p:spPr>
          <a:xfrm>
            <a:off x="7457704" y="4812982"/>
            <a:ext cx="760021" cy="2384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9623917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6" name="Symbol zastępczy zawartości 5" descr="Wycinek ekranu"/>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05184" y="3987004"/>
            <a:ext cx="47632" cy="28579"/>
          </a:xfrm>
        </p:spPr>
      </p:pic>
      <p:sp>
        <p:nvSpPr>
          <p:cNvPr id="5" name="Symbol zastępczy numeru slajdu 4"/>
          <p:cNvSpPr>
            <a:spLocks noGrp="1"/>
          </p:cNvSpPr>
          <p:nvPr>
            <p:ph type="sldNum" sz="quarter" idx="12"/>
          </p:nvPr>
        </p:nvSpPr>
        <p:spPr/>
        <p:txBody>
          <a:bodyPr/>
          <a:lstStyle/>
          <a:p>
            <a:fld id="{453BB134-82F7-4F0E-A3FF-CEA6FDEF8B86}" type="slidenum">
              <a:rPr lang="pl-PL" smtClean="0"/>
              <a:t>98</a:t>
            </a:fld>
            <a:endParaRPr lang="pl-PL"/>
          </a:p>
        </p:txBody>
      </p:sp>
      <p:pic>
        <p:nvPicPr>
          <p:cNvPr id="12" name="Symbol zastępczy zawartości 11" descr="Wycinek ekranu"/>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2049" y="1988767"/>
            <a:ext cx="9477424" cy="2713873"/>
          </a:xfrm>
        </p:spPr>
      </p:pic>
      <p:sp>
        <p:nvSpPr>
          <p:cNvPr id="13" name="Prostokąt zaokrąglony 12"/>
          <p:cNvSpPr/>
          <p:nvPr/>
        </p:nvSpPr>
        <p:spPr>
          <a:xfrm>
            <a:off x="985653" y="4096987"/>
            <a:ext cx="9013371" cy="4512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trzałka w lewo 13"/>
          <p:cNvSpPr/>
          <p:nvPr/>
        </p:nvSpPr>
        <p:spPr>
          <a:xfrm rot="18677065">
            <a:off x="4847964" y="3188258"/>
            <a:ext cx="1209475" cy="5605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69360686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fld id="{453BB134-82F7-4F0E-A3FF-CEA6FDEF8B86}" type="slidenum">
              <a:rPr lang="pl-PL" smtClean="0"/>
              <a:t>99</a:t>
            </a:fld>
            <a:endParaRPr lang="pl-PL"/>
          </a:p>
        </p:txBody>
      </p:sp>
      <p:pic>
        <p:nvPicPr>
          <p:cNvPr id="3" name="Obraz 2" descr="Wycinek ekran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55" y="2363190"/>
            <a:ext cx="11248652" cy="3154688"/>
          </a:xfrm>
          <a:prstGeom prst="rect">
            <a:avLst/>
          </a:prstGeom>
        </p:spPr>
      </p:pic>
      <p:sp>
        <p:nvSpPr>
          <p:cNvPr id="4" name="Prostokąt zaokrąglony 3"/>
          <p:cNvSpPr/>
          <p:nvPr/>
        </p:nvSpPr>
        <p:spPr>
          <a:xfrm>
            <a:off x="596962" y="3800104"/>
            <a:ext cx="6979503" cy="41563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rostokąt zaokrąglony 4"/>
          <p:cNvSpPr/>
          <p:nvPr/>
        </p:nvSpPr>
        <p:spPr>
          <a:xfrm>
            <a:off x="938152" y="4441383"/>
            <a:ext cx="3847605" cy="68876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trzałka w dół 5"/>
          <p:cNvSpPr/>
          <p:nvPr/>
        </p:nvSpPr>
        <p:spPr>
          <a:xfrm rot="2645439">
            <a:off x="4984563" y="4242476"/>
            <a:ext cx="308759" cy="62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trzałka w lewo 7"/>
          <p:cNvSpPr/>
          <p:nvPr/>
        </p:nvSpPr>
        <p:spPr>
          <a:xfrm>
            <a:off x="3467597" y="4714500"/>
            <a:ext cx="522515" cy="3443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00293750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26024</Words>
  <Application>Microsoft Office PowerPoint</Application>
  <PresentationFormat>Panoramiczny</PresentationFormat>
  <Paragraphs>3241</Paragraphs>
  <Slides>498</Slides>
  <Notes>262</Notes>
  <HiddenSlides>0</HiddenSlides>
  <MMClips>0</MMClips>
  <ScaleCrop>false</ScaleCrop>
  <HeadingPairs>
    <vt:vector size="8" baseType="variant">
      <vt:variant>
        <vt:lpstr>Używane czcionki</vt:lpstr>
      </vt:variant>
      <vt:variant>
        <vt:i4>8</vt:i4>
      </vt:variant>
      <vt:variant>
        <vt:lpstr>Motyw</vt:lpstr>
      </vt:variant>
      <vt:variant>
        <vt:i4>2</vt:i4>
      </vt:variant>
      <vt:variant>
        <vt:lpstr>Osadzone serwery OLE</vt:lpstr>
      </vt:variant>
      <vt:variant>
        <vt:i4>1</vt:i4>
      </vt:variant>
      <vt:variant>
        <vt:lpstr>Tytuły slajdów</vt:lpstr>
      </vt:variant>
      <vt:variant>
        <vt:i4>498</vt:i4>
      </vt:variant>
    </vt:vector>
  </HeadingPairs>
  <TitlesOfParts>
    <vt:vector size="509" baseType="lpstr">
      <vt:lpstr>Arial</vt:lpstr>
      <vt:lpstr>Arial,Bold</vt:lpstr>
      <vt:lpstr>Calibri</vt:lpstr>
      <vt:lpstr>Calibri Light</vt:lpstr>
      <vt:lpstr>Constantia</vt:lpstr>
      <vt:lpstr>Myriad Pro Light</vt:lpstr>
      <vt:lpstr>Times New Roman</vt:lpstr>
      <vt:lpstr>Wingdings</vt:lpstr>
      <vt:lpstr>Motyw pakietu Office</vt:lpstr>
      <vt:lpstr>2_Motyw pakietu Office</vt:lpstr>
      <vt:lpstr>Bitmap Image</vt:lpstr>
      <vt:lpstr>Rządowy Proces Legislacyjny</vt:lpstr>
      <vt:lpstr>Plan szkolenia</vt:lpstr>
      <vt:lpstr>Konstytucyjne uwarunkowania rządowego procesu legislacyjnego</vt:lpstr>
      <vt:lpstr>System źródeł prawa</vt:lpstr>
      <vt:lpstr>System źródeł prawa</vt:lpstr>
      <vt:lpstr>System źródeł prawa</vt:lpstr>
      <vt:lpstr>System źródeł prawa</vt:lpstr>
      <vt:lpstr>Organy uprawnione</vt:lpstr>
      <vt:lpstr>Struktura Rady Ministrów</vt:lpstr>
      <vt:lpstr>Struktura Rady Ministrów – organy pomocnicze</vt:lpstr>
      <vt:lpstr>Kompetencje Rady Ministrów</vt:lpstr>
      <vt:lpstr>Kompetencje Prezesa Rady Ministrów</vt:lpstr>
      <vt:lpstr>Kompetencje prawodawcze Rady Ministrów</vt:lpstr>
      <vt:lpstr>Kompetencje prawodawcze organów Rady Ministrów</vt:lpstr>
      <vt:lpstr>Organizacja i tryb pracy Rady Ministrów</vt:lpstr>
      <vt:lpstr>Pytania</vt:lpstr>
      <vt:lpstr>Rządowy proces legislacyjny</vt:lpstr>
      <vt:lpstr>Co to jest rządowy proces legislacyjny?</vt:lpstr>
      <vt:lpstr>Rządowy proces legislacyjny - etapy</vt:lpstr>
      <vt:lpstr>Rządowy proces legislacyjny - etapy</vt:lpstr>
      <vt:lpstr>Rezultat rządowego procesu legislacyjnego</vt:lpstr>
      <vt:lpstr>Pytania</vt:lpstr>
      <vt:lpstr>Źródła informacji</vt:lpstr>
      <vt:lpstr>Informacje o procedurach, projektach i prawie</vt:lpstr>
      <vt:lpstr>Rządowy proces legislacyjny – opis procedur</vt:lpstr>
      <vt:lpstr>Źródła informacji o projektach</vt:lpstr>
      <vt:lpstr>Źródła informacji o przebiegu rządowego procesu legislacyjnego </vt:lpstr>
      <vt:lpstr>Serwis  Rządowy Proces Legislacyjny</vt:lpstr>
      <vt:lpstr>Serwis Rządowy Proces Legislacyjny</vt:lpstr>
      <vt:lpstr>Informacja o umieszczeniu projektu w RPL</vt:lpstr>
      <vt:lpstr>Źródła informacji o prawie</vt:lpstr>
      <vt:lpstr>Prezentacja programu PowerPoint</vt:lpstr>
      <vt:lpstr>Inne dzienniki urzędowe</vt:lpstr>
      <vt:lpstr>Prezentacja programu PowerPoint</vt:lpstr>
      <vt:lpstr>Skorowidz aktów prawnych</vt:lpstr>
      <vt:lpstr>Skorowidz aktów prawnych - przykład</vt:lpstr>
      <vt:lpstr>Zmiana aktu prawnego</vt:lpstr>
      <vt:lpstr>Prezentacja programu PowerPoint</vt:lpstr>
      <vt:lpstr>Skorowidz aktów prawnych</vt:lpstr>
      <vt:lpstr>Internetowy System Aktów Prawnych</vt:lpstr>
      <vt:lpstr>Tekst ujednolicony</vt:lpstr>
      <vt:lpstr>Tekst ujednolicony</vt:lpstr>
      <vt:lpstr>Tekst ujednolicony</vt:lpstr>
      <vt:lpstr>Tekst ujednolicony</vt:lpstr>
      <vt:lpstr>Podsumowanie</vt:lpstr>
      <vt:lpstr>Pytania</vt:lpstr>
      <vt:lpstr>Organizacje pozarządowe w rządowym procesie legislacyjnym</vt:lpstr>
      <vt:lpstr>Organizacje pozarządowe w rządowym procesie legislacyjnym</vt:lpstr>
      <vt:lpstr>Prezentacja programu PowerPoint</vt:lpstr>
      <vt:lpstr>Prezentacja programu PowerPoint</vt:lpstr>
      <vt:lpstr>Dokument rządowy a projekt aktu normatywnego</vt:lpstr>
      <vt:lpstr>Co to jest projekt dokumentu rządowego?</vt:lpstr>
      <vt:lpstr>Co nie jest dokumentem rządowym?</vt:lpstr>
      <vt:lpstr>Projekt aktu normatywnego</vt:lpstr>
      <vt:lpstr>Wymiar praktyczny rozróżnienia</vt:lpstr>
      <vt:lpstr>Pytania</vt:lpstr>
      <vt:lpstr>Ćwiczenie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Podsumowanie </vt:lpstr>
      <vt:lpstr>Podsumowanie </vt:lpstr>
      <vt:lpstr>Pytania</vt:lpstr>
      <vt:lpstr>Organ wnioskujący</vt:lpstr>
      <vt:lpstr>Kto jest uprawniony do prowadzenia prac nad projektem ?</vt:lpstr>
      <vt:lpstr>Członek Rady Ministrów</vt:lpstr>
      <vt:lpstr>Sposób określenia właściwości ministra w rozporządzeniu atrybucyjnym </vt:lpstr>
      <vt:lpstr>Ustalenie właściwości ministra</vt:lpstr>
      <vt:lpstr>Prezentacja programu PowerPoint</vt:lpstr>
      <vt:lpstr>Ustalenie zakresu działów administracji rządowej w rozporządzeniu - przykład</vt:lpstr>
      <vt:lpstr>Treść działu administracji rządowej</vt:lpstr>
      <vt:lpstr>Prezentacja programu PowerPoint</vt:lpstr>
      <vt:lpstr>Działy administracji rządowej</vt:lpstr>
      <vt:lpstr>Przykładowe działy administracji rządowej</vt:lpstr>
      <vt:lpstr>Przykładowe działy administracji rządowej z opisem</vt:lpstr>
      <vt:lpstr>Przykładowe działy administracji rządowej z opisem</vt:lpstr>
      <vt:lpstr>Przykładowe działy administracji rządowej z opisem</vt:lpstr>
      <vt:lpstr>Minister – Członek Rady Ministrów - przykład</vt:lpstr>
      <vt:lpstr>Minister - Członek Rady Ministrów - przykład</vt:lpstr>
      <vt:lpstr>Przykłady projektów, które wniósł Minister – Członek Rady Ministrów Michał Dworczyk</vt:lpstr>
      <vt:lpstr>Pytania</vt:lpstr>
      <vt:lpstr>Centralny organ administracji rządowej upoważniony przez ministra</vt:lpstr>
      <vt:lpstr>Zakres upoważnienia organu administracji rządowej</vt:lpstr>
      <vt:lpstr>Prezentacja programu PowerPoint</vt:lpstr>
      <vt:lpstr>Gdzie szukać oznaczenia podległości centralnego organu administracji rządowej ?</vt:lpstr>
      <vt:lpstr>1. W ustawie o działach administracji rządowej</vt:lpstr>
      <vt:lpstr>1. W ustawie o działach administracji rządowej</vt:lpstr>
      <vt:lpstr>2. W ustawach wyznaczających właściwość  organów</vt:lpstr>
      <vt:lpstr>2. W ustawach wyznaczających właściwość  organów</vt:lpstr>
      <vt:lpstr>Przykład: Skąd czerpać wiedzę o właściwości organów ?</vt:lpstr>
      <vt:lpstr>Publiczny Portal Informacji o Prawie</vt:lpstr>
      <vt:lpstr>Prezentacja programu PowerPoint</vt:lpstr>
      <vt:lpstr>Prezentacja programu PowerPoint</vt:lpstr>
      <vt:lpstr>Prezentacja programu PowerPoint</vt:lpstr>
      <vt:lpstr>Prezentacja programu PowerPoint</vt:lpstr>
      <vt:lpstr>Pytania</vt:lpstr>
      <vt:lpstr>Szef Kancelarii Prezesa Rady Ministrów</vt:lpstr>
      <vt:lpstr>Kompetencje Rady Ministrów</vt:lpstr>
      <vt:lpstr>Kompetencje Prezesa Rady Ministrów </vt:lpstr>
      <vt:lpstr>Prezentacja programu PowerPoint</vt:lpstr>
      <vt:lpstr>Prezes Rządowego Centrum Legislacji</vt:lpstr>
      <vt:lpstr>Prezes Rządowego Centrum Legislacji</vt:lpstr>
      <vt:lpstr>Prezes Rządowego Centrum Legislacji</vt:lpstr>
      <vt:lpstr>Pytania</vt:lpstr>
      <vt:lpstr>Inny podmiot - upoważniony na podstawie przepisów odrębnych</vt:lpstr>
      <vt:lpstr>Prezentacja programu PowerPoint</vt:lpstr>
      <vt:lpstr>Inny podmiot - upoważniony na podstawie przepisów odrębnych</vt:lpstr>
      <vt:lpstr>Prezentacja programu PowerPoint</vt:lpstr>
      <vt:lpstr>Inny podmiot – upoważniony przez Prezesa Rady Ministrów </vt:lpstr>
      <vt:lpstr>Inny podmiot – upoważniony przez Prezesa Rady Ministrów </vt:lpstr>
      <vt:lpstr>Prezentacja programu PowerPoint</vt:lpstr>
      <vt:lpstr>Organ wnioskujący a rodzaj aktu prawnego</vt:lpstr>
      <vt:lpstr>Prezentacja programu PowerPoint</vt:lpstr>
      <vt:lpstr>Prezentacja programu PowerPoint</vt:lpstr>
      <vt:lpstr>Prezentacja programu PowerPoint</vt:lpstr>
      <vt:lpstr>Prezentacja programu PowerPoint</vt:lpstr>
      <vt:lpstr>Organ wnioskujący a rodzaj aktu prawnego</vt:lpstr>
      <vt:lpstr>Prezentacja programu PowerPoint</vt:lpstr>
      <vt:lpstr>Organ wnioskujący a rodzaj aktu prawnego</vt:lpstr>
      <vt:lpstr>Prezentacja programu PowerPoint</vt:lpstr>
      <vt:lpstr>Organ wnioskujący a rodzaj aktu prawnego</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Pytania</vt:lpstr>
      <vt:lpstr>Ćwiczenie</vt:lpstr>
      <vt:lpstr>Prezentacja programu PowerPoint</vt:lpstr>
      <vt:lpstr>Etapy rządowego procesu legislacyjnego</vt:lpstr>
      <vt:lpstr>Rządowy proces legislacyjny - etapy</vt:lpstr>
      <vt:lpstr>Rządowy proces legislacyjny - etapy</vt:lpstr>
      <vt:lpstr>1. Czynności poprzedzające opracowanie projektu</vt:lpstr>
      <vt:lpstr>Rządowy proces legislacyjny - etapy</vt:lpstr>
      <vt:lpstr>Dokonanie oceny przewidywanych skutków społeczno-gospodarczych</vt:lpstr>
      <vt:lpstr>Ocena przewidzianych skutków społeczno-gospodarczych </vt:lpstr>
      <vt:lpstr>Kto sporządza OSR ?</vt:lpstr>
      <vt:lpstr>Ocena Skutków Regulacji</vt:lpstr>
      <vt:lpstr>Ocena Skutków Regulacji – wymagania szczególne</vt:lpstr>
      <vt:lpstr>Formularz OSR</vt:lpstr>
      <vt:lpstr>Prezentacja programu PowerPoint</vt:lpstr>
      <vt:lpstr>Prezentacja programu PowerPoint</vt:lpstr>
      <vt:lpstr>Koordynator OSR</vt:lpstr>
      <vt:lpstr>Pytania</vt:lpstr>
      <vt:lpstr>Czynności poprzedzające opracowanie projektu</vt:lpstr>
      <vt:lpstr>Rodzaje wykazów i dokumenty podlegające wpisowi </vt:lpstr>
      <vt:lpstr>Co zawiera wykaz? Przykłady wykazu prac RM</vt:lpstr>
      <vt:lpstr>Przykład - wykaz prac Rady Ministrów</vt:lpstr>
      <vt:lpstr>Procedura wpis do wykazu prac Rady Ministrów</vt:lpstr>
      <vt:lpstr>Zgłoszenie do wykazu prac RM – formularz </vt:lpstr>
      <vt:lpstr>Powierzenie opracowania projektu ustawy innemu podmiotowi niż organ wnioskujący na etapie wpisu</vt:lpstr>
      <vt:lpstr>Rola organizacji pozarządowych w toku czynności poprzedzających opracowanie projektu </vt:lpstr>
      <vt:lpstr>Informacja o wpisie do wykazu - skutki</vt:lpstr>
      <vt:lpstr>Zgłoszenie lobbingowe</vt:lpstr>
      <vt:lpstr>Pytania</vt:lpstr>
      <vt:lpstr>2. Opracowanie projektu </vt:lpstr>
      <vt:lpstr>Rządowy proces legislacyjny - etapy</vt:lpstr>
      <vt:lpstr>Prezentacja programu PowerPoint</vt:lpstr>
      <vt:lpstr>Prezentacja programu PowerPoint</vt:lpstr>
      <vt:lpstr>Opracowanie projektu na podstawie obowiązujących przepisów</vt:lpstr>
      <vt:lpstr>Opracowanie projektu na podstawie obowiązujących przepisów – przykład relacji Konstytucja - ustawa</vt:lpstr>
      <vt:lpstr>Opracowanie projektu na podstawie obowiązujących przepisów - przykład relacji ustawa - rozporządzenie </vt:lpstr>
      <vt:lpstr>Prezentacja programu PowerPoint</vt:lpstr>
      <vt:lpstr>Opracowanie projektu ze względu na potrzebę wdrożenia lub wykonania prawa UE</vt:lpstr>
      <vt:lpstr>Opracowanie projektu ze względu na potrzebę wdrożenia lub wykonania prawa UE</vt:lpstr>
      <vt:lpstr>Opracowanie projektu ze względu na potrzebę wdrożenia lub wykonania prawa UE - przykład</vt:lpstr>
      <vt:lpstr>Prezentacja programu PowerPoint</vt:lpstr>
      <vt:lpstr>Prezentacja programu PowerPoint</vt:lpstr>
      <vt:lpstr>Prezentacja programu PowerPoint</vt:lpstr>
      <vt:lpstr>Prezentacja programu PowerPoint</vt:lpstr>
      <vt:lpstr>Z dokonanych analiz, oceny stanu prawnego</vt:lpstr>
      <vt:lpstr>Z dokonanych analiz, oceny stanu prawnego – OSR ex post</vt:lpstr>
      <vt:lpstr>OSR ex post</vt:lpstr>
      <vt:lpstr>Formularz OSR ex post</vt:lpstr>
      <vt:lpstr>Formularz OSR ex post</vt:lpstr>
      <vt:lpstr>Procedura przyjęcia OSR ex post</vt:lpstr>
      <vt:lpstr>Z dokonanych analiz, oceny stanu prawnego - przykład</vt:lpstr>
      <vt:lpstr>Prezentacja programu PowerPoint</vt:lpstr>
      <vt:lpstr>Zakończenie etapu opracowania projektu dokumentu rządowego</vt:lpstr>
      <vt:lpstr>Zakończenie opracowania projektu dokumentu rządowego</vt:lpstr>
      <vt:lpstr>Pytania</vt:lpstr>
      <vt:lpstr>Ćwiczenie</vt:lpstr>
      <vt:lpstr>3. Uzgodnienia i opiniowanie</vt:lpstr>
      <vt:lpstr>Rządowy proces legislacyjny - etapy</vt:lpstr>
      <vt:lpstr>Prezentacja programu PowerPoint</vt:lpstr>
      <vt:lpstr>Wymagania formalne</vt:lpstr>
      <vt:lpstr>Uprzednia ocena OSR projektu aktu normatywnego  przez Koordynatora OSR</vt:lpstr>
      <vt:lpstr>Rządowy proces legislacyjny - etapy</vt:lpstr>
      <vt:lpstr>Opinia Koordynatora OSR</vt:lpstr>
      <vt:lpstr>Prezentacja programu PowerPoint</vt:lpstr>
      <vt:lpstr>Prezentacja programu PowerPoint</vt:lpstr>
      <vt:lpstr>Prezentacja programu PowerPoint</vt:lpstr>
      <vt:lpstr>Prezentacja programu PowerPoint</vt:lpstr>
      <vt:lpstr>Uczestnicy uzgodnień</vt:lpstr>
      <vt:lpstr>Ocena Koordynatora OSR</vt:lpstr>
      <vt:lpstr>Opinia ministra właściwego do spraw członkostwa Rzeczypospolitej Polskiej w Unii Europejskiej</vt:lpstr>
      <vt:lpstr>Przykład opinii ministra właściwego do spraw członkostwa RP w UE</vt:lpstr>
      <vt:lpstr>Opiniowanie</vt:lpstr>
      <vt:lpstr>Opiniowanie - uczestnicy</vt:lpstr>
      <vt:lpstr>Przykład rozdzielnika do opiniowania</vt:lpstr>
      <vt:lpstr>Opinia Rady Legislacyjnej do projektu aktu normatywnego lub dokumentu rządowego </vt:lpstr>
      <vt:lpstr>Przykład opinii Rady Legislacyjnej</vt:lpstr>
      <vt:lpstr>Przebieg uzgodnień i opiniowania</vt:lpstr>
      <vt:lpstr>Przykład pisma kierującego do uzgodnień</vt:lpstr>
      <vt:lpstr>Przykład pisma kierującego do opiniowania</vt:lpstr>
      <vt:lpstr>Prezentacja programu PowerPoint</vt:lpstr>
      <vt:lpstr>Stanowiska w toku uzgodnień</vt:lpstr>
      <vt:lpstr>Przykład stanowiska w toku uzgodnień</vt:lpstr>
      <vt:lpstr>Podsumowanie uzgodnień i opiniowania </vt:lpstr>
      <vt:lpstr>Przykład stanowiska do uwag zgłoszonych w toku uzgodnień</vt:lpstr>
      <vt:lpstr>Pytania</vt:lpstr>
      <vt:lpstr>4. Konsultacje publiczne</vt:lpstr>
      <vt:lpstr>Rządowy proces legislacyjny - etapy</vt:lpstr>
      <vt:lpstr>Prezentacja programu PowerPoint</vt:lpstr>
      <vt:lpstr>Kiedy projekt jest kierowany do konsultacji publicznych ?</vt:lpstr>
      <vt:lpstr>Prezentacja programu PowerPoint</vt:lpstr>
      <vt:lpstr>Podmioty uczestniczące w konsultacjach publicznych</vt:lpstr>
      <vt:lpstr>Formy kierowania projektu do konsultacji publicznych</vt:lpstr>
      <vt:lpstr>Przykładowy rozdzielnik do konsultacji publicznych</vt:lpstr>
      <vt:lpstr>Wykaz podmiotów do wykorzystania w procesie konsultacji publicznych</vt:lpstr>
      <vt:lpstr>Informacja o umieszczeniu projektu w RPL</vt:lpstr>
      <vt:lpstr>Uzupełnianie informacji o projekcie w BIP RPL</vt:lpstr>
      <vt:lpstr>Kiedy projekt pojawia się w RPL?</vt:lpstr>
      <vt:lpstr>Rola organizacji pozarządowych w procesie konsultacji publicznych </vt:lpstr>
      <vt:lpstr>Przykład raportu z konsultacji publicznych i załącznika do raportu </vt:lpstr>
      <vt:lpstr>Prezentacja programu PowerPoint</vt:lpstr>
      <vt:lpstr>Prezentacja programu PowerPoint</vt:lpstr>
      <vt:lpstr>Prezentacja programu PowerPoint</vt:lpstr>
      <vt:lpstr>Prezentacja programu PowerPoint</vt:lpstr>
      <vt:lpstr>Prezentacja programu PowerPoint</vt:lpstr>
      <vt:lpstr>Przykład stanowiska do uwag zgłoszonych w toku konsultacji</vt:lpstr>
      <vt:lpstr>Prezentacja programu PowerPoint</vt:lpstr>
      <vt:lpstr>Prezentacja programu PowerPoint</vt:lpstr>
      <vt:lpstr>Zakończenie konsultacji</vt:lpstr>
      <vt:lpstr>Pytania</vt:lpstr>
      <vt:lpstr>(5.) Konferencja uzgodnieniowa*</vt:lpstr>
      <vt:lpstr>Rządowy proces legislacyjny - etapy</vt:lpstr>
      <vt:lpstr>Prezentacja programu PowerPoint</vt:lpstr>
      <vt:lpstr>Prezentacja programu PowerPoint</vt:lpstr>
      <vt:lpstr>Kiedy organ wnioskujący przeprowadza konferencję uzgodnieniową?</vt:lpstr>
      <vt:lpstr>Uczestnicy konferencji uzgodnieniowej</vt:lpstr>
      <vt:lpstr>Przebieg konferencji uzgodnieniowej</vt:lpstr>
      <vt:lpstr>Przebieg konferencji uzgodnieniowej</vt:lpstr>
      <vt:lpstr>Wysłuchanie publiczne w trakcie konferencji uzgodnieniowej </vt:lpstr>
      <vt:lpstr>Wysłuchanie publiczne projektu rozporządzenia</vt:lpstr>
      <vt:lpstr>Wysłuchanie publiczne projektu rozporządzenia</vt:lpstr>
      <vt:lpstr>Wysłuchanie publiczne projektu rozporządzenia</vt:lpstr>
      <vt:lpstr>Wysłuchanie publiczne projektu rozporządzenia</vt:lpstr>
      <vt:lpstr>Pytania</vt:lpstr>
      <vt:lpstr>Zakończenie etapu uzgodnień, opiniowania i konsultacji publicznych</vt:lpstr>
      <vt:lpstr>Prezentacja programu PowerPoint</vt:lpstr>
      <vt:lpstr>Prezentacja programu PowerPoint</vt:lpstr>
      <vt:lpstr>Co nie jest rozbieżnością ?</vt:lpstr>
      <vt:lpstr>Protokół rozbieżności</vt:lpstr>
      <vt:lpstr>Przykład protokołu rozbieżności</vt:lpstr>
      <vt:lpstr>Zakończenie opiniowania </vt:lpstr>
      <vt:lpstr>Prezentacja programu PowerPoint</vt:lpstr>
      <vt:lpstr>Zakończenie procesu konsultacji publicznych </vt:lpstr>
      <vt:lpstr>Raport z konsultacji publicznych</vt:lpstr>
      <vt:lpstr>Podsumowanie – zakończenie uzgodnień, konsultacji publicznych i opiniowania</vt:lpstr>
      <vt:lpstr>Aktualizacja danych</vt:lpstr>
      <vt:lpstr>Przykłady dokumentów</vt:lpstr>
      <vt:lpstr>Ćwiczenie</vt:lpstr>
      <vt:lpstr>Pytania</vt:lpstr>
      <vt:lpstr>6.Rozpatrzenie projektu przez właściwe komitety </vt:lpstr>
      <vt:lpstr>Rządowy proces legislacyjny - etapy</vt:lpstr>
      <vt:lpstr>Właściwe w sprawie komitety</vt:lpstr>
      <vt:lpstr>Kolejność etapów </vt:lpstr>
      <vt:lpstr>Prezentacja programu PowerPoint</vt:lpstr>
      <vt:lpstr>Prezentacja programu PowerPoint</vt:lpstr>
      <vt:lpstr>Warunki formalne wniesienia projektu rządowego do rozpatrzenia – na przykładzie KRMC</vt:lpstr>
      <vt:lpstr>Załączniki do wniosku o rozpatrzenie projektu – na przykładzie KRMC</vt:lpstr>
      <vt:lpstr>Tryb postępowania - schemat</vt:lpstr>
      <vt:lpstr>Rozstrzygnięcia podejmowane przez przez właściwy komitet</vt:lpstr>
      <vt:lpstr>Rola organizacji pozarządowych</vt:lpstr>
      <vt:lpstr>Rola organizacji pozarządowych</vt:lpstr>
      <vt:lpstr>Rola organizacji pozarządowych</vt:lpstr>
      <vt:lpstr>6.Rozpatrzenie projektu przez właściwe komitety </vt:lpstr>
      <vt:lpstr>Komitet Rady Ministrów d.s. Cyfryzacji - właściwość</vt:lpstr>
      <vt:lpstr>Komitet Rady Ministrów d.s. Cyfryzacji - skład</vt:lpstr>
      <vt:lpstr>Komitet Rady Ministrów d.s. Cyfryzacji - skład</vt:lpstr>
      <vt:lpstr>Komitet Rady Ministrów d.s. Cyfryzacji – sposób obradowania</vt:lpstr>
      <vt:lpstr>Komitet Rady Ministrów d.s. Cyfryzacji – tryb podejmowania rozstrzygnięć</vt:lpstr>
      <vt:lpstr>6.Rozpatrzenie projektu przez właściwe komitety </vt:lpstr>
      <vt:lpstr>Komitet Ekonomiczny Rady Ministrów - właściwość</vt:lpstr>
      <vt:lpstr>Komitet Ekonomiczny Rady Ministrów - właściwość</vt:lpstr>
      <vt:lpstr>Komitet Ekonomiczny Rady Ministrów - właściwość</vt:lpstr>
      <vt:lpstr>Komitet Ekonomiczny Rady Ministrów - skład</vt:lpstr>
      <vt:lpstr>Komitet Ekonomiczny Rady Ministrów – sposób obradowania</vt:lpstr>
      <vt:lpstr>Komitet Ekonomiczny Rady Ministrów – tryb podejmowania rozstrzygnięć</vt:lpstr>
      <vt:lpstr>6.Rozpatrzenie projektu przez właściwe komitety </vt:lpstr>
      <vt:lpstr>Komitet Społeczny Rady Ministrów - właściwość</vt:lpstr>
      <vt:lpstr>Komitet Społeczny Rady Ministrów - skład</vt:lpstr>
      <vt:lpstr>Komitet Społeczny Rady Ministrów - skład</vt:lpstr>
      <vt:lpstr>Komitet Społeczny Rady Ministrów - sposób obradowania</vt:lpstr>
      <vt:lpstr>Komitet Społeczny Rady Ministrów - skład tryb podejmowania rozstrzygnięć</vt:lpstr>
      <vt:lpstr>6.Rozpatrzenie projektu przez właściwe komitety </vt:lpstr>
      <vt:lpstr>Komitet Rady Ministrów do spraw Bezpieczeństwa Narodowego i spraw Obronnych - właściwość</vt:lpstr>
      <vt:lpstr>Komitet Rady Ministrów do spraw Bezpieczeństwa Narodowego i spraw Obronnych - właściwość</vt:lpstr>
      <vt:lpstr>Komitet Rady Ministrów do spraw Bezpieczeństwa Narodowego i spraw Obronnych - skład</vt:lpstr>
      <vt:lpstr>Komitet Rady Ministrów do spraw Bezpieczeństwa Narodowego i spraw Obronnych - sposób obradowania</vt:lpstr>
      <vt:lpstr>Komitet Rady Ministrów do spraw Bezpieczeństwa Narodowego i spraw Obronnych - skład</vt:lpstr>
      <vt:lpstr>6.Rozpatrzenie projektu przez właściwe komitety </vt:lpstr>
      <vt:lpstr>Rządowy proces legislacyjny - etapy</vt:lpstr>
      <vt:lpstr>Kolejność etapu KSE w toku procesu legislacyjnego</vt:lpstr>
      <vt:lpstr>Upoważnienie Komitetu do spraw Europejskich</vt:lpstr>
      <vt:lpstr>Upoważnienie Komitetu do spraw Europejskich</vt:lpstr>
      <vt:lpstr>Rządowy proces legislacyjny - etapy</vt:lpstr>
      <vt:lpstr>Zadania Komitetu do spraw Europejskich</vt:lpstr>
      <vt:lpstr>Zadania Komitetu do spraw Europejskich</vt:lpstr>
      <vt:lpstr>Zadania Komitetu do spraw Europejskich</vt:lpstr>
      <vt:lpstr>Skład Komitetu</vt:lpstr>
      <vt:lpstr>Skład Komitetu</vt:lpstr>
      <vt:lpstr>Skład Komitetu</vt:lpstr>
      <vt:lpstr>Uczestnicy posiedzeń KSE</vt:lpstr>
      <vt:lpstr>Uczestnicy posiedzeń KSE</vt:lpstr>
      <vt:lpstr>Uczestnicy KSE</vt:lpstr>
      <vt:lpstr>Tryb procedowania KSE – podstawy prawne</vt:lpstr>
      <vt:lpstr>Organ uprawniony do wniesienia projektu do KSE</vt:lpstr>
      <vt:lpstr>Kolejność etapu KSE w toku procesu legislacyjnego</vt:lpstr>
      <vt:lpstr>Tryb procedowania KSE</vt:lpstr>
      <vt:lpstr>Wymagania formalne wobec dokumentu</vt:lpstr>
      <vt:lpstr>Wymagania formalne dokument rządowy a projekt aktu normatywnego</vt:lpstr>
      <vt:lpstr>Załączniki</vt:lpstr>
      <vt:lpstr>Załączniki</vt:lpstr>
      <vt:lpstr>Załączniki</vt:lpstr>
      <vt:lpstr>Braki formalne</vt:lpstr>
      <vt:lpstr>Przygotowanie do posiedzenia</vt:lpstr>
      <vt:lpstr>Przygotowanie posiedzenia</vt:lpstr>
      <vt:lpstr>Posiedzenie KSE</vt:lpstr>
      <vt:lpstr>Tryb obiegowy</vt:lpstr>
      <vt:lpstr>Tryb obiegowy</vt:lpstr>
      <vt:lpstr>Rozstrzygnięcia podejmowane przez KSE</vt:lpstr>
      <vt:lpstr>Rozstrzygnięcia podejmowane przez KSE</vt:lpstr>
      <vt:lpstr>Rozstrzygnięcia podejmowane przez KSE</vt:lpstr>
      <vt:lpstr>Brak rozstrzygnięcia KSE</vt:lpstr>
      <vt:lpstr>Uzgodnienie dokonywane przez KSE</vt:lpstr>
      <vt:lpstr>Uzgodnienie dokonywane przez KSE</vt:lpstr>
      <vt:lpstr>Zakończenie procedowania projektu w ramach KSE</vt:lpstr>
      <vt:lpstr>Zakończenie procedowania projektu w ramach KSE</vt:lpstr>
      <vt:lpstr>Pytania</vt:lpstr>
      <vt:lpstr>7.Rozpatrzenie projektu przez Stały Komitet Rady Ministrów</vt:lpstr>
      <vt:lpstr>Rządowy proces legislacyjny - etapy</vt:lpstr>
      <vt:lpstr>   Stały Komitet Rady Ministrów</vt:lpstr>
      <vt:lpstr>Zadania SKRM</vt:lpstr>
      <vt:lpstr>                                Skład SKRM</vt:lpstr>
      <vt:lpstr>Prezentacja programu PowerPoint</vt:lpstr>
      <vt:lpstr>Prezentacja programu PowerPoint</vt:lpstr>
      <vt:lpstr>Prezentacja programu PowerPoint</vt:lpstr>
      <vt:lpstr>Stali uczestnicy posiedzeń SKRM</vt:lpstr>
      <vt:lpstr>                                  Sekretarz Stałego Komitetu Rady Ministrów</vt:lpstr>
      <vt:lpstr>Prezentacja programu PowerPoint</vt:lpstr>
      <vt:lpstr>Posiedzenia SKRM            </vt:lpstr>
      <vt:lpstr>                              Obrady SKRM i porządek obrad</vt:lpstr>
      <vt:lpstr>Prezentacja programu PowerPoint</vt:lpstr>
      <vt:lpstr>                         Rozstrzygnięcia SKRM</vt:lpstr>
      <vt:lpstr>Protokół ustaleń:</vt:lpstr>
      <vt:lpstr>Prezentacja programu PowerPoint</vt:lpstr>
      <vt:lpstr>Prezentacja programu PowerPoint</vt:lpstr>
      <vt:lpstr>Prezentacja programu PowerPoint</vt:lpstr>
      <vt:lpstr>Etapy rozpatrywania projektu przez SKRM</vt:lpstr>
      <vt:lpstr>Wniosek o rozpatrzenie przez Stały Komitet Rady Ministrów projektu dokumentu rządowego</vt:lpstr>
      <vt:lpstr>Zawartość wniosku o rozpatrzenie projektu przez SKRM</vt:lpstr>
      <vt:lpstr>Co należy dołączyć do wniosku o rozpatrzenie projektu przez SKRM</vt:lpstr>
      <vt:lpstr>Zwrócenie projektu organowi wnioskującemu</vt:lpstr>
      <vt:lpstr>Braki formalne wniosku o rozpatrzenie projektu przez SKRM</vt:lpstr>
      <vt:lpstr>Czynności Przewodniczącego SKRM przed zarządzeniem rozpatrzenia projektu </vt:lpstr>
      <vt:lpstr>Przekazanie projektu do rozpatrzenia przez SKRM</vt:lpstr>
      <vt:lpstr>Uwagi do projektu</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Ponowne rozpatrzenie projektu przez SKRM </vt:lpstr>
      <vt:lpstr>Prezentacja programu PowerPoint</vt:lpstr>
      <vt:lpstr>Tryb obiegowy</vt:lpstr>
      <vt:lpstr>Prezentacja programu PowerPoint</vt:lpstr>
      <vt:lpstr>Prezentacja programu PowerPoint</vt:lpstr>
      <vt:lpstr>Projekty ustaw albo rozporządzeń, będące przedmiot prac SKRM, wraz z wszelkimi dokumentami dotyczącymi prac nad projektami są udostępniane w RPL przez Sekretarza SKRM.  </vt:lpstr>
      <vt:lpstr>Pytania</vt:lpstr>
      <vt:lpstr>Ćwiczenie</vt:lpstr>
      <vt:lpstr>8. Komisja prawnicza</vt:lpstr>
      <vt:lpstr>Rządowy proces legislacyjny - etapy</vt:lpstr>
      <vt:lpstr>Komisja prawnicza </vt:lpstr>
      <vt:lpstr>Rządowe Centrum Legislacji </vt:lpstr>
      <vt:lpstr>Rządowe Centrum Legislacji </vt:lpstr>
      <vt:lpstr>Rządowe Centrum Legislacji </vt:lpstr>
      <vt:lpstr>Prezentacja programu PowerPoint</vt:lpstr>
      <vt:lpstr>Komisja prawnicza </vt:lpstr>
      <vt:lpstr>Skierowanie projektu do rozpatrzenia przez komisję prawniczą </vt:lpstr>
      <vt:lpstr>Wniosek lub projekt niespełniający wymogów </vt:lpstr>
      <vt:lpstr>Etapy komisji prawniczej</vt:lpstr>
      <vt:lpstr>Przygotowanie komisji prawniczej</vt:lpstr>
      <vt:lpstr>Kto bierze udział w komisji prawniczej</vt:lpstr>
      <vt:lpstr>Posiedzenie komisji prawniczej</vt:lpstr>
      <vt:lpstr>Przewodniczący komisji prawniczej</vt:lpstr>
      <vt:lpstr>Zwolnienie projektu z obowiązku rozpatrzenia przez komisję prawniczą</vt:lpstr>
      <vt:lpstr>Czynności po komisji prawniczej</vt:lpstr>
      <vt:lpstr>Czynności po komisji prawniczej </vt:lpstr>
      <vt:lpstr>Prezentacja programu PowerPoint</vt:lpstr>
      <vt:lpstr>Pytania</vt:lpstr>
      <vt:lpstr>Ćwiczenie</vt:lpstr>
      <vt:lpstr>Ćwiczenie</vt:lpstr>
      <vt:lpstr>9. Potwierdzenie projektu przez Stały Komitet Rady Ministrów</vt:lpstr>
      <vt:lpstr>Rządowy proces legislacyjny - etapy</vt:lpstr>
      <vt:lpstr>Potwierdzenie projektu przez SKRM</vt:lpstr>
      <vt:lpstr>Prezentacja programu PowerPoint</vt:lpstr>
      <vt:lpstr>Prezentacja programu PowerPoint</vt:lpstr>
      <vt:lpstr>Pytania</vt:lpstr>
      <vt:lpstr>10. Rozpatrzenie projektu przez Radę Ministrów</vt:lpstr>
      <vt:lpstr>Rządowy proces legislacyjny - etapy</vt:lpstr>
      <vt:lpstr>Prezentacja programu PowerPoint</vt:lpstr>
      <vt:lpstr>Rada Ministrów </vt:lpstr>
      <vt:lpstr>Rada Ministrów</vt:lpstr>
      <vt:lpstr>Rada Ministrów</vt:lpstr>
      <vt:lpstr>Rada Ministrów</vt:lpstr>
      <vt:lpstr>Rada Ministrów</vt:lpstr>
      <vt:lpstr>Rada Ministrów</vt:lpstr>
      <vt:lpstr>Rada Ministrów</vt:lpstr>
      <vt:lpstr>Rada Ministrów</vt:lpstr>
      <vt:lpstr>Posiedzenie Rady Ministrów</vt:lpstr>
      <vt:lpstr>Rada Ministrów</vt:lpstr>
      <vt:lpstr>Rada Ministrów</vt:lpstr>
      <vt:lpstr>Etapy rozpatrywania projektu przez Radę Ministrów</vt:lpstr>
      <vt:lpstr>Rada Ministrów</vt:lpstr>
      <vt:lpstr>Tryb obiegowy RM</vt:lpstr>
      <vt:lpstr>Tryb obiegowy RM</vt:lpstr>
      <vt:lpstr>Przyjęcie projektu przez RM</vt:lpstr>
      <vt:lpstr>Ponowne rozpatrzenie przez RM projektu</vt:lpstr>
      <vt:lpstr>Pytania</vt:lpstr>
      <vt:lpstr>Podpis</vt:lpstr>
      <vt:lpstr>Skierowanie projektu do podpisu</vt:lpstr>
      <vt:lpstr>Prezentacja programu PowerPoint</vt:lpstr>
      <vt:lpstr>Udostępnienie w RPL projektu ustawy /rozporządzenia Rady Ministrów/ projektu ustawy kierowanego do Sejmu – przez  Sekretarza Rady Ministrów </vt:lpstr>
      <vt:lpstr>Skierowanie projektu do podpisu</vt:lpstr>
      <vt:lpstr>Skierowanie projektu do podpisu</vt:lpstr>
      <vt:lpstr>Pytania</vt:lpstr>
      <vt:lpstr>Tryb odrębny</vt:lpstr>
      <vt:lpstr>Tryb odrębny </vt:lpstr>
      <vt:lpstr>Tryb odrębny</vt:lpstr>
      <vt:lpstr>Tryb odrębny może polegać na:</vt:lpstr>
      <vt:lpstr>Tryb odrębny może polegać na:</vt:lpstr>
      <vt:lpstr>Tryb odrębny może polegać na:</vt:lpstr>
      <vt:lpstr>Pytania</vt:lpstr>
      <vt:lpstr>Notyfikacja</vt:lpstr>
      <vt:lpstr>Co to jest notyfikacja?</vt:lpstr>
      <vt:lpstr>Rodzaje notyfikacji w zakresie legislacji</vt:lpstr>
      <vt:lpstr>Notyfikacja</vt:lpstr>
      <vt:lpstr>Notyfikacja pomocy publicznej</vt:lpstr>
      <vt:lpstr>Notyfikacja pomocy publicznej</vt:lpstr>
      <vt:lpstr>Notyfikacja pomocy publicznej</vt:lpstr>
      <vt:lpstr>Notyfikacja pomocy publicznej</vt:lpstr>
      <vt:lpstr>Notyfikacja</vt:lpstr>
      <vt:lpstr>Notyfikacja związana z harmonizacją prawa państw członkowskich UE</vt:lpstr>
      <vt:lpstr>Notyfikacja związana z harmonizacją prawa państw członkowskich UE</vt:lpstr>
      <vt:lpstr>Notyfikacja związana z harmonizacją prawa państw członkowskich UE</vt:lpstr>
      <vt:lpstr>Notyfikacja związana z harmonizacją prawa państw członkowskich UE</vt:lpstr>
      <vt:lpstr>Notyfikacja związana z harmonizacją prawa państw członkowskich UE</vt:lpstr>
      <vt:lpstr>Notyfikacja</vt:lpstr>
      <vt:lpstr>Notyfikacja regulacji krajowych w dziedzinach podlegających kompetencji Europejskiego Banku Centralnego</vt:lpstr>
      <vt:lpstr>Notyfikacja regulacji krajowych w dziedzinach podlegających kompetencji Europejskiego Banku Centralnego</vt:lpstr>
      <vt:lpstr>Notyfikacja regulacji krajowych w dziedzinach podlegających kompetencji Europejskiego Banku Centralnego</vt:lpstr>
      <vt:lpstr>Notyfikacja</vt:lpstr>
      <vt:lpstr>Notyfikacja przepisów technicznych</vt:lpstr>
      <vt:lpstr>Notyfikacja przepisów technicznych</vt:lpstr>
      <vt:lpstr>Notyfikacja przepisów technicznych - przedmiot</vt:lpstr>
      <vt:lpstr>Notyfikacja przepisów technicznych</vt:lpstr>
      <vt:lpstr>Notyfikacja przepisów technicznych</vt:lpstr>
      <vt:lpstr>Notyfikacja przepisów technicznych</vt:lpstr>
      <vt:lpstr>Notyfikacja przepisów technicznych</vt:lpstr>
      <vt:lpstr>Notyfikacja przepisów technicznych</vt:lpstr>
      <vt:lpstr>Notyfikacja przepisów technicznych</vt:lpstr>
      <vt:lpstr>Notyfikacja przepisów technicznych</vt:lpstr>
      <vt:lpstr>Notyfikacja przepisów technicznych</vt:lpstr>
      <vt:lpstr>Notyfikacja przepisów technicznych</vt:lpstr>
      <vt:lpstr>Notyfikacja przepisów technicznych</vt:lpstr>
      <vt:lpstr>Notyfikacja przepisów technicznych</vt:lpstr>
      <vt:lpstr>Notyfikacja przepisów technicznych</vt:lpstr>
      <vt:lpstr>Notyfikacja przepisów technicznych</vt:lpstr>
      <vt:lpstr>Notyfikacja przepisów technicznych</vt:lpstr>
      <vt:lpstr>Notyfikacja przepisów technicznych – schemat systemu notyfikacji</vt:lpstr>
      <vt:lpstr>Notyfikacja przepisów technicznych</vt:lpstr>
      <vt:lpstr>Notyfikacja przepisów technicznych - procedura</vt:lpstr>
      <vt:lpstr>Notyfikacja przepisów technicznych - procedura</vt:lpstr>
      <vt:lpstr>Notyfikacja przepisów technicznych - procedura</vt:lpstr>
      <vt:lpstr>Notyfikacja przepisów technicznych - procedura</vt:lpstr>
      <vt:lpstr>Notyfikacja przepisów technicznych - procedura</vt:lpstr>
      <vt:lpstr>Notyfikacja przepisów technicznych - procedura</vt:lpstr>
      <vt:lpstr>Dziękuję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2022-10-17T11:25:04Z</dcterms:created>
  <dcterms:modified xsi:type="dcterms:W3CDTF">2023-02-22T11:44:15Z</dcterms:modified>
</cp:coreProperties>
</file>